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90" r:id="rId10"/>
    <p:sldId id="291" r:id="rId11"/>
    <p:sldId id="292" r:id="rId12"/>
    <p:sldId id="29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94" r:id="rId27"/>
    <p:sldId id="295" r:id="rId28"/>
    <p:sldId id="296" r:id="rId29"/>
    <p:sldId id="297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3DF"/>
    <a:srgbClr val="FDA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55A-C29C-43DF-A8B6-B6CFD7BD6611}" type="datetimeFigureOut">
              <a:rPr lang="fr-FR" smtClean="0"/>
              <a:t>28/02/2019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C26C-7F80-418E-8AD3-4937327DC63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55A-C29C-43DF-A8B6-B6CFD7BD6611}" type="datetimeFigureOut">
              <a:rPr lang="fr-FR" smtClean="0"/>
              <a:t>28/02/2019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C26C-7F80-418E-8AD3-4937327DC63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55A-C29C-43DF-A8B6-B6CFD7BD6611}" type="datetimeFigureOut">
              <a:rPr lang="fr-FR" smtClean="0"/>
              <a:t>28/02/2019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C26C-7F80-418E-8AD3-4937327DC63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55A-C29C-43DF-A8B6-B6CFD7BD6611}" type="datetimeFigureOut">
              <a:rPr lang="fr-FR" smtClean="0"/>
              <a:t>28/02/2019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C26C-7F80-418E-8AD3-4937327DC63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55A-C29C-43DF-A8B6-B6CFD7BD6611}" type="datetimeFigureOut">
              <a:rPr lang="fr-FR" smtClean="0"/>
              <a:t>28/02/2019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C26C-7F80-418E-8AD3-4937327DC63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55A-C29C-43DF-A8B6-B6CFD7BD6611}" type="datetimeFigureOut">
              <a:rPr lang="fr-FR" smtClean="0"/>
              <a:t>28/02/2019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C26C-7F80-418E-8AD3-4937327DC63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55A-C29C-43DF-A8B6-B6CFD7BD6611}" type="datetimeFigureOut">
              <a:rPr lang="fr-FR" smtClean="0"/>
              <a:t>28/02/2019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C26C-7F80-418E-8AD3-4937327DC63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55A-C29C-43DF-A8B6-B6CFD7BD6611}" type="datetimeFigureOut">
              <a:rPr lang="fr-FR" smtClean="0"/>
              <a:t>28/02/2019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C26C-7F80-418E-8AD3-4937327DC63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55A-C29C-43DF-A8B6-B6CFD7BD6611}" type="datetimeFigureOut">
              <a:rPr lang="fr-FR" smtClean="0"/>
              <a:t>28/02/2019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C26C-7F80-418E-8AD3-4937327DC63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55A-C29C-43DF-A8B6-B6CFD7BD6611}" type="datetimeFigureOut">
              <a:rPr lang="fr-FR" smtClean="0"/>
              <a:t>28/02/2019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C26C-7F80-418E-8AD3-4937327DC63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55A-C29C-43DF-A8B6-B6CFD7BD6611}" type="datetimeFigureOut">
              <a:rPr lang="fr-FR" smtClean="0"/>
              <a:t>28/02/2019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C26C-7F80-418E-8AD3-4937327DC63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FDA9EB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7755A-C29C-43DF-A8B6-B6CFD7BD6611}" type="datetimeFigureOut">
              <a:rPr lang="fr-FR" smtClean="0"/>
              <a:t>28/02/2019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9C26C-7F80-418E-8AD3-4937327DC635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ELINE%20LIU\Desktop\ECPK%20sept-janvier%202016\Taxi%202\PPT%20U8%20TAXI%202\TAXI2%20U8%20L29\14%20Piste%2014.mp3" TargetMode="External"/><Relationship Id="rId6" Type="http://schemas.openxmlformats.org/officeDocument/2006/relationships/image" Target="../media/image10.png"/><Relationship Id="rId11" Type="http://schemas.openxmlformats.org/officeDocument/2006/relationships/image" Target="../media/image43.png"/><Relationship Id="rId5" Type="http://schemas.openxmlformats.org/officeDocument/2006/relationships/image" Target="../media/image9.png"/><Relationship Id="rId10" Type="http://schemas.openxmlformats.org/officeDocument/2006/relationships/image" Target="../media/image42.png"/><Relationship Id="rId4" Type="http://schemas.openxmlformats.org/officeDocument/2006/relationships/image" Target="../media/image8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8.png"/><Relationship Id="rId7" Type="http://schemas.openxmlformats.org/officeDocument/2006/relationships/image" Target="../media/image4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8.png"/><Relationship Id="rId7" Type="http://schemas.openxmlformats.org/officeDocument/2006/relationships/image" Target="../media/image5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3.png"/><Relationship Id="rId4" Type="http://schemas.openxmlformats.org/officeDocument/2006/relationships/image" Target="../media/image10.pn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8.png"/><Relationship Id="rId7" Type="http://schemas.openxmlformats.org/officeDocument/2006/relationships/image" Target="../media/image5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7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ELINE%20LIU\Desktop\ECPK%20sept-janvier%202016\Taxi%202\PPT%20U8%20TAXI%202\TAXI2%20U8%20L29\14%20Piste%2014.mp3" TargetMode="Externa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8.png"/><Relationship Id="rId7" Type="http://schemas.openxmlformats.org/officeDocument/2006/relationships/image" Target="../media/image7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7.png"/><Relationship Id="rId7" Type="http://schemas.openxmlformats.org/officeDocument/2006/relationships/image" Target="../media/image94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43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3" Type="http://schemas.openxmlformats.org/officeDocument/2006/relationships/image" Target="../media/image7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17" Type="http://schemas.openxmlformats.org/officeDocument/2006/relationships/image" Target="../media/image10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6.png"/><Relationship Id="rId1" Type="http://schemas.openxmlformats.org/officeDocument/2006/relationships/audio" Target="file:///C:\Users\CELINE%20LIU\Desktop\ECPK%20sept-janvier%202016\Taxi%202\PPT%20U8%20TAXI%202\TAXI2%20U8%20L29\15%20Piste%2015.mp3" TargetMode="Externa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43.png"/><Relationship Id="rId15" Type="http://schemas.openxmlformats.org/officeDocument/2006/relationships/image" Target="../media/image105.png"/><Relationship Id="rId10" Type="http://schemas.openxmlformats.org/officeDocument/2006/relationships/image" Target="../media/image100.png"/><Relationship Id="rId4" Type="http://schemas.openxmlformats.org/officeDocument/2006/relationships/image" Target="../media/image8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2.png"/><Relationship Id="rId7" Type="http://schemas.openxmlformats.org/officeDocument/2006/relationships/image" Target="../media/image12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3.png"/><Relationship Id="rId10" Type="http://schemas.openxmlformats.org/officeDocument/2006/relationships/image" Target="../media/image123.png"/><Relationship Id="rId4" Type="http://schemas.openxmlformats.org/officeDocument/2006/relationships/image" Target="../media/image118.png"/><Relationship Id="rId9" Type="http://schemas.openxmlformats.org/officeDocument/2006/relationships/image" Target="../media/image12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12.png"/><Relationship Id="rId7" Type="http://schemas.openxmlformats.org/officeDocument/2006/relationships/image" Target="../media/image127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12.png"/><Relationship Id="rId7" Type="http://schemas.openxmlformats.org/officeDocument/2006/relationships/image" Target="../media/image134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10" Type="http://schemas.openxmlformats.org/officeDocument/2006/relationships/image" Target="../media/image137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ELINE%20LIU\Desktop\ECPK%20sept-janvier%202016\Taxi%202\PPT%20U8%20TAXI%202\TAXI2%20U8%20L29\14%20Piste%2014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3" Type="http://schemas.openxmlformats.org/officeDocument/2006/relationships/image" Target="../media/image138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5" Type="http://schemas.openxmlformats.org/officeDocument/2006/relationships/image" Target="../media/image145.png"/><Relationship Id="rId15" Type="http://schemas.openxmlformats.org/officeDocument/2006/relationships/image" Target="../media/image155.png"/><Relationship Id="rId10" Type="http://schemas.openxmlformats.org/officeDocument/2006/relationships/image" Target="../media/image150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Relationship Id="rId14" Type="http://schemas.openxmlformats.org/officeDocument/2006/relationships/image" Target="../media/image15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38.png"/><Relationship Id="rId7" Type="http://schemas.openxmlformats.org/officeDocument/2006/relationships/image" Target="../media/image159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ELINE%20LIU\Desktop\ECPK%20sept-janvier%202016\Taxi%202\PPT%20U8%20TAXI%202\TAXI2%20U8%20L29\14%20Piste%2014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png"/><Relationship Id="rId1" Type="http://schemas.openxmlformats.org/officeDocument/2006/relationships/audio" Target="file:///C:\Users\CELINE%20LIU\Desktop\ECPK%20sept-janvier%202016\Taxi%202\PPT%20U8%20TAXI%202\TAXI2%20U8%20L29\14%20Piste%2014.mp3" TargetMode="Externa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ELINE%20LIU\Desktop\ECPK%20sept-janvier%202016\Taxi%202\PPT%20U8%20TAXI%202\TAXI2%20U8%20L29\14%20Piste%2014.mp3" TargetMode="External"/><Relationship Id="rId6" Type="http://schemas.openxmlformats.org/officeDocument/2006/relationships/image" Target="../media/image10.png"/><Relationship Id="rId11" Type="http://schemas.openxmlformats.org/officeDocument/2006/relationships/image" Target="../media/image29.png"/><Relationship Id="rId5" Type="http://schemas.openxmlformats.org/officeDocument/2006/relationships/image" Target="../media/image9.png"/><Relationship Id="rId10" Type="http://schemas.openxmlformats.org/officeDocument/2006/relationships/image" Target="../media/image28.png"/><Relationship Id="rId4" Type="http://schemas.openxmlformats.org/officeDocument/2006/relationships/image" Target="../media/image8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4.png"/><Relationship Id="rId3" Type="http://schemas.openxmlformats.org/officeDocument/2006/relationships/image" Target="../media/image7.png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ELINE%20LIU\Desktop\ECPK%20sept-janvier%202016\Taxi%202\PPT%20U8%20TAXI%202\TAXI2%20U8%20L29\14%20Piste%2014.mp3" TargetMode="External"/><Relationship Id="rId6" Type="http://schemas.openxmlformats.org/officeDocument/2006/relationships/image" Target="../media/image10.png"/><Relationship Id="rId11" Type="http://schemas.openxmlformats.org/officeDocument/2006/relationships/image" Target="../media/image32.png"/><Relationship Id="rId5" Type="http://schemas.openxmlformats.org/officeDocument/2006/relationships/image" Target="../media/image9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e 8"/>
          <p:cNvGrpSpPr/>
          <p:nvPr/>
        </p:nvGrpSpPr>
        <p:grpSpPr>
          <a:xfrm>
            <a:off x="0" y="1340768"/>
            <a:ext cx="9144000" cy="5517232"/>
            <a:chOff x="0" y="1340768"/>
            <a:chExt cx="9144000" cy="551723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340768"/>
              <a:ext cx="9144000" cy="5517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31840" y="1412776"/>
              <a:ext cx="5832648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31840" y="2924944"/>
              <a:ext cx="6012160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31840" y="5157192"/>
              <a:ext cx="5760640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85CB98-1011-4660-8984-B726D0040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656"/>
            <a:ext cx="914400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77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D03A25-8230-4B38-8346-09AAF4638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14400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04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0B2ECA-7260-4BDE-8E6C-EB8F5F299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0" y="188640"/>
            <a:ext cx="9114589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00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9803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0"/>
            <a:ext cx="6408712" cy="7647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412776"/>
            <a:ext cx="57606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08720"/>
            <a:ext cx="16954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14 Piste 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343528" y="0"/>
            <a:ext cx="800472" cy="800472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712" y="836712"/>
            <a:ext cx="5472608" cy="50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340768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185592"/>
            <a:ext cx="91440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5575" y="0"/>
            <a:ext cx="713687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à coins arrondis 12"/>
          <p:cNvSpPr/>
          <p:nvPr/>
        </p:nvSpPr>
        <p:spPr>
          <a:xfrm>
            <a:off x="6300192" y="1340768"/>
            <a:ext cx="2520280" cy="36004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683568" y="1700808"/>
            <a:ext cx="6768752" cy="36004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683568" y="2060848"/>
            <a:ext cx="7272808" cy="36004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2411760" y="2780928"/>
            <a:ext cx="673224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683568" y="3140968"/>
            <a:ext cx="1728192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242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3" grpId="0" animBg="1"/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47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683568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0"/>
            <a:ext cx="8316416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64904"/>
            <a:ext cx="9144000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à coins arrondis 7"/>
          <p:cNvSpPr/>
          <p:nvPr/>
        </p:nvSpPr>
        <p:spPr>
          <a:xfrm>
            <a:off x="7452320" y="2708920"/>
            <a:ext cx="1691680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1907704" y="3140968"/>
            <a:ext cx="1080120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611560" y="3645024"/>
            <a:ext cx="5472608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6948264" y="4941168"/>
            <a:ext cx="219573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0" y="5445224"/>
            <a:ext cx="723629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9803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57606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980728"/>
            <a:ext cx="8316416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6021288"/>
            <a:ext cx="729803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0313" y="6093296"/>
            <a:ext cx="713687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à coins arrondis 7"/>
          <p:cNvSpPr/>
          <p:nvPr/>
        </p:nvSpPr>
        <p:spPr>
          <a:xfrm>
            <a:off x="2483768" y="6021288"/>
            <a:ext cx="4536504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395536" y="6425952"/>
            <a:ext cx="4248472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6021288"/>
            <a:ext cx="729803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0313" y="6093296"/>
            <a:ext cx="713687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149080"/>
            <a:ext cx="360040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à coins arrondis 7"/>
          <p:cNvSpPr/>
          <p:nvPr/>
        </p:nvSpPr>
        <p:spPr>
          <a:xfrm>
            <a:off x="1331640" y="4221088"/>
            <a:ext cx="2520280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1331640" y="4869160"/>
            <a:ext cx="2520280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5517232"/>
            <a:ext cx="2520280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1331640" y="6165304"/>
            <a:ext cx="2520280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9803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0"/>
            <a:ext cx="6408712" cy="7647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720"/>
            <a:ext cx="16954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836712"/>
            <a:ext cx="5472608" cy="50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5" y="0"/>
            <a:ext cx="713687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484784"/>
            <a:ext cx="9144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420888"/>
            <a:ext cx="9144000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à coins arrondis 10"/>
          <p:cNvSpPr/>
          <p:nvPr/>
        </p:nvSpPr>
        <p:spPr>
          <a:xfrm>
            <a:off x="0" y="2420888"/>
            <a:ext cx="1763688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2267744" y="2420888"/>
            <a:ext cx="2520280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5076056" y="2420888"/>
            <a:ext cx="3312368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0" y="3284984"/>
            <a:ext cx="3995936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4355976" y="3284984"/>
            <a:ext cx="2376264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7092280" y="3284984"/>
            <a:ext cx="1800200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0" y="4221088"/>
            <a:ext cx="1907704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2411760" y="4221088"/>
            <a:ext cx="280831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5652120" y="4149080"/>
            <a:ext cx="3240360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5076056" y="5085184"/>
            <a:ext cx="388843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0" y="6093296"/>
            <a:ext cx="611560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971600" y="6021288"/>
            <a:ext cx="4032448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5364088" y="6021288"/>
            <a:ext cx="2376264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9803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0"/>
            <a:ext cx="6408712" cy="7647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720"/>
            <a:ext cx="16954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5" y="0"/>
            <a:ext cx="713687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836712"/>
            <a:ext cx="4320480" cy="50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412776"/>
            <a:ext cx="9144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852936"/>
            <a:ext cx="9144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503702"/>
            <a:ext cx="9144000" cy="216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91440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4738" y="6021288"/>
            <a:ext cx="729803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0313" y="6021288"/>
            <a:ext cx="713687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9803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0"/>
            <a:ext cx="6408712" cy="7647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5" y="0"/>
            <a:ext cx="713687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12776"/>
            <a:ext cx="9144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08720"/>
            <a:ext cx="16954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836712"/>
            <a:ext cx="4320480" cy="50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636912"/>
            <a:ext cx="9144000" cy="4221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3" name="Rectangle à coins arrondis 12"/>
          <p:cNvSpPr/>
          <p:nvPr/>
        </p:nvSpPr>
        <p:spPr>
          <a:xfrm>
            <a:off x="3419872" y="2636912"/>
            <a:ext cx="5724128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0" y="3068960"/>
            <a:ext cx="9144000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2195736" y="3645024"/>
            <a:ext cx="6948264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0" y="4149080"/>
            <a:ext cx="9144000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0" y="4581128"/>
            <a:ext cx="9144000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2555776" y="5013176"/>
            <a:ext cx="6588224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0" y="5517232"/>
            <a:ext cx="9144000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0" y="5949280"/>
            <a:ext cx="9144000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0" y="6381328"/>
            <a:ext cx="9144000" cy="4766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9803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0"/>
            <a:ext cx="6408712" cy="7647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5" y="0"/>
            <a:ext cx="713687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124744"/>
            <a:ext cx="856895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492896"/>
            <a:ext cx="842493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971600" y="2636912"/>
            <a:ext cx="3672408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5220072" y="2636912"/>
            <a:ext cx="3456384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971600" y="3789040"/>
            <a:ext cx="4320480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6084168" y="3789040"/>
            <a:ext cx="2520280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899592" y="4941168"/>
            <a:ext cx="3744416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5220072" y="4941168"/>
            <a:ext cx="3456384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8640"/>
            <a:ext cx="31432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9803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0"/>
            <a:ext cx="72008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484784"/>
            <a:ext cx="842493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7"/>
          <p:cNvCxnSpPr/>
          <p:nvPr/>
        </p:nvCxnSpPr>
        <p:spPr>
          <a:xfrm>
            <a:off x="755576" y="5949280"/>
            <a:ext cx="338437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D14DAD-DD8E-4130-AA69-1EC3A4A47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188640"/>
            <a:ext cx="8222183" cy="576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AF751A-4D05-468A-A966-1775CB4FA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24744"/>
            <a:ext cx="878497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54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DE3587-2646-4119-B919-C1B367A55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78497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68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A00A93-F31A-4165-8D90-668DC150A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8" y="260648"/>
            <a:ext cx="9123852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02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5B602B-9C4D-4FF4-A9A6-1252C87CE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856984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01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9803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0"/>
            <a:ext cx="6408712" cy="7647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0"/>
            <a:ext cx="57606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980728"/>
            <a:ext cx="16954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980727"/>
            <a:ext cx="5472608" cy="50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1556792"/>
            <a:ext cx="820891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14 Piste 14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172400" y="764704"/>
            <a:ext cx="800472" cy="800472"/>
          </a:xfrm>
          <a:prstGeom prst="rect">
            <a:avLst/>
          </a:prstGeom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800" y="2995613"/>
            <a:ext cx="6048672" cy="208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71800" y="5129808"/>
            <a:ext cx="604867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611560" y="3501008"/>
            <a:ext cx="18002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5400" b="1" dirty="0"/>
              <a:t>Où?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39552" y="5373216"/>
            <a:ext cx="18002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5400" b="1" dirty="0"/>
              <a:t>Qui?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242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8602" cy="68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0"/>
            <a:ext cx="3419872" cy="6206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677" y="0"/>
            <a:ext cx="585384" cy="62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0"/>
            <a:ext cx="403244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764704"/>
            <a:ext cx="82089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484784"/>
            <a:ext cx="91440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3861048"/>
            <a:ext cx="871296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212976"/>
            <a:ext cx="3419872" cy="55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072"/>
            <a:ext cx="91440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5373216"/>
            <a:ext cx="86764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77072"/>
            <a:ext cx="91440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5373216"/>
            <a:ext cx="86764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149080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5373215"/>
            <a:ext cx="8676456" cy="73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077072"/>
            <a:ext cx="91440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5373216"/>
            <a:ext cx="86764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4077072"/>
            <a:ext cx="91440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7544" y="5373216"/>
            <a:ext cx="86764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0" y="1"/>
            <a:ext cx="91440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Conjuguez les verbes entre parenthèses au mode qui convient,  indicatif ou subjonctif.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484784"/>
            <a:ext cx="1224136" cy="50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844824"/>
            <a:ext cx="1152128" cy="47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56991"/>
            <a:ext cx="2088232" cy="50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077073"/>
            <a:ext cx="2016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5013175"/>
            <a:ext cx="2016224" cy="6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345638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8602" cy="68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0"/>
            <a:ext cx="3419872" cy="6206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677" y="0"/>
            <a:ext cx="585384" cy="62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908720"/>
            <a:ext cx="669674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556792"/>
            <a:ext cx="82809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564904"/>
            <a:ext cx="9144000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8602" cy="68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0"/>
            <a:ext cx="3419872" cy="6206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677" y="0"/>
            <a:ext cx="585384" cy="62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692696"/>
            <a:ext cx="54006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0"/>
            <a:ext cx="367240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340768"/>
            <a:ext cx="87129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15 Piste 15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100392" y="692696"/>
            <a:ext cx="728464" cy="728464"/>
          </a:xfrm>
          <a:prstGeom prst="rect">
            <a:avLst/>
          </a:prstGeom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2636912"/>
            <a:ext cx="50765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31640" y="5661248"/>
            <a:ext cx="574205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31640" y="5661248"/>
            <a:ext cx="576064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31640" y="5661248"/>
            <a:ext cx="576064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284984"/>
            <a:ext cx="91440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331640" y="5661248"/>
            <a:ext cx="576064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331640" y="5661248"/>
            <a:ext cx="576064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331640" y="5661248"/>
            <a:ext cx="576064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331640" y="5661248"/>
            <a:ext cx="576064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706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9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8640"/>
            <a:ext cx="4248472" cy="69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871296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1560" cy="84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584040" cy="49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8709">
            <a:off x="7281774" y="151220"/>
            <a:ext cx="1825352" cy="5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0"/>
            <a:ext cx="4477842" cy="93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e 11"/>
          <p:cNvGrpSpPr/>
          <p:nvPr/>
        </p:nvGrpSpPr>
        <p:grpSpPr>
          <a:xfrm>
            <a:off x="0" y="1628800"/>
            <a:ext cx="9144000" cy="4896544"/>
            <a:chOff x="0" y="1628800"/>
            <a:chExt cx="9144000" cy="4896544"/>
          </a:xfrm>
        </p:grpSpPr>
        <p:pic>
          <p:nvPicPr>
            <p:cNvPr id="28678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1628800"/>
              <a:ext cx="3131840" cy="4896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0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59832" y="1628800"/>
              <a:ext cx="2808312" cy="4896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1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868144" y="1628800"/>
              <a:ext cx="3275856" cy="4896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Multiplier 12"/>
          <p:cNvSpPr/>
          <p:nvPr/>
        </p:nvSpPr>
        <p:spPr>
          <a:xfrm>
            <a:off x="395536" y="1916832"/>
            <a:ext cx="504056" cy="504056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Multiplier 13"/>
          <p:cNvSpPr/>
          <p:nvPr/>
        </p:nvSpPr>
        <p:spPr>
          <a:xfrm>
            <a:off x="5868144" y="2708920"/>
            <a:ext cx="504056" cy="504056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Multiplier 14"/>
          <p:cNvSpPr/>
          <p:nvPr/>
        </p:nvSpPr>
        <p:spPr>
          <a:xfrm>
            <a:off x="3347864" y="3356992"/>
            <a:ext cx="504056" cy="576064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Multiplier 15"/>
          <p:cNvSpPr/>
          <p:nvPr/>
        </p:nvSpPr>
        <p:spPr>
          <a:xfrm>
            <a:off x="3347864" y="4149080"/>
            <a:ext cx="504056" cy="504056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Multiplier 16"/>
          <p:cNvSpPr/>
          <p:nvPr/>
        </p:nvSpPr>
        <p:spPr>
          <a:xfrm>
            <a:off x="5868144" y="5013176"/>
            <a:ext cx="504056" cy="504056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Multiplier 17"/>
          <p:cNvSpPr/>
          <p:nvPr/>
        </p:nvSpPr>
        <p:spPr>
          <a:xfrm>
            <a:off x="395536" y="5661248"/>
            <a:ext cx="504056" cy="504056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1560" cy="84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584040" cy="49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0"/>
            <a:ext cx="846043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88709">
            <a:off x="7754540" y="96319"/>
            <a:ext cx="1162627" cy="37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e 9"/>
          <p:cNvGrpSpPr/>
          <p:nvPr/>
        </p:nvGrpSpPr>
        <p:grpSpPr>
          <a:xfrm>
            <a:off x="1187624" y="836712"/>
            <a:ext cx="6912769" cy="432048"/>
            <a:chOff x="683568" y="764704"/>
            <a:chExt cx="3256740" cy="288032"/>
          </a:xfrm>
        </p:grpSpPr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3568" y="764704"/>
              <a:ext cx="2374706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0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59832" y="764704"/>
              <a:ext cx="880476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340768"/>
            <a:ext cx="91440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293096"/>
            <a:ext cx="471601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8024" y="4725144"/>
            <a:ext cx="435597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à coins arrondis 13"/>
          <p:cNvSpPr/>
          <p:nvPr/>
        </p:nvSpPr>
        <p:spPr>
          <a:xfrm>
            <a:off x="5148064" y="4725144"/>
            <a:ext cx="504056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6084168" y="4725144"/>
            <a:ext cx="432048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6948264" y="4725144"/>
            <a:ext cx="432048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884368" y="4725144"/>
            <a:ext cx="360040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8748464" y="4725144"/>
            <a:ext cx="395536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1560" cy="84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584040" cy="49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98911">
            <a:off x="7788846" y="149298"/>
            <a:ext cx="1335060" cy="33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0"/>
            <a:ext cx="648072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620688"/>
            <a:ext cx="7704856" cy="44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1052735"/>
            <a:ext cx="3240360" cy="46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1556792"/>
            <a:ext cx="776941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060848"/>
            <a:ext cx="91440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03648" y="4581128"/>
            <a:ext cx="579613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Multiplier 12"/>
          <p:cNvSpPr/>
          <p:nvPr/>
        </p:nvSpPr>
        <p:spPr>
          <a:xfrm>
            <a:off x="0" y="2636912"/>
            <a:ext cx="504056" cy="504056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Multiplier 13"/>
          <p:cNvSpPr/>
          <p:nvPr/>
        </p:nvSpPr>
        <p:spPr>
          <a:xfrm>
            <a:off x="0" y="3140968"/>
            <a:ext cx="504056" cy="504056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Multiplier 14"/>
          <p:cNvSpPr/>
          <p:nvPr/>
        </p:nvSpPr>
        <p:spPr>
          <a:xfrm>
            <a:off x="0" y="4077072"/>
            <a:ext cx="504056" cy="504056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Multiplier 15"/>
          <p:cNvSpPr/>
          <p:nvPr/>
        </p:nvSpPr>
        <p:spPr>
          <a:xfrm>
            <a:off x="1403648" y="5013176"/>
            <a:ext cx="504056" cy="504056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1560" cy="84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584040" cy="49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20024">
            <a:off x="7461552" y="212333"/>
            <a:ext cx="1659418" cy="39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0"/>
            <a:ext cx="672982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764703"/>
            <a:ext cx="7992888" cy="57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1412776"/>
            <a:ext cx="2376264" cy="4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e 12"/>
          <p:cNvGrpSpPr/>
          <p:nvPr/>
        </p:nvGrpSpPr>
        <p:grpSpPr>
          <a:xfrm>
            <a:off x="0" y="1556792"/>
            <a:ext cx="9144000" cy="5301208"/>
            <a:chOff x="0" y="2132856"/>
            <a:chExt cx="4386461" cy="1553716"/>
          </a:xfrm>
        </p:grpSpPr>
        <p:pic>
          <p:nvPicPr>
            <p:cNvPr id="31750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2276872"/>
              <a:ext cx="3609489" cy="140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1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635896" y="2132856"/>
              <a:ext cx="32385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2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95936" y="2132856"/>
              <a:ext cx="390525" cy="154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Multiplier 13"/>
          <p:cNvSpPr/>
          <p:nvPr/>
        </p:nvSpPr>
        <p:spPr>
          <a:xfrm>
            <a:off x="7668344" y="2420888"/>
            <a:ext cx="504056" cy="504056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Multiplier 14"/>
          <p:cNvSpPr/>
          <p:nvPr/>
        </p:nvSpPr>
        <p:spPr>
          <a:xfrm>
            <a:off x="8460432" y="3140968"/>
            <a:ext cx="504056" cy="504056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Multiplier 15"/>
          <p:cNvSpPr/>
          <p:nvPr/>
        </p:nvSpPr>
        <p:spPr>
          <a:xfrm>
            <a:off x="8460432" y="3861048"/>
            <a:ext cx="504056" cy="504056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Multiplier 16"/>
          <p:cNvSpPr/>
          <p:nvPr/>
        </p:nvSpPr>
        <p:spPr>
          <a:xfrm>
            <a:off x="7668344" y="4725144"/>
            <a:ext cx="504056" cy="504056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Multiplier 17"/>
          <p:cNvSpPr/>
          <p:nvPr/>
        </p:nvSpPr>
        <p:spPr>
          <a:xfrm>
            <a:off x="8460432" y="5373216"/>
            <a:ext cx="504056" cy="504056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Multiplier 18"/>
          <p:cNvSpPr/>
          <p:nvPr/>
        </p:nvSpPr>
        <p:spPr>
          <a:xfrm>
            <a:off x="7596336" y="6165304"/>
            <a:ext cx="504056" cy="504056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9803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0"/>
            <a:ext cx="6408712" cy="7647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0"/>
            <a:ext cx="57606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980728"/>
            <a:ext cx="16954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980727"/>
            <a:ext cx="5472608" cy="50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14 Piste 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172400" y="764704"/>
            <a:ext cx="800472" cy="80047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1628800"/>
            <a:ext cx="651621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179512" y="1700808"/>
            <a:ext cx="2124744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4000" b="1" dirty="0"/>
              <a:t>Première femme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8100392" y="1628800"/>
            <a:ext cx="864096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3635896" y="2924944"/>
            <a:ext cx="1008112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6804248" y="2852936"/>
            <a:ext cx="1008112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4427984" y="4221088"/>
            <a:ext cx="1152128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3563888" y="5517232"/>
            <a:ext cx="4176464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242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1560" cy="84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539552" cy="48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6400">
            <a:off x="7791213" y="103569"/>
            <a:ext cx="1335060" cy="33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0"/>
            <a:ext cx="6984776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692695"/>
            <a:ext cx="8208912" cy="52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1196752"/>
            <a:ext cx="3096344" cy="45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Multiplier 10"/>
          <p:cNvSpPr/>
          <p:nvPr/>
        </p:nvSpPr>
        <p:spPr>
          <a:xfrm>
            <a:off x="6372200" y="2420888"/>
            <a:ext cx="504056" cy="504056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Multiplier 11"/>
          <p:cNvSpPr/>
          <p:nvPr/>
        </p:nvSpPr>
        <p:spPr>
          <a:xfrm>
            <a:off x="8460432" y="3284984"/>
            <a:ext cx="504056" cy="504056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Multiplier 12"/>
          <p:cNvSpPr/>
          <p:nvPr/>
        </p:nvSpPr>
        <p:spPr>
          <a:xfrm>
            <a:off x="6372200" y="3933056"/>
            <a:ext cx="504056" cy="504056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Multiplier 13"/>
          <p:cNvSpPr/>
          <p:nvPr/>
        </p:nvSpPr>
        <p:spPr>
          <a:xfrm>
            <a:off x="7524328" y="4725144"/>
            <a:ext cx="504056" cy="504056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Multiplier 14"/>
          <p:cNvSpPr/>
          <p:nvPr/>
        </p:nvSpPr>
        <p:spPr>
          <a:xfrm>
            <a:off x="8460432" y="5445224"/>
            <a:ext cx="504056" cy="504056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Multiplier 15"/>
          <p:cNvSpPr/>
          <p:nvPr/>
        </p:nvSpPr>
        <p:spPr>
          <a:xfrm>
            <a:off x="7452320" y="6165304"/>
            <a:ext cx="504056" cy="504056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1560" cy="84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539552" cy="48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35666">
            <a:off x="8045507" y="122691"/>
            <a:ext cx="1067172" cy="39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0"/>
            <a:ext cx="4248472" cy="64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692696"/>
            <a:ext cx="860444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2060848"/>
            <a:ext cx="20882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2564904"/>
            <a:ext cx="16287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3140968"/>
            <a:ext cx="194421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75656" y="3861048"/>
            <a:ext cx="10801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03848" y="4149080"/>
            <a:ext cx="1296144" cy="56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7704" y="4797152"/>
            <a:ext cx="230425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0" y="5157192"/>
            <a:ext cx="144016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3805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15816" y="5805264"/>
            <a:ext cx="20882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1560" cy="84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539552" cy="48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04740">
            <a:off x="7220294" y="287501"/>
            <a:ext cx="1897360" cy="47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"/>
            <a:ext cx="2664296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692696"/>
            <a:ext cx="7560840" cy="50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348880"/>
            <a:ext cx="9144000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e 12"/>
          <p:cNvGrpSpPr/>
          <p:nvPr/>
        </p:nvGrpSpPr>
        <p:grpSpPr>
          <a:xfrm>
            <a:off x="827584" y="1268760"/>
            <a:ext cx="7488832" cy="792088"/>
            <a:chOff x="827584" y="1268760"/>
            <a:chExt cx="4182591" cy="360040"/>
          </a:xfrm>
        </p:grpSpPr>
        <p:pic>
          <p:nvPicPr>
            <p:cNvPr id="34823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7584" y="1268760"/>
              <a:ext cx="194310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4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71800" y="1268760"/>
              <a:ext cx="2238375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à coins arrondis 13"/>
          <p:cNvSpPr/>
          <p:nvPr/>
        </p:nvSpPr>
        <p:spPr>
          <a:xfrm>
            <a:off x="5220072" y="2348880"/>
            <a:ext cx="1368152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827584" y="3212976"/>
            <a:ext cx="1872208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2987824" y="3717032"/>
            <a:ext cx="1584176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236296" y="4005064"/>
            <a:ext cx="1368152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4788024" y="4509120"/>
            <a:ext cx="1368152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4932040" y="5013176"/>
            <a:ext cx="1728192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2987824" y="5445224"/>
            <a:ext cx="1368152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7236296" y="5877272"/>
            <a:ext cx="1440160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9803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0"/>
            <a:ext cx="6408712" cy="7647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0"/>
            <a:ext cx="57606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980728"/>
            <a:ext cx="16954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980727"/>
            <a:ext cx="5472608" cy="50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14 Piste 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172400" y="764704"/>
            <a:ext cx="800472" cy="80047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0" y="1700808"/>
            <a:ext cx="2339752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4000" b="1" dirty="0"/>
              <a:t>Deuxième femme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1700808"/>
            <a:ext cx="673224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à coins arrondis 13"/>
          <p:cNvSpPr/>
          <p:nvPr/>
        </p:nvSpPr>
        <p:spPr>
          <a:xfrm>
            <a:off x="7308304" y="1844824"/>
            <a:ext cx="1152128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2339752" y="2708920"/>
            <a:ext cx="1152128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5796136" y="2780928"/>
            <a:ext cx="2016224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2411760" y="3645024"/>
            <a:ext cx="2160240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596336" y="3645024"/>
            <a:ext cx="1152128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2411760" y="4581128"/>
            <a:ext cx="158417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2339752" y="5517232"/>
            <a:ext cx="158417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1242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9803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0"/>
            <a:ext cx="6408712" cy="7647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0"/>
            <a:ext cx="57606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08720"/>
            <a:ext cx="16954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412776"/>
            <a:ext cx="896448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712" y="836712"/>
            <a:ext cx="5472608" cy="50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348880"/>
            <a:ext cx="9144000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661247"/>
            <a:ext cx="9144000" cy="8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14 Piste 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8343528" y="0"/>
            <a:ext cx="800472" cy="800472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661248"/>
            <a:ext cx="91440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242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9803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0"/>
            <a:ext cx="6408712" cy="7647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0"/>
            <a:ext cx="57606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08720"/>
            <a:ext cx="16954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836712"/>
            <a:ext cx="5472608" cy="50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1412776"/>
            <a:ext cx="8352928" cy="63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132856"/>
            <a:ext cx="842493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4797152"/>
            <a:ext cx="828092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4797152"/>
            <a:ext cx="828092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4 Piste 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8343528" y="0"/>
            <a:ext cx="800472" cy="800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242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9803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0"/>
            <a:ext cx="6408712" cy="7647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0"/>
            <a:ext cx="57606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08720"/>
            <a:ext cx="16954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412776"/>
            <a:ext cx="712879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712" y="836712"/>
            <a:ext cx="5472608" cy="50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14 Piste 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343528" y="0"/>
            <a:ext cx="800472" cy="800472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420888"/>
            <a:ext cx="644748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797152"/>
            <a:ext cx="643426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31840" y="3140968"/>
            <a:ext cx="1696107" cy="69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9672" y="4005064"/>
            <a:ext cx="5210620" cy="65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7544" y="5661248"/>
            <a:ext cx="274477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88024" y="5733256"/>
            <a:ext cx="258235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242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FAF8A4-7F4B-4751-8C2B-C5A76993E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400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177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22</Words>
  <Application>Microsoft Office PowerPoint</Application>
  <PresentationFormat>On-screen Show (4:3)</PresentationFormat>
  <Paragraphs>5</Paragraphs>
  <Slides>42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Calibri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CELINE LIU</dc:creator>
  <cp:lastModifiedBy>FLE</cp:lastModifiedBy>
  <cp:revision>33</cp:revision>
  <dcterms:created xsi:type="dcterms:W3CDTF">2017-01-19T02:41:41Z</dcterms:created>
  <dcterms:modified xsi:type="dcterms:W3CDTF">2019-02-28T01:04:06Z</dcterms:modified>
</cp:coreProperties>
</file>