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57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0F030-32E4-44F5-A0DC-0B35B69AD318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EAAE2-E15B-48D6-8C40-B37F690B115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30\16%20Piste%2016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30\16%20Piste%2016.mp3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5.png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37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30\17%20Piste%2017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30\17%20Piste%2017.mp3" TargetMode="External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1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82.png"/><Relationship Id="rId7" Type="http://schemas.openxmlformats.org/officeDocument/2006/relationships/image" Target="../media/image10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30\16%20Piste%2016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30\16%20Piste%2016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audio" Target="file:///C:\Users\CELINE%20LIU\Desktop\ECPK%20sept-janvier%202016\Taxi%202\PPT%20U8%20TAXI%202\TAXI2%20U8%20L30\16%20Piste%2016.mp3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30\16%20Piste%2016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607" y="0"/>
            <a:ext cx="4527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0"/>
            <a:ext cx="28083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620688"/>
            <a:ext cx="4608512" cy="43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124744"/>
            <a:ext cx="84604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6 Piste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495928" y="620688"/>
            <a:ext cx="648072" cy="648072"/>
          </a:xfrm>
          <a:prstGeom prst="rect">
            <a:avLst/>
          </a:prstGeom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420888"/>
            <a:ext cx="84969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à coins arrondis 19"/>
          <p:cNvSpPr/>
          <p:nvPr/>
        </p:nvSpPr>
        <p:spPr>
          <a:xfrm>
            <a:off x="3059832" y="2636912"/>
            <a:ext cx="568863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67544" y="3429000"/>
            <a:ext cx="828092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076056" y="4221088"/>
            <a:ext cx="374441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539552" y="5013176"/>
            <a:ext cx="820891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0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607" y="0"/>
            <a:ext cx="4527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0"/>
            <a:ext cx="28083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620688"/>
            <a:ext cx="4608512" cy="43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6 Piste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495928" y="620688"/>
            <a:ext cx="648072" cy="64807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124744"/>
            <a:ext cx="7056784" cy="53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780928"/>
            <a:ext cx="84249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772816"/>
            <a:ext cx="86409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3491880" y="2852936"/>
            <a:ext cx="424847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95536" y="3789040"/>
            <a:ext cx="482453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868144" y="4509120"/>
            <a:ext cx="295232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95536" y="5445224"/>
            <a:ext cx="27363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3563888" y="5445224"/>
            <a:ext cx="518457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6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3181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844" y="0"/>
            <a:ext cx="400215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80728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844" y="0"/>
            <a:ext cx="400215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0"/>
            <a:ext cx="3086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5" y="764704"/>
            <a:ext cx="26370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692696"/>
            <a:ext cx="5400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1916832"/>
            <a:ext cx="2194346" cy="6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2492896"/>
            <a:ext cx="2261076" cy="71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293096"/>
            <a:ext cx="2543719" cy="7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4941168"/>
            <a:ext cx="2088232" cy="68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6021288"/>
            <a:ext cx="2565986" cy="6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844" y="0"/>
            <a:ext cx="400215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0"/>
            <a:ext cx="3086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764704"/>
            <a:ext cx="792088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56792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8496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82809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8496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01008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01008"/>
            <a:ext cx="84249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3000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844" y="0"/>
            <a:ext cx="400215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764704"/>
            <a:ext cx="565474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340768"/>
            <a:ext cx="82809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4864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3000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844" y="0"/>
            <a:ext cx="400215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764704"/>
            <a:ext cx="45365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88840"/>
            <a:ext cx="8136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2181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1844" y="0"/>
            <a:ext cx="400215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0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764704"/>
            <a:ext cx="504056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7 Piste 17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028384" y="620688"/>
            <a:ext cx="584448" cy="584448"/>
          </a:xfrm>
          <a:prstGeom prst="rect">
            <a:avLst/>
          </a:prstGeo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340768"/>
            <a:ext cx="87849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636912"/>
            <a:ext cx="87849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83568" cy="72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7839761" cy="91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908720"/>
            <a:ext cx="1704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980727"/>
            <a:ext cx="5832648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772816"/>
            <a:ext cx="84249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36912"/>
            <a:ext cx="84249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0"/>
            <a:ext cx="84604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0"/>
            <a:ext cx="27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60486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7 Piste 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71800" y="5733256"/>
            <a:ext cx="792088" cy="792088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732240" y="188640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732240" y="692696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732240" y="1196752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732240" y="1772816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732240" y="2348880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732240" y="2924944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732240" y="3501008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732240" y="4077072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732240" y="4653136"/>
            <a:ext cx="241176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876256" y="5229200"/>
            <a:ext cx="226774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876256" y="5733256"/>
            <a:ext cx="226774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948264" y="6309320"/>
            <a:ext cx="2195736" cy="5486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5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369401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6201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569063" cy="4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0105">
            <a:off x="7464376" y="142816"/>
            <a:ext cx="1655429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8640"/>
            <a:ext cx="63367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84249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772816"/>
            <a:ext cx="642168" cy="6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636912"/>
            <a:ext cx="720080" cy="7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501008"/>
            <a:ext cx="656456" cy="7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4365104"/>
            <a:ext cx="576064" cy="6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5229200"/>
            <a:ext cx="661218" cy="7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569063" cy="4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2289">
            <a:off x="7735648" y="216547"/>
            <a:ext cx="1382638" cy="3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88640"/>
            <a:ext cx="59766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84784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ultiplier 8"/>
          <p:cNvSpPr/>
          <p:nvPr/>
        </p:nvSpPr>
        <p:spPr>
          <a:xfrm>
            <a:off x="0" y="1916832"/>
            <a:ext cx="467544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0" y="2708920"/>
            <a:ext cx="467544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0" y="4581128"/>
            <a:ext cx="467544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569063" cy="4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8640"/>
            <a:ext cx="60486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2289">
            <a:off x="7735648" y="216547"/>
            <a:ext cx="1382638" cy="3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628800"/>
            <a:ext cx="78488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653136"/>
            <a:ext cx="86409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1700808"/>
            <a:ext cx="50405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2276872"/>
            <a:ext cx="50405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4408" y="2780928"/>
            <a:ext cx="46825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3284984"/>
            <a:ext cx="5040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4408" y="3861048"/>
            <a:ext cx="50405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69063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5325">
            <a:off x="7960173" y="190846"/>
            <a:ext cx="1162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60648"/>
            <a:ext cx="3816424" cy="5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80928"/>
            <a:ext cx="87129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005064"/>
            <a:ext cx="7991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9144000" cy="61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8229600" cy="104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12976"/>
            <a:ext cx="8639175" cy="10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" y="5373216"/>
            <a:ext cx="8276406" cy="124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9144000" cy="6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889131" cy="18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539552" cy="6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0"/>
            <a:ext cx="862965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0" y="1412776"/>
            <a:ext cx="9144000" cy="2016224"/>
            <a:chOff x="0" y="1412776"/>
            <a:chExt cx="9144000" cy="2016224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412776"/>
              <a:ext cx="91440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1556792"/>
              <a:ext cx="331236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32480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933056"/>
            <a:ext cx="54006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1008"/>
            <a:ext cx="333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5178178" cy="221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3589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450527" cy="66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21"/>
            <a:ext cx="84249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80928"/>
            <a:ext cx="527298" cy="71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013176"/>
            <a:ext cx="8280920" cy="123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9144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9144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7120335" cy="22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2809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513010" cy="65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1520" y="260648"/>
            <a:ext cx="84969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Faire le commentaire de cette photo</a:t>
            </a:r>
            <a:endParaRPr lang="fr-FR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992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683567" cy="72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6607" y="0"/>
            <a:ext cx="4527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0"/>
            <a:ext cx="28083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620688"/>
            <a:ext cx="4464496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77072"/>
            <a:ext cx="196155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4653136"/>
            <a:ext cx="68407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683567" cy="72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6607" y="0"/>
            <a:ext cx="4527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0"/>
            <a:ext cx="28083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268760"/>
            <a:ext cx="8064896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620688"/>
            <a:ext cx="4464496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6 Piste 16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244408" y="692696"/>
            <a:ext cx="648072" cy="648072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708920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4437112"/>
            <a:ext cx="8640960" cy="1944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3" name="Rectangle à coins arrondis 12"/>
          <p:cNvSpPr/>
          <p:nvPr/>
        </p:nvSpPr>
        <p:spPr>
          <a:xfrm>
            <a:off x="179512" y="2708920"/>
            <a:ext cx="864096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3356992"/>
            <a:ext cx="864096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4509120"/>
            <a:ext cx="8640960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6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683567" cy="72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6607" y="0"/>
            <a:ext cx="4527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0"/>
            <a:ext cx="28083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620688"/>
            <a:ext cx="4464496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6 Piste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244408" y="692696"/>
            <a:ext cx="648072" cy="64807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268760"/>
            <a:ext cx="824440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924944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0" y="3068960"/>
            <a:ext cx="4675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707904" y="3645024"/>
            <a:ext cx="46754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923928" y="4221088"/>
            <a:ext cx="467544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660232" y="4797152"/>
            <a:ext cx="467544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6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607" y="0"/>
            <a:ext cx="4527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0"/>
            <a:ext cx="28083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052736"/>
            <a:ext cx="83164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48680"/>
            <a:ext cx="4464496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6 Piste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495928" y="620688"/>
            <a:ext cx="648072" cy="64807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08920"/>
            <a:ext cx="617828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401616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0" y="2708920"/>
            <a:ext cx="6984776" cy="504056"/>
            <a:chOff x="3076575" y="3276597"/>
            <a:chExt cx="5154910" cy="31968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76575" y="3276597"/>
              <a:ext cx="2990850" cy="319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74338" y="3284983"/>
              <a:ext cx="2157147" cy="31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401616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708920"/>
            <a:ext cx="70202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401616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0" y="2780928"/>
            <a:ext cx="7020272" cy="576064"/>
            <a:chOff x="3871913" y="3212976"/>
            <a:chExt cx="3515667" cy="405383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871913" y="3212976"/>
              <a:ext cx="1400175" cy="39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92080" y="3212976"/>
              <a:ext cx="2095500" cy="40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401616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836711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36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827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607" y="0"/>
            <a:ext cx="452739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0"/>
            <a:ext cx="28083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48680"/>
            <a:ext cx="4464496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16 Piste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495928" y="620688"/>
            <a:ext cx="648072" cy="648072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36712"/>
            <a:ext cx="611560" cy="6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1124744"/>
            <a:ext cx="5544616" cy="6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à coins arrondis 31"/>
          <p:cNvSpPr/>
          <p:nvPr/>
        </p:nvSpPr>
        <p:spPr>
          <a:xfrm>
            <a:off x="4644008" y="1772816"/>
            <a:ext cx="295232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251520" y="2204864"/>
            <a:ext cx="3168352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3851920" y="2204864"/>
            <a:ext cx="273630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7020272" y="2204864"/>
            <a:ext cx="115212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0" y="2636912"/>
            <a:ext cx="215185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2627784" y="2636912"/>
            <a:ext cx="143177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4572000" y="2636912"/>
            <a:ext cx="171980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6804248" y="2636912"/>
            <a:ext cx="93610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51520" y="3068960"/>
            <a:ext cx="374441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4499992" y="3068960"/>
            <a:ext cx="410445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827584" y="3501008"/>
            <a:ext cx="3600400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4932040" y="3501008"/>
            <a:ext cx="338437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755576" y="3933056"/>
            <a:ext cx="4608512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4860032" y="4365104"/>
            <a:ext cx="295232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395536" y="4725144"/>
            <a:ext cx="1647800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2411760" y="4725144"/>
            <a:ext cx="187220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4644008" y="4797152"/>
            <a:ext cx="3312368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467544" y="5157192"/>
            <a:ext cx="331236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4283968" y="5157192"/>
            <a:ext cx="374441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395536" y="5589240"/>
            <a:ext cx="597666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6804248" y="5589240"/>
            <a:ext cx="122413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395536" y="6021288"/>
            <a:ext cx="309634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4067944" y="6021288"/>
            <a:ext cx="410445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à coins arrondis 54"/>
          <p:cNvSpPr/>
          <p:nvPr/>
        </p:nvSpPr>
        <p:spPr>
          <a:xfrm>
            <a:off x="755576" y="6453336"/>
            <a:ext cx="4032448" cy="4046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3607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</Words>
  <Application>Microsoft Office PowerPoint</Application>
  <PresentationFormat>Affichage à l'écran (4:3)</PresentationFormat>
  <Paragraphs>1</Paragraphs>
  <Slides>30</Slides>
  <Notes>0</Notes>
  <HiddenSlides>0</HiddenSlides>
  <MMClips>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LIU</dc:creator>
  <cp:lastModifiedBy>CELINE LIU</cp:lastModifiedBy>
  <cp:revision>24</cp:revision>
  <dcterms:created xsi:type="dcterms:W3CDTF">2017-01-19T12:10:36Z</dcterms:created>
  <dcterms:modified xsi:type="dcterms:W3CDTF">2017-01-19T13:57:40Z</dcterms:modified>
</cp:coreProperties>
</file>