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6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5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F9FD-EB83-4EC9-9FEC-AABD7FC38144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C603-A277-4284-9263-B0D91EEB1F7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8%20TAXI%202\TAXI2%20U8%20L31\18%20Piste%2018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8%20TAXI%202\TAXI2%20U8%20L31\18%20Piste%2018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8%20TAXI%202\TAXI2%20U8%20L31\18%20Piste%2018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10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4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7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1" Type="http://schemas.openxmlformats.org/officeDocument/2006/relationships/audio" Target="file:///C:\Users\CELINE%20LIU\Desktop\ECPK%20sept-janvier%202016\Taxi%202\PPT%20U8%20TAXI%202\TAXI2%20U8%20L31\19%20Piste%2019.mp3" TargetMode="Externa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41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96.png"/><Relationship Id="rId4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0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95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05.png"/><Relationship Id="rId4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18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864096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30243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5689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2"/>
            <a:ext cx="2088232" cy="69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3312368" cy="42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2736304" cy="56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74938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810" y="764703"/>
            <a:ext cx="712378" cy="6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2978" y="0"/>
            <a:ext cx="339102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0"/>
            <a:ext cx="2101203" cy="5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196752"/>
            <a:ext cx="82089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620688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8 Piste 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956376" y="548680"/>
            <a:ext cx="648072" cy="648072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636912"/>
            <a:ext cx="3637326" cy="55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636912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14" name="Groupe 13"/>
          <p:cNvGrpSpPr/>
          <p:nvPr/>
        </p:nvGrpSpPr>
        <p:grpSpPr>
          <a:xfrm>
            <a:off x="0" y="4221088"/>
            <a:ext cx="4320480" cy="792088"/>
            <a:chOff x="0" y="4221088"/>
            <a:chExt cx="4320480" cy="792088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4221088"/>
              <a:ext cx="370790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3707904" y="4221089"/>
              <a:ext cx="612576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4400" dirty="0" smtClean="0"/>
                <a:t> ?</a:t>
              </a:r>
              <a:endParaRPr lang="fr-FR" sz="4400" dirty="0"/>
            </a:p>
          </p:txBody>
        </p:sp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3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8388424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9144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Rectangle à coins arrondis 12"/>
          <p:cNvSpPr/>
          <p:nvPr/>
        </p:nvSpPr>
        <p:spPr>
          <a:xfrm>
            <a:off x="323528" y="1988840"/>
            <a:ext cx="8820472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3501008"/>
            <a:ext cx="8892480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51520" y="5489848"/>
            <a:ext cx="8892480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18 Piste 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16416" y="126876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34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810" y="764703"/>
            <a:ext cx="712378" cy="6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0"/>
            <a:ext cx="2101203" cy="5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0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48680"/>
            <a:ext cx="7128792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8 Piste 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956376" y="548680"/>
            <a:ext cx="648072" cy="648072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276872"/>
            <a:ext cx="84249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1124744"/>
            <a:ext cx="72728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2101203" cy="5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683568" cy="6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66247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2978" y="0"/>
            <a:ext cx="339102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340768"/>
            <a:ext cx="79208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80928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76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683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5816090" cy="94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052736"/>
            <a:ext cx="2016224" cy="5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052736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98884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9144000" cy="20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2101203" cy="5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683568" cy="6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66247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2978" y="0"/>
            <a:ext cx="339102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340768"/>
            <a:ext cx="784887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204864"/>
            <a:ext cx="3072341" cy="7200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204864"/>
            <a:ext cx="3903865" cy="64807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12976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835696" y="3356992"/>
            <a:ext cx="3888432" cy="576064"/>
          </a:xfrm>
          <a:prstGeom prst="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635896" y="4077072"/>
            <a:ext cx="2808312" cy="576064"/>
          </a:xfrm>
          <a:prstGeom prst="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072341" cy="7200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3903865" cy="64807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9144000" cy="20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395536" y="1628800"/>
            <a:ext cx="3312368" cy="648072"/>
          </a:xfrm>
          <a:prstGeom prst="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7544" y="980728"/>
            <a:ext cx="6264696" cy="576064"/>
          </a:xfrm>
          <a:prstGeom prst="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365104"/>
            <a:ext cx="87849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5760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0"/>
            <a:ext cx="4171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5760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0"/>
            <a:ext cx="4171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83568" cy="6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978" y="0"/>
            <a:ext cx="339102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0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764704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16832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1988840"/>
            <a:ext cx="1685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1" y="3717032"/>
            <a:ext cx="18002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65104"/>
            <a:ext cx="29432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4293096"/>
            <a:ext cx="1857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517232"/>
            <a:ext cx="169168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6165304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83568" cy="6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978" y="0"/>
            <a:ext cx="339102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0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052736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13176"/>
            <a:ext cx="7776864" cy="162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85689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41168"/>
            <a:ext cx="841999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941168"/>
            <a:ext cx="84969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908054"/>
            <a:ext cx="8568952" cy="168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0" y="0"/>
            <a:ext cx="1475656" cy="14127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31640" y="3284984"/>
            <a:ext cx="2016224" cy="18722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067944" y="3284984"/>
            <a:ext cx="2160240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444208" y="3212976"/>
            <a:ext cx="1872208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83568" cy="6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978" y="0"/>
            <a:ext cx="339102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0"/>
            <a:ext cx="3019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92696"/>
            <a:ext cx="727280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132856"/>
            <a:ext cx="84969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83568" cy="6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978" y="0"/>
            <a:ext cx="339102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0"/>
            <a:ext cx="3019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692696"/>
            <a:ext cx="53285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628800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2378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683568" cy="6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2978" y="0"/>
            <a:ext cx="339102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0"/>
            <a:ext cx="216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692696"/>
            <a:ext cx="63367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9 Piste 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00392" y="620688"/>
            <a:ext cx="648072" cy="648072"/>
          </a:xfrm>
          <a:prstGeom prst="rect">
            <a:avLst/>
          </a:prstGeom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0768"/>
            <a:ext cx="9144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996952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4941168"/>
            <a:ext cx="6840760" cy="95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3347864" y="3068960"/>
            <a:ext cx="115212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3068960"/>
            <a:ext cx="172819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9" y="4941168"/>
            <a:ext cx="72008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2843808" y="3645024"/>
            <a:ext cx="115212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5013176"/>
            <a:ext cx="71287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7991872" y="3645024"/>
            <a:ext cx="115212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59" y="4941168"/>
            <a:ext cx="783553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1907704" y="4149080"/>
            <a:ext cx="115212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4941168"/>
            <a:ext cx="80648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à coins arrondis 19"/>
          <p:cNvSpPr/>
          <p:nvPr/>
        </p:nvSpPr>
        <p:spPr>
          <a:xfrm>
            <a:off x="7236296" y="4221088"/>
            <a:ext cx="864096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560" y="4941168"/>
            <a:ext cx="80648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40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2869693" cy="58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59" cy="80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9329">
            <a:off x="7927960" y="105211"/>
            <a:ext cx="1200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71287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772816"/>
            <a:ext cx="3888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ultiplier 6"/>
          <p:cNvSpPr/>
          <p:nvPr/>
        </p:nvSpPr>
        <p:spPr>
          <a:xfrm>
            <a:off x="395536" y="1988840"/>
            <a:ext cx="720080" cy="648072"/>
          </a:xfrm>
          <a:prstGeom prst="mathMultipl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395536" y="3429000"/>
            <a:ext cx="720080" cy="648072"/>
          </a:xfrm>
          <a:prstGeom prst="mathMultipl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395536" y="4149080"/>
            <a:ext cx="720080" cy="648072"/>
          </a:xfrm>
          <a:prstGeom prst="mathMultipl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395536" y="4869160"/>
            <a:ext cx="720080" cy="648072"/>
          </a:xfrm>
          <a:prstGeom prst="mathMultipl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4860032" y="3429000"/>
            <a:ext cx="720080" cy="648072"/>
          </a:xfrm>
          <a:prstGeom prst="mathMultipl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4860032" y="4077072"/>
            <a:ext cx="720080" cy="648072"/>
          </a:xfrm>
          <a:prstGeom prst="mathMultipl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6712"/>
            <a:ext cx="63367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59" cy="76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63367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0"/>
            <a:ext cx="727280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8261">
            <a:off x="7730469" y="147399"/>
            <a:ext cx="1380755" cy="45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4744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467544" y="5805264"/>
            <a:ext cx="576064" cy="10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691680" y="5805264"/>
            <a:ext cx="576064" cy="10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843808" y="5805264"/>
            <a:ext cx="576064" cy="10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995936" y="5805264"/>
            <a:ext cx="576064" cy="10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148064" y="5805264"/>
            <a:ext cx="576064" cy="10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372200" y="5805264"/>
            <a:ext cx="576064" cy="10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524328" y="5805264"/>
            <a:ext cx="576064" cy="10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748464" y="5805264"/>
            <a:ext cx="395536" cy="10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59" cy="76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39552" cy="67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80283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3739">
            <a:off x="7648350" y="189967"/>
            <a:ext cx="1477039" cy="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700808"/>
            <a:ext cx="23762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700808"/>
            <a:ext cx="17281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636912"/>
            <a:ext cx="252028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2636912"/>
            <a:ext cx="18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3429000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437112"/>
            <a:ext cx="151216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4437112"/>
            <a:ext cx="1440159" cy="50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5301208"/>
            <a:ext cx="223224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88224" y="5373216"/>
            <a:ext cx="23762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560" y="6165304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84168" y="6021288"/>
            <a:ext cx="2016224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59" cy="76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39552" cy="4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0"/>
            <a:ext cx="846043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3739">
            <a:off x="7648350" y="189967"/>
            <a:ext cx="1477039" cy="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8800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89240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59" cy="76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39552" cy="4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604867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790">
            <a:off x="5808552" y="45095"/>
            <a:ext cx="1582157" cy="47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84784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0944" y="0"/>
            <a:ext cx="1733056" cy="164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628800"/>
            <a:ext cx="2016224" cy="50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348880"/>
            <a:ext cx="2088232" cy="52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2852936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4653136"/>
            <a:ext cx="1800200" cy="5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5949279"/>
            <a:ext cx="2160240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010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849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3131840" y="0"/>
            <a:ext cx="2448272" cy="13407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6732240" y="0"/>
            <a:ext cx="1944216" cy="620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308304" y="692696"/>
            <a:ext cx="1584176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308304" y="1412776"/>
            <a:ext cx="129614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452320" y="2564904"/>
            <a:ext cx="93610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115616" y="3717032"/>
            <a:ext cx="230425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355976" y="3645024"/>
            <a:ext cx="1080120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876256" y="3501008"/>
            <a:ext cx="936104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17232"/>
            <a:ext cx="8784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4211960" y="4221088"/>
            <a:ext cx="3312368" cy="1080120"/>
          </a:xfrm>
          <a:prstGeom prst="wedgeRoundRectCallout">
            <a:avLst>
              <a:gd name="adj1" fmla="val -19270"/>
              <a:gd name="adj2" fmla="val 8053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72" y="1196752"/>
            <a:ext cx="8029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76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683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8010" y="1"/>
            <a:ext cx="29459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0"/>
            <a:ext cx="3024336" cy="5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620688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988840"/>
            <a:ext cx="8496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996952"/>
            <a:ext cx="79208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696" y="0"/>
            <a:ext cx="2736304" cy="5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</Words>
  <Application>Microsoft Office PowerPoint</Application>
  <PresentationFormat>Affichage à l'écran (4:3)</PresentationFormat>
  <Paragraphs>1</Paragraphs>
  <Slides>39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LIU</dc:creator>
  <cp:lastModifiedBy>CELINE LIU</cp:lastModifiedBy>
  <cp:revision>24</cp:revision>
  <dcterms:created xsi:type="dcterms:W3CDTF">2017-01-19T14:39:36Z</dcterms:created>
  <dcterms:modified xsi:type="dcterms:W3CDTF">2017-01-19T16:34:24Z</dcterms:modified>
</cp:coreProperties>
</file>