
<file path=[Content_Types].xml><?xml version="1.0" encoding="utf-8"?>
<Types xmlns="http://schemas.openxmlformats.org/package/2006/content-types">
  <Default Extension="xml" ContentType="application/xml"/>
  <Default Extension="wav" ContentType="audio/wav"/>
  <Default Extension="bin" ContentType="application/vnd.openxmlformats-officedocument.presentationml.printerSettings"/>
  <Default Extension="png" ContentType="image/png"/>
  <Default Extension="jpe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bqkgb8kJDbrY4MxUFYSZag==" hashData="kpVowFyouE4o3EvLkRARzphf0X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2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2586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8860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0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602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314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954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339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135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975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3337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8659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6AD12-2A7B-7740-A9BA-499A6B258D1E}" type="datetimeFigureOut">
              <a:rPr lang="fr-FR" smtClean="0"/>
              <a:t>12/03/20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BFF1CA-B4A5-CB46-BD00-D7F642C56D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998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1" Type="http://schemas.microsoft.com/office/2007/relationships/media" Target="../media/media1.wav"/><Relationship Id="rId2" Type="http://schemas.openxmlformats.org/officeDocument/2006/relationships/audio" Target="../media/media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6438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Essai audio pour le cours Procédés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/>
              <a:t/>
            </a:r>
            <a:br>
              <a:rPr lang="fr-FR" dirty="0"/>
            </a:br>
            <a:r>
              <a:rPr lang="fr-FR" sz="3600" dirty="0" smtClean="0"/>
              <a:t>Merci de me dire si l’intensité du son est correcte</a:t>
            </a:r>
            <a:endParaRPr lang="fr-FR" sz="3600" dirty="0"/>
          </a:p>
        </p:txBody>
      </p:sp>
      <p:pic>
        <p:nvPicPr>
          <p:cNvPr id="4" name="Son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11970" y="725905"/>
            <a:ext cx="8128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594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15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Présentation à l'écran (4:3)</PresentationFormat>
  <Paragraphs>1</Paragraphs>
  <Slides>1</Slides>
  <Notes>0</Notes>
  <HiddenSlides>0</HiddenSlides>
  <MMClips>1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Essai audio pour le cours Procédés  Merci de me dire si l’intensité du son est correcte</vt:lpstr>
    </vt:vector>
  </TitlesOfParts>
  <Company>ecole centrale paris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Essai audio pour le cours Procédés  Merci de me dire si l’intensité du son est correcte</dc:title>
  <dc:creator>dominique pareau</dc:creator>
  <cp:lastModifiedBy>dominique pareau</cp:lastModifiedBy>
  <cp:revision>3</cp:revision>
  <dcterms:created xsi:type="dcterms:W3CDTF">2020-03-12T07:32:19Z</dcterms:created>
  <dcterms:modified xsi:type="dcterms:W3CDTF">2020-03-12T07:35:46Z</dcterms:modified>
</cp:coreProperties>
</file>