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png" ContentType="image/png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m4a" ContentType="audio/unknown"/>
  <Default Extension="bin" ContentType="application/vnd.openxmlformats-officedocument.presentationml.printerSettings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embeddings/oleObject32.bin" ContentType="application/vnd.openxmlformats-officedocument.oleObject"/>
  <Override PartName="/ppt/embeddings/oleObject33.bin" ContentType="application/vnd.openxmlformats-officedocument.oleObject"/>
  <Override PartName="/ppt/embeddings/oleObject34.bin" ContentType="application/vnd.openxmlformats-officedocument.oleObject"/>
  <Override PartName="/ppt/embeddings/oleObject35.bin" ContentType="application/vnd.openxmlformats-officedocument.oleObject"/>
  <Override PartName="/ppt/embeddings/oleObject36.bin" ContentType="application/vnd.openxmlformats-officedocument.oleObject"/>
  <Override PartName="/ppt/embeddings/oleObject37.bin" ContentType="application/vnd.openxmlformats-officedocument.oleObject"/>
  <Override PartName="/ppt/embeddings/oleObject38.bin" ContentType="application/vnd.openxmlformats-officedocument.oleObject"/>
  <Override PartName="/ppt/embeddings/oleObject39.bin" ContentType="application/vnd.openxmlformats-officedocument.oleObject"/>
  <Override PartName="/ppt/embeddings/oleObject40.bin" ContentType="application/vnd.openxmlformats-officedocument.oleObject"/>
  <Override PartName="/ppt/embeddings/oleObject41.bin" ContentType="application/vnd.openxmlformats-officedocument.oleObject"/>
  <Override PartName="/ppt/embeddings/oleObject42.bin" ContentType="application/vnd.openxmlformats-officedocument.oleObject"/>
  <Override PartName="/ppt/embeddings/oleObject43.bin" ContentType="application/vnd.openxmlformats-officedocument.oleObject"/>
  <Override PartName="/ppt/embeddings/oleObject44.bin" ContentType="application/vnd.openxmlformats-officedocument.oleObject"/>
  <Override PartName="/ppt/embeddings/oleObject45.bin" ContentType="application/vnd.openxmlformats-officedocument.oleObject"/>
  <Override PartName="/ppt/embeddings/oleObject46.bin" ContentType="application/vnd.openxmlformats-officedocument.oleObject"/>
  <Override PartName="/ppt/embeddings/oleObject47.bin" ContentType="application/vnd.openxmlformats-officedocument.oleObject"/>
  <Override PartName="/ppt/embeddings/oleObject48.bin" ContentType="application/vnd.openxmlformats-officedocument.oleObject"/>
  <Override PartName="/ppt/embeddings/oleObject49.bin" ContentType="application/vnd.openxmlformats-officedocument.oleObject"/>
  <Override PartName="/ppt/embeddings/oleObject50.bin" ContentType="application/vnd.openxmlformats-officedocument.oleObject"/>
  <Override PartName="/ppt/embeddings/oleObject51.bin" ContentType="application/vnd.openxmlformats-officedocument.oleObject"/>
  <Override PartName="/ppt/embeddings/oleObject52.bin" ContentType="application/vnd.openxmlformats-officedocument.oleObject"/>
  <Override PartName="/ppt/embeddings/oleObject53.bin" ContentType="application/vnd.openxmlformats-officedocument.oleObject"/>
  <Override PartName="/ppt/embeddings/oleObject54.bin" ContentType="application/vnd.openxmlformats-officedocument.oleObject"/>
  <Override PartName="/ppt/embeddings/oleObject55.bin" ContentType="application/vnd.openxmlformats-officedocument.oleObject"/>
  <Override PartName="/ppt/embeddings/oleObject56.bin" ContentType="application/vnd.openxmlformats-officedocument.oleObject"/>
  <Override PartName="/ppt/embeddings/oleObject57.bin" ContentType="application/vnd.openxmlformats-officedocument.oleObject"/>
  <Override PartName="/ppt/embeddings/oleObject58.bin" ContentType="application/vnd.openxmlformats-officedocument.oleObject"/>
  <Override PartName="/ppt/embeddings/oleObject59.bin" ContentType="application/vnd.openxmlformats-officedocument.oleObject"/>
  <Override PartName="/ppt/embeddings/oleObject60.bin" ContentType="application/vnd.openxmlformats-officedocument.oleObject"/>
  <Override PartName="/ppt/embeddings/oleObject61.bin" ContentType="application/vnd.openxmlformats-officedocument.oleObject"/>
  <Override PartName="/ppt/embeddings/oleObject62.bin" ContentType="application/vnd.openxmlformats-officedocument.oleObject"/>
  <Override PartName="/ppt/embeddings/oleObject63.bin" ContentType="application/vnd.openxmlformats-officedocument.oleObject"/>
  <Override PartName="/ppt/embeddings/oleObject64.bin" ContentType="application/vnd.openxmlformats-officedocument.oleObject"/>
  <Override PartName="/ppt/embeddings/oleObject65.bin" ContentType="application/vnd.openxmlformats-officedocument.oleObject"/>
  <Override PartName="/ppt/embeddings/oleObject66.bin" ContentType="application/vnd.openxmlformats-officedocument.oleObject"/>
  <Override PartName="/ppt/embeddings/oleObject67.bin" ContentType="application/vnd.openxmlformats-officedocument.oleObject"/>
  <Override PartName="/ppt/embeddings/oleObject68.bin" ContentType="application/vnd.openxmlformats-officedocument.oleObject"/>
  <Override PartName="/ppt/embeddings/oleObject69.bin" ContentType="application/vnd.openxmlformats-officedocument.oleObject"/>
  <Override PartName="/ppt/embeddings/oleObject70.bin" ContentType="application/vnd.openxmlformats-officedocument.oleObject"/>
  <Override PartName="/ppt/embeddings/oleObject71.bin" ContentType="application/vnd.openxmlformats-officedocument.oleObject"/>
  <Override PartName="/ppt/embeddings/oleObject72.bin" ContentType="application/vnd.openxmlformats-officedocument.oleObject"/>
  <Override PartName="/ppt/embeddings/oleObject73.bin" ContentType="application/vnd.openxmlformats-officedocument.oleObject"/>
  <Override PartName="/ppt/embeddings/oleObject74.bin" ContentType="application/vnd.openxmlformats-officedocument.oleObject"/>
  <Override PartName="/ppt/embeddings/oleObject75.bin" ContentType="application/vnd.openxmlformats-officedocument.oleObject"/>
  <Override PartName="/ppt/embeddings/oleObject76.bin" ContentType="application/vnd.openxmlformats-officedocument.oleObject"/>
  <Override PartName="/ppt/embeddings/oleObject77.bin" ContentType="application/vnd.openxmlformats-officedocument.oleObject"/>
  <Override PartName="/ppt/embeddings/oleObject78.bin" ContentType="application/vnd.openxmlformats-officedocument.oleObject"/>
  <Override PartName="/ppt/embeddings/oleObject79.bin" ContentType="application/vnd.openxmlformats-officedocument.oleObject"/>
  <Override PartName="/ppt/embeddings/oleObject80.bin" ContentType="application/vnd.openxmlformats-officedocument.oleObject"/>
  <Override PartName="/ppt/embeddings/oleObject81.bin" ContentType="application/vnd.openxmlformats-officedocument.oleObject"/>
  <Override PartName="/ppt/embeddings/oleObject82.bin" ContentType="application/vnd.openxmlformats-officedocument.oleObject"/>
  <Override PartName="/ppt/embeddings/oleObject83.bin" ContentType="application/vnd.openxmlformats-officedocument.oleObject"/>
  <Override PartName="/ppt/embeddings/oleObject84.bin" ContentType="application/vnd.openxmlformats-officedocument.oleObject"/>
  <Override PartName="/ppt/embeddings/oleObject85.bin" ContentType="application/vnd.openxmlformats-officedocument.oleObject"/>
  <Override PartName="/ppt/embeddings/oleObject86.bin" ContentType="application/vnd.openxmlformats-officedocument.oleObject"/>
  <Override PartName="/ppt/embeddings/oleObject87.bin" ContentType="application/vnd.openxmlformats-officedocument.oleObject"/>
  <Override PartName="/ppt/embeddings/oleObject88.bin" ContentType="application/vnd.openxmlformats-officedocument.oleObject"/>
  <Override PartName="/ppt/embeddings/oleObject89.bin" ContentType="application/vnd.openxmlformats-officedocument.oleObject"/>
  <Override PartName="/ppt/embeddings/oleObject90.bin" ContentType="application/vnd.openxmlformats-officedocument.oleObject"/>
  <Override PartName="/ppt/embeddings/oleObject91.bin" ContentType="application/vnd.openxmlformats-officedocument.oleObject"/>
  <Override PartName="/ppt/embeddings/oleObject92.bin" ContentType="application/vnd.openxmlformats-officedocument.oleObject"/>
  <Override PartName="/ppt/embeddings/oleObject93.bin" ContentType="application/vnd.openxmlformats-officedocument.oleObject"/>
  <Override PartName="/ppt/embeddings/oleObject94.bin" ContentType="application/vnd.openxmlformats-officedocument.oleObject"/>
  <Override PartName="/ppt/embeddings/oleObject95.bin" ContentType="application/vnd.openxmlformats-officedocument.oleObject"/>
  <Override PartName="/ppt/embeddings/oleObject96.bin" ContentType="application/vnd.openxmlformats-officedocument.oleObject"/>
  <Override PartName="/ppt/embeddings/oleObject97.bin" ContentType="application/vnd.openxmlformats-officedocument.oleObject"/>
  <Override PartName="/ppt/embeddings/oleObject98.bin" ContentType="application/vnd.openxmlformats-officedocument.oleObject"/>
  <Override PartName="/ppt/embeddings/oleObject99.bin" ContentType="application/vnd.openxmlformats-officedocument.oleObject"/>
  <Override PartName="/ppt/embeddings/oleObject100.bin" ContentType="application/vnd.openxmlformats-officedocument.oleObject"/>
  <Override PartName="/ppt/embeddings/oleObject101.bin" ContentType="application/vnd.openxmlformats-officedocument.oleObject"/>
  <Override PartName="/ppt/embeddings/oleObject102.bin" ContentType="application/vnd.openxmlformats-officedocument.oleObject"/>
  <Override PartName="/ppt/embeddings/oleObject103.bin" ContentType="application/vnd.openxmlformats-officedocument.oleObject"/>
  <Override PartName="/ppt/embeddings/oleObject104.bin" ContentType="application/vnd.openxmlformats-officedocument.oleObject"/>
  <Override PartName="/ppt/embeddings/oleObject105.bin" ContentType="application/vnd.openxmlformats-officedocument.oleObject"/>
  <Override PartName="/ppt/embeddings/oleObject106.bin" ContentType="application/vnd.openxmlformats-officedocument.oleObject"/>
  <Override PartName="/ppt/embeddings/oleObject107.bin" ContentType="application/vnd.openxmlformats-officedocument.oleObject"/>
  <Override PartName="/ppt/embeddings/oleObject108.bin" ContentType="application/vnd.openxmlformats-officedocument.oleObject"/>
  <Override PartName="/ppt/embeddings/oleObject109.bin" ContentType="application/vnd.openxmlformats-officedocument.oleObject"/>
  <Override PartName="/ppt/embeddings/oleObject110.bin" ContentType="application/vnd.openxmlformats-officedocument.oleObject"/>
  <Override PartName="/ppt/embeddings/oleObject111.bin" ContentType="application/vnd.openxmlformats-officedocument.oleObject"/>
  <Override PartName="/ppt/embeddings/oleObject112.bin" ContentType="application/vnd.openxmlformats-officedocument.oleObject"/>
  <Override PartName="/ppt/embeddings/oleObject113.bin" ContentType="application/vnd.openxmlformats-officedocument.oleObject"/>
  <Override PartName="/ppt/embeddings/oleObject114.bin" ContentType="application/vnd.openxmlformats-officedocument.oleObject"/>
  <Override PartName="/ppt/embeddings/oleObject115.bin" ContentType="application/vnd.openxmlformats-officedocument.oleObject"/>
  <Override PartName="/ppt/embeddings/oleObject116.bin" ContentType="application/vnd.openxmlformats-officedocument.oleObject"/>
  <Override PartName="/ppt/embeddings/oleObject117.bin" ContentType="application/vnd.openxmlformats-officedocument.oleObject"/>
  <Override PartName="/ppt/embeddings/oleObject118.bin" ContentType="application/vnd.openxmlformats-officedocument.oleObject"/>
  <Override PartName="/ppt/embeddings/oleObject119.bin" ContentType="application/vnd.openxmlformats-officedocument.oleObject"/>
  <Override PartName="/ppt/embeddings/oleObject120.bin" ContentType="application/vnd.openxmlformats-officedocument.oleObject"/>
  <Override PartName="/ppt/embeddings/oleObject121.bin" ContentType="application/vnd.openxmlformats-officedocument.oleObject"/>
  <Override PartName="/ppt/embeddings/oleObject122.bin" ContentType="application/vnd.openxmlformats-officedocument.oleObject"/>
  <Override PartName="/ppt/embeddings/oleObject123.bin" ContentType="application/vnd.openxmlformats-officedocument.oleObject"/>
  <Override PartName="/ppt/embeddings/oleObject124.bin" ContentType="application/vnd.openxmlformats-officedocument.oleObject"/>
  <Override PartName="/ppt/embeddings/oleObject125.bin" ContentType="application/vnd.openxmlformats-officedocument.oleObject"/>
  <Override PartName="/ppt/embeddings/oleObject126.bin" ContentType="application/vnd.openxmlformats-officedocument.oleObject"/>
  <Override PartName="/ppt/embeddings/oleObject127.bin" ContentType="application/vnd.openxmlformats-officedocument.oleObject"/>
  <Override PartName="/ppt/embeddings/oleObject128.bin" ContentType="application/vnd.openxmlformats-officedocument.oleObject"/>
  <Override PartName="/ppt/embeddings/oleObject129.bin" ContentType="application/vnd.openxmlformats-officedocument.oleObject"/>
  <Override PartName="/ppt/embeddings/oleObject130.bin" ContentType="application/vnd.openxmlformats-officedocument.oleObject"/>
  <Override PartName="/ppt/embeddings/oleObject131.bin" ContentType="application/vnd.openxmlformats-officedocument.oleObject"/>
  <Override PartName="/ppt/embeddings/oleObject132.bin" ContentType="application/vnd.openxmlformats-officedocument.oleObject"/>
  <Override PartName="/ppt/embeddings/oleObject133.bin" ContentType="application/vnd.openxmlformats-officedocument.oleObject"/>
  <Override PartName="/ppt/embeddings/oleObject134.bin" ContentType="application/vnd.openxmlformats-officedocument.oleObject"/>
  <Override PartName="/ppt/embeddings/oleObject135.bin" ContentType="application/vnd.openxmlformats-officedocument.oleObject"/>
  <Override PartName="/ppt/embeddings/oleObject136.bin" ContentType="application/vnd.openxmlformats-officedocument.oleObject"/>
  <Override PartName="/ppt/embeddings/oleObject137.bin" ContentType="application/vnd.openxmlformats-officedocument.oleObject"/>
  <Override PartName="/ppt/embeddings/oleObject138.bin" ContentType="application/vnd.openxmlformats-officedocument.oleObject"/>
  <Override PartName="/ppt/embeddings/oleObject139.bin" ContentType="application/vnd.openxmlformats-officedocument.oleObject"/>
  <Override PartName="/ppt/embeddings/oleObject140.bin" ContentType="application/vnd.openxmlformats-officedocument.oleObject"/>
  <Override PartName="/ppt/embeddings/oleObject141.bin" ContentType="application/vnd.openxmlformats-officedocument.oleObject"/>
  <Override PartName="/ppt/embeddings/oleObject142.bin" ContentType="application/vnd.openxmlformats-officedocument.oleObject"/>
  <Override PartName="/ppt/embeddings/oleObject143.bin" ContentType="application/vnd.openxmlformats-officedocument.oleObject"/>
  <Override PartName="/ppt/embeddings/oleObject144.bin" ContentType="application/vnd.openxmlformats-officedocument.oleObject"/>
  <Override PartName="/ppt/embeddings/oleObject145.bin" ContentType="application/vnd.openxmlformats-officedocument.oleObject"/>
  <Override PartName="/ppt/embeddings/oleObject146.bin" ContentType="application/vnd.openxmlformats-officedocument.oleObject"/>
  <Override PartName="/ppt/embeddings/oleObject147.bin" ContentType="application/vnd.openxmlformats-officedocument.oleObject"/>
  <Override PartName="/ppt/embeddings/oleObject148.bin" ContentType="application/vnd.openxmlformats-officedocument.oleObject"/>
  <Override PartName="/ppt/embeddings/oleObject149.bin" ContentType="application/vnd.openxmlformats-officedocument.oleObject"/>
  <Override PartName="/ppt/embeddings/oleObject150.bin" ContentType="application/vnd.openxmlformats-officedocument.oleObject"/>
  <Override PartName="/ppt/embeddings/oleObject151.bin" ContentType="application/vnd.openxmlformats-officedocument.oleObject"/>
  <Override PartName="/ppt/embeddings/oleObject152.bin" ContentType="application/vnd.openxmlformats-officedocument.oleObject"/>
  <Override PartName="/ppt/embeddings/oleObject153.bin" ContentType="application/vnd.openxmlformats-officedocument.oleObject"/>
  <Override PartName="/ppt/embeddings/oleObject154.bin" ContentType="application/vnd.openxmlformats-officedocument.oleObject"/>
  <Override PartName="/ppt/embeddings/oleObject155.bin" ContentType="application/vnd.openxmlformats-officedocument.oleObject"/>
  <Override PartName="/ppt/embeddings/oleObject156.bin" ContentType="application/vnd.openxmlformats-officedocument.oleObject"/>
  <Override PartName="/ppt/embeddings/oleObject157.bin" ContentType="application/vnd.openxmlformats-officedocument.oleObject"/>
  <Override PartName="/ppt/embeddings/oleObject158.bin" ContentType="application/vnd.openxmlformats-officedocument.oleObject"/>
  <Override PartName="/ppt/embeddings/oleObject159.bin" ContentType="application/vnd.openxmlformats-officedocument.oleObject"/>
  <Override PartName="/ppt/embeddings/oleObject160.bin" ContentType="application/vnd.openxmlformats-officedocument.oleObject"/>
  <Override PartName="/ppt/embeddings/oleObject161.bin" ContentType="application/vnd.openxmlformats-officedocument.oleObject"/>
  <Override PartName="/ppt/embeddings/oleObject162.bin" ContentType="application/vnd.openxmlformats-officedocument.oleObject"/>
  <Override PartName="/ppt/embeddings/oleObject163.bin" ContentType="application/vnd.openxmlformats-officedocument.oleObject"/>
  <Override PartName="/ppt/embeddings/oleObject164.bin" ContentType="application/vnd.openxmlformats-officedocument.oleObject"/>
  <Override PartName="/ppt/embeddings/oleObject165.bin" ContentType="application/vnd.openxmlformats-officedocument.oleObject"/>
  <Override PartName="/ppt/embeddings/oleObject166.bin" ContentType="application/vnd.openxmlformats-officedocument.oleObject"/>
  <Override PartName="/ppt/embeddings/oleObject167.bin" ContentType="application/vnd.openxmlformats-officedocument.oleObject"/>
  <Override PartName="/ppt/embeddings/oleObject168.bin" ContentType="application/vnd.openxmlformats-officedocument.oleObject"/>
  <Override PartName="/ppt/embeddings/oleObject169.bin" ContentType="application/vnd.openxmlformats-officedocument.oleObject"/>
  <Override PartName="/ppt/embeddings/oleObject170.bin" ContentType="application/vnd.openxmlformats-officedocument.oleObject"/>
  <Override PartName="/ppt/embeddings/oleObject171.bin" ContentType="application/vnd.openxmlformats-officedocument.oleObject"/>
  <Override PartName="/ppt/embeddings/oleObject172.bin" ContentType="application/vnd.openxmlformats-officedocument.oleObject"/>
  <Override PartName="/ppt/embeddings/oleObject173.bin" ContentType="application/vnd.openxmlformats-officedocument.oleObject"/>
  <Override PartName="/ppt/embeddings/oleObject174.bin" ContentType="application/vnd.openxmlformats-officedocument.oleObject"/>
  <Override PartName="/ppt/embeddings/oleObject175.bin" ContentType="application/vnd.openxmlformats-officedocument.oleObject"/>
  <Override PartName="/ppt/embeddings/oleObject176.bin" ContentType="application/vnd.openxmlformats-officedocument.oleObject"/>
  <Override PartName="/ppt/embeddings/oleObject177.bin" ContentType="application/vnd.openxmlformats-officedocument.oleObject"/>
  <Override PartName="/ppt/embeddings/oleObject178.bin" ContentType="application/vnd.openxmlformats-officedocument.oleObject"/>
  <Override PartName="/ppt/embeddings/oleObject179.bin" ContentType="application/vnd.openxmlformats-officedocument.oleObject"/>
  <Override PartName="/ppt/embeddings/oleObject180.bin" ContentType="application/vnd.openxmlformats-officedocument.oleObject"/>
  <Override PartName="/ppt/embeddings/oleObject181.bin" ContentType="application/vnd.openxmlformats-officedocument.oleObject"/>
  <Override PartName="/ppt/embeddings/oleObject182.bin" ContentType="application/vnd.openxmlformats-officedocument.oleObject"/>
  <Override PartName="/ppt/embeddings/oleObject183.bin" ContentType="application/vnd.openxmlformats-officedocument.oleObject"/>
  <Override PartName="/ppt/embeddings/oleObject184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56"/>
  </p:notesMasterIdLst>
  <p:sldIdLst>
    <p:sldId id="526" r:id="rId2"/>
    <p:sldId id="514" r:id="rId3"/>
    <p:sldId id="530" r:id="rId4"/>
    <p:sldId id="649" r:id="rId5"/>
    <p:sldId id="531" r:id="rId6"/>
    <p:sldId id="532" r:id="rId7"/>
    <p:sldId id="533" r:id="rId8"/>
    <p:sldId id="534" r:id="rId9"/>
    <p:sldId id="650" r:id="rId10"/>
    <p:sldId id="535" r:id="rId11"/>
    <p:sldId id="536" r:id="rId12"/>
    <p:sldId id="537" r:id="rId13"/>
    <p:sldId id="538" r:id="rId14"/>
    <p:sldId id="540" r:id="rId15"/>
    <p:sldId id="539" r:id="rId16"/>
    <p:sldId id="541" r:id="rId17"/>
    <p:sldId id="542" r:id="rId18"/>
    <p:sldId id="543" r:id="rId19"/>
    <p:sldId id="544" r:id="rId20"/>
    <p:sldId id="545" r:id="rId21"/>
    <p:sldId id="651" r:id="rId22"/>
    <p:sldId id="546" r:id="rId23"/>
    <p:sldId id="547" r:id="rId24"/>
    <p:sldId id="548" r:id="rId25"/>
    <p:sldId id="549" r:id="rId26"/>
    <p:sldId id="550" r:id="rId27"/>
    <p:sldId id="652" r:id="rId28"/>
    <p:sldId id="551" r:id="rId29"/>
    <p:sldId id="552" r:id="rId30"/>
    <p:sldId id="554" r:id="rId31"/>
    <p:sldId id="555" r:id="rId32"/>
    <p:sldId id="556" r:id="rId33"/>
    <p:sldId id="557" r:id="rId34"/>
    <p:sldId id="558" r:id="rId35"/>
    <p:sldId id="559" r:id="rId36"/>
    <p:sldId id="560" r:id="rId37"/>
    <p:sldId id="563" r:id="rId38"/>
    <p:sldId id="565" r:id="rId39"/>
    <p:sldId id="566" r:id="rId40"/>
    <p:sldId id="567" r:id="rId41"/>
    <p:sldId id="568" r:id="rId42"/>
    <p:sldId id="569" r:id="rId43"/>
    <p:sldId id="570" r:id="rId44"/>
    <p:sldId id="571" r:id="rId45"/>
    <p:sldId id="572" r:id="rId46"/>
    <p:sldId id="561" r:id="rId47"/>
    <p:sldId id="609" r:id="rId48"/>
    <p:sldId id="610" r:id="rId49"/>
    <p:sldId id="611" r:id="rId50"/>
    <p:sldId id="612" r:id="rId51"/>
    <p:sldId id="642" r:id="rId52"/>
    <p:sldId id="636" r:id="rId53"/>
    <p:sldId id="637" r:id="rId54"/>
    <p:sldId id="638" r:id="rId5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modifyVerifier cryptProviderType="rsaFull" cryptAlgorithmClass="hash" cryptAlgorithmType="typeAny" cryptAlgorithmSid="4" spinCount="100000" saltData="iYK+pTaddekexuLYcImPLg==" hashData="qsOyz7EIRpiIrFQoL4xdATcQCKs="/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666699"/>
    <a:srgbClr val="FF9900"/>
    <a:srgbClr val="69158F"/>
    <a:srgbClr val="FF6600"/>
    <a:srgbClr val="008000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701" autoAdjust="0"/>
  </p:normalViewPr>
  <p:slideViewPr>
    <p:cSldViewPr>
      <p:cViewPr varScale="1">
        <p:scale>
          <a:sx n="77" d="100"/>
          <a:sy n="77" d="100"/>
        </p:scale>
        <p:origin x="-1880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notesMaster" Target="notesMasters/notesMaster1.xml"/><Relationship Id="rId57" Type="http://schemas.openxmlformats.org/officeDocument/2006/relationships/printerSettings" Target="printerSettings/printerSettings1.bin"/><Relationship Id="rId58" Type="http://schemas.openxmlformats.org/officeDocument/2006/relationships/presProps" Target="presProps.xml"/><Relationship Id="rId59" Type="http://schemas.openxmlformats.org/officeDocument/2006/relationships/viewProps" Target="view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heme" Target="theme/theme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4" Type="http://schemas.openxmlformats.org/officeDocument/2006/relationships/image" Target="../media/image4.wmf"/><Relationship Id="rId5" Type="http://schemas.openxmlformats.org/officeDocument/2006/relationships/image" Target="../media/image5.wmf"/><Relationship Id="rId1" Type="http://schemas.openxmlformats.org/officeDocument/2006/relationships/image" Target="../media/image1.wmf"/><Relationship Id="rId2" Type="http://schemas.openxmlformats.org/officeDocument/2006/relationships/image" Target="../media/image2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Relationship Id="rId2" Type="http://schemas.openxmlformats.org/officeDocument/2006/relationships/image" Target="../media/image34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Relationship Id="rId2" Type="http://schemas.openxmlformats.org/officeDocument/2006/relationships/image" Target="../media/image36.wmf"/><Relationship Id="rId3" Type="http://schemas.openxmlformats.org/officeDocument/2006/relationships/image" Target="../media/image35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4" Type="http://schemas.openxmlformats.org/officeDocument/2006/relationships/image" Target="../media/image42.wmf"/><Relationship Id="rId1" Type="http://schemas.openxmlformats.org/officeDocument/2006/relationships/image" Target="../media/image39.wmf"/><Relationship Id="rId2" Type="http://schemas.openxmlformats.org/officeDocument/2006/relationships/image" Target="../media/image40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4" Type="http://schemas.openxmlformats.org/officeDocument/2006/relationships/image" Target="../media/image46.wmf"/><Relationship Id="rId5" Type="http://schemas.openxmlformats.org/officeDocument/2006/relationships/image" Target="../media/image47.wmf"/><Relationship Id="rId6" Type="http://schemas.openxmlformats.org/officeDocument/2006/relationships/image" Target="../media/image48.wmf"/><Relationship Id="rId7" Type="http://schemas.openxmlformats.org/officeDocument/2006/relationships/image" Target="../media/image49.wmf"/><Relationship Id="rId8" Type="http://schemas.openxmlformats.org/officeDocument/2006/relationships/image" Target="../media/image50.wmf"/><Relationship Id="rId1" Type="http://schemas.openxmlformats.org/officeDocument/2006/relationships/image" Target="../media/image43.wmf"/><Relationship Id="rId2" Type="http://schemas.openxmlformats.org/officeDocument/2006/relationships/image" Target="../media/image44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4" Type="http://schemas.openxmlformats.org/officeDocument/2006/relationships/image" Target="../media/image47.wmf"/><Relationship Id="rId5" Type="http://schemas.openxmlformats.org/officeDocument/2006/relationships/image" Target="../media/image43.wmf"/><Relationship Id="rId6" Type="http://schemas.openxmlformats.org/officeDocument/2006/relationships/image" Target="../media/image50.wmf"/><Relationship Id="rId1" Type="http://schemas.openxmlformats.org/officeDocument/2006/relationships/image" Target="../media/image51.wmf"/><Relationship Id="rId2" Type="http://schemas.openxmlformats.org/officeDocument/2006/relationships/image" Target="../media/image52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4" Type="http://schemas.openxmlformats.org/officeDocument/2006/relationships/image" Target="../media/image56.wmf"/><Relationship Id="rId5" Type="http://schemas.openxmlformats.org/officeDocument/2006/relationships/image" Target="../media/image40.wmf"/><Relationship Id="rId6" Type="http://schemas.openxmlformats.org/officeDocument/2006/relationships/image" Target="../media/image57.wmf"/><Relationship Id="rId1" Type="http://schemas.openxmlformats.org/officeDocument/2006/relationships/image" Target="../media/image39.wmf"/><Relationship Id="rId2" Type="http://schemas.openxmlformats.org/officeDocument/2006/relationships/image" Target="../media/image54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4" Type="http://schemas.openxmlformats.org/officeDocument/2006/relationships/image" Target="../media/image61.wmf"/><Relationship Id="rId5" Type="http://schemas.openxmlformats.org/officeDocument/2006/relationships/image" Target="../media/image62.wmf"/><Relationship Id="rId6" Type="http://schemas.openxmlformats.org/officeDocument/2006/relationships/image" Target="../media/image63.wmf"/><Relationship Id="rId1" Type="http://schemas.openxmlformats.org/officeDocument/2006/relationships/image" Target="../media/image58.wmf"/><Relationship Id="rId2" Type="http://schemas.openxmlformats.org/officeDocument/2006/relationships/image" Target="../media/image59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wmf"/><Relationship Id="rId2" Type="http://schemas.openxmlformats.org/officeDocument/2006/relationships/image" Target="../media/image56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4" Type="http://schemas.openxmlformats.org/officeDocument/2006/relationships/image" Target="../media/image10.wmf"/><Relationship Id="rId5" Type="http://schemas.openxmlformats.org/officeDocument/2006/relationships/image" Target="../media/image11.wmf"/><Relationship Id="rId1" Type="http://schemas.openxmlformats.org/officeDocument/2006/relationships/image" Target="../media/image7.wmf"/><Relationship Id="rId2" Type="http://schemas.openxmlformats.org/officeDocument/2006/relationships/image" Target="../media/image8.wmf"/></Relationships>
</file>

<file path=ppt/drawings/_rels/vmlDrawing20.vml.rels><?xml version="1.0" encoding="UTF-8" standalone="yes"?>
<Relationships xmlns="http://schemas.openxmlformats.org/package/2006/relationships"><Relationship Id="rId11" Type="http://schemas.openxmlformats.org/officeDocument/2006/relationships/image" Target="../media/image76.wmf"/><Relationship Id="rId12" Type="http://schemas.openxmlformats.org/officeDocument/2006/relationships/image" Target="../media/image77.wmf"/><Relationship Id="rId1" Type="http://schemas.openxmlformats.org/officeDocument/2006/relationships/image" Target="../media/image66.wmf"/><Relationship Id="rId2" Type="http://schemas.openxmlformats.org/officeDocument/2006/relationships/image" Target="../media/image67.wmf"/><Relationship Id="rId3" Type="http://schemas.openxmlformats.org/officeDocument/2006/relationships/image" Target="../media/image68.wmf"/><Relationship Id="rId4" Type="http://schemas.openxmlformats.org/officeDocument/2006/relationships/image" Target="../media/image69.wmf"/><Relationship Id="rId5" Type="http://schemas.openxmlformats.org/officeDocument/2006/relationships/image" Target="../media/image70.wmf"/><Relationship Id="rId6" Type="http://schemas.openxmlformats.org/officeDocument/2006/relationships/image" Target="../media/image71.wmf"/><Relationship Id="rId7" Type="http://schemas.openxmlformats.org/officeDocument/2006/relationships/image" Target="../media/image72.emf"/><Relationship Id="rId8" Type="http://schemas.openxmlformats.org/officeDocument/2006/relationships/image" Target="../media/image73.wmf"/><Relationship Id="rId9" Type="http://schemas.openxmlformats.org/officeDocument/2006/relationships/image" Target="../media/image74.wmf"/><Relationship Id="rId10" Type="http://schemas.openxmlformats.org/officeDocument/2006/relationships/image" Target="../media/image75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wmf"/></Relationships>
</file>

<file path=ppt/drawings/_rels/vmlDrawing23.vml.rels><?xml version="1.0" encoding="UTF-8" standalone="yes"?>
<Relationships xmlns="http://schemas.openxmlformats.org/package/2006/relationships"><Relationship Id="rId3" Type="http://schemas.openxmlformats.org/officeDocument/2006/relationships/image" Target="../media/image82.wmf"/><Relationship Id="rId4" Type="http://schemas.openxmlformats.org/officeDocument/2006/relationships/image" Target="../media/image83.wmf"/><Relationship Id="rId5" Type="http://schemas.openxmlformats.org/officeDocument/2006/relationships/image" Target="../media/image84.wmf"/><Relationship Id="rId1" Type="http://schemas.openxmlformats.org/officeDocument/2006/relationships/image" Target="../media/image80.wmf"/><Relationship Id="rId2" Type="http://schemas.openxmlformats.org/officeDocument/2006/relationships/image" Target="../media/image81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wmf"/><Relationship Id="rId2" Type="http://schemas.openxmlformats.org/officeDocument/2006/relationships/image" Target="../media/image75.w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w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w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wmf"/><Relationship Id="rId2" Type="http://schemas.openxmlformats.org/officeDocument/2006/relationships/image" Target="../media/image88.wmf"/></Relationships>
</file>

<file path=ppt/drawings/_rels/vmlDrawing28.vml.rels><?xml version="1.0" encoding="UTF-8" standalone="yes"?>
<Relationships xmlns="http://schemas.openxmlformats.org/package/2006/relationships"><Relationship Id="rId3" Type="http://schemas.openxmlformats.org/officeDocument/2006/relationships/image" Target="../media/image90.wmf"/><Relationship Id="rId4" Type="http://schemas.openxmlformats.org/officeDocument/2006/relationships/image" Target="../media/image91.wmf"/><Relationship Id="rId5" Type="http://schemas.openxmlformats.org/officeDocument/2006/relationships/image" Target="../media/image92.wmf"/><Relationship Id="rId6" Type="http://schemas.openxmlformats.org/officeDocument/2006/relationships/image" Target="../media/image93.wmf"/><Relationship Id="rId7" Type="http://schemas.openxmlformats.org/officeDocument/2006/relationships/image" Target="../media/image94.wmf"/><Relationship Id="rId8" Type="http://schemas.openxmlformats.org/officeDocument/2006/relationships/image" Target="../media/image95.emf"/><Relationship Id="rId1" Type="http://schemas.openxmlformats.org/officeDocument/2006/relationships/image" Target="../media/image88.wmf"/><Relationship Id="rId2" Type="http://schemas.openxmlformats.org/officeDocument/2006/relationships/image" Target="../media/image89.w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wmf"/><Relationship Id="rId2" Type="http://schemas.openxmlformats.org/officeDocument/2006/relationships/image" Target="../media/image9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Relationship Id="rId2" Type="http://schemas.openxmlformats.org/officeDocument/2006/relationships/image" Target="../media/image13.emf"/></Relationships>
</file>

<file path=ppt/drawings/_rels/vmlDrawing30.vml.rels><?xml version="1.0" encoding="UTF-8" standalone="yes"?>
<Relationships xmlns="http://schemas.openxmlformats.org/package/2006/relationships"><Relationship Id="rId3" Type="http://schemas.openxmlformats.org/officeDocument/2006/relationships/image" Target="../media/image97.wmf"/><Relationship Id="rId4" Type="http://schemas.openxmlformats.org/officeDocument/2006/relationships/image" Target="../media/image98.wmf"/><Relationship Id="rId1" Type="http://schemas.openxmlformats.org/officeDocument/2006/relationships/image" Target="../media/image24.wmf"/><Relationship Id="rId2" Type="http://schemas.openxmlformats.org/officeDocument/2006/relationships/image" Target="../media/image56.wmf"/></Relationships>
</file>

<file path=ppt/drawings/_rels/vmlDrawing3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4" Type="http://schemas.openxmlformats.org/officeDocument/2006/relationships/image" Target="../media/image56.wmf"/><Relationship Id="rId1" Type="http://schemas.openxmlformats.org/officeDocument/2006/relationships/image" Target="../media/image99.wmf"/><Relationship Id="rId2" Type="http://schemas.openxmlformats.org/officeDocument/2006/relationships/image" Target="../media/image100.w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0.wmf"/><Relationship Id="rId2" Type="http://schemas.openxmlformats.org/officeDocument/2006/relationships/image" Target="../media/image101.w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2.wmf"/><Relationship Id="rId2" Type="http://schemas.openxmlformats.org/officeDocument/2006/relationships/image" Target="../media/image103.wmf"/></Relationships>
</file>

<file path=ppt/drawings/_rels/vmlDrawing3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wmf"/><Relationship Id="rId4" Type="http://schemas.openxmlformats.org/officeDocument/2006/relationships/image" Target="../media/image103.wmf"/><Relationship Id="rId1" Type="http://schemas.openxmlformats.org/officeDocument/2006/relationships/image" Target="../media/image104.wmf"/><Relationship Id="rId2" Type="http://schemas.openxmlformats.org/officeDocument/2006/relationships/image" Target="../media/image105.emf"/></Relationships>
</file>

<file path=ppt/drawings/_rels/vmlDrawing3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wmf"/><Relationship Id="rId4" Type="http://schemas.openxmlformats.org/officeDocument/2006/relationships/image" Target="../media/image105.emf"/><Relationship Id="rId5" Type="http://schemas.openxmlformats.org/officeDocument/2006/relationships/image" Target="../media/image106.wmf"/><Relationship Id="rId6" Type="http://schemas.openxmlformats.org/officeDocument/2006/relationships/image" Target="../media/image103.wmf"/><Relationship Id="rId7" Type="http://schemas.openxmlformats.org/officeDocument/2006/relationships/image" Target="../media/image109.wmf"/><Relationship Id="rId1" Type="http://schemas.openxmlformats.org/officeDocument/2006/relationships/image" Target="../media/image107.wmf"/><Relationship Id="rId2" Type="http://schemas.openxmlformats.org/officeDocument/2006/relationships/image" Target="../media/image108.w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0.wmf"/></Relationships>
</file>

<file path=ppt/drawings/_rels/vmlDrawing3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wmf"/><Relationship Id="rId4" Type="http://schemas.openxmlformats.org/officeDocument/2006/relationships/image" Target="../media/image114.wmf"/><Relationship Id="rId5" Type="http://schemas.openxmlformats.org/officeDocument/2006/relationships/image" Target="../media/image22.wmf"/><Relationship Id="rId6" Type="http://schemas.openxmlformats.org/officeDocument/2006/relationships/image" Target="../media/image98.wmf"/><Relationship Id="rId7" Type="http://schemas.openxmlformats.org/officeDocument/2006/relationships/image" Target="../media/image115.wmf"/><Relationship Id="rId1" Type="http://schemas.openxmlformats.org/officeDocument/2006/relationships/image" Target="../media/image111.wmf"/><Relationship Id="rId2" Type="http://schemas.openxmlformats.org/officeDocument/2006/relationships/image" Target="../media/image112.wmf"/></Relationships>
</file>

<file path=ppt/drawings/_rels/vmlDrawing3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wmf"/><Relationship Id="rId4" Type="http://schemas.openxmlformats.org/officeDocument/2006/relationships/image" Target="../media/image119.wmf"/><Relationship Id="rId1" Type="http://schemas.openxmlformats.org/officeDocument/2006/relationships/image" Target="../media/image116.wmf"/><Relationship Id="rId2" Type="http://schemas.openxmlformats.org/officeDocument/2006/relationships/image" Target="../media/image117.wmf"/></Relationships>
</file>

<file path=ppt/drawings/_rels/vmlDrawing3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wmf"/><Relationship Id="rId4" Type="http://schemas.openxmlformats.org/officeDocument/2006/relationships/image" Target="../media/image12.wmf"/><Relationship Id="rId5" Type="http://schemas.openxmlformats.org/officeDocument/2006/relationships/image" Target="../media/image25.wmf"/><Relationship Id="rId6" Type="http://schemas.openxmlformats.org/officeDocument/2006/relationships/image" Target="../media/image98.wmf"/><Relationship Id="rId7" Type="http://schemas.openxmlformats.org/officeDocument/2006/relationships/image" Target="../media/image123.wmf"/><Relationship Id="rId8" Type="http://schemas.openxmlformats.org/officeDocument/2006/relationships/image" Target="../media/image59.wmf"/><Relationship Id="rId9" Type="http://schemas.openxmlformats.org/officeDocument/2006/relationships/image" Target="../media/image24.wmf"/><Relationship Id="rId10" Type="http://schemas.openxmlformats.org/officeDocument/2006/relationships/image" Target="../media/image56.wmf"/><Relationship Id="rId1" Type="http://schemas.openxmlformats.org/officeDocument/2006/relationships/image" Target="../media/image120.emf"/><Relationship Id="rId2" Type="http://schemas.openxmlformats.org/officeDocument/2006/relationships/image" Target="../media/image121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4" Type="http://schemas.openxmlformats.org/officeDocument/2006/relationships/image" Target="../media/image10.wmf"/><Relationship Id="rId5" Type="http://schemas.openxmlformats.org/officeDocument/2006/relationships/image" Target="../media/image14.wmf"/><Relationship Id="rId6" Type="http://schemas.openxmlformats.org/officeDocument/2006/relationships/image" Target="../media/image15.wmf"/><Relationship Id="rId7" Type="http://schemas.openxmlformats.org/officeDocument/2006/relationships/image" Target="../media/image16.wmf"/><Relationship Id="rId8" Type="http://schemas.openxmlformats.org/officeDocument/2006/relationships/image" Target="../media/image17.wmf"/><Relationship Id="rId9" Type="http://schemas.openxmlformats.org/officeDocument/2006/relationships/image" Target="../media/image18.wmf"/><Relationship Id="rId1" Type="http://schemas.openxmlformats.org/officeDocument/2006/relationships/image" Target="../media/image7.wmf"/><Relationship Id="rId2" Type="http://schemas.openxmlformats.org/officeDocument/2006/relationships/image" Target="../media/image8.wmf"/></Relationships>
</file>

<file path=ppt/drawings/_rels/vmlDrawing4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wmf"/><Relationship Id="rId4" Type="http://schemas.openxmlformats.org/officeDocument/2006/relationships/image" Target="../media/image128.wmf"/><Relationship Id="rId5" Type="http://schemas.openxmlformats.org/officeDocument/2006/relationships/image" Target="../media/image129.wmf"/><Relationship Id="rId6" Type="http://schemas.openxmlformats.org/officeDocument/2006/relationships/image" Target="../media/image130.wmf"/><Relationship Id="rId1" Type="http://schemas.openxmlformats.org/officeDocument/2006/relationships/image" Target="../media/image125.wmf"/><Relationship Id="rId2" Type="http://schemas.openxmlformats.org/officeDocument/2006/relationships/image" Target="../media/image126.emf"/></Relationships>
</file>

<file path=ppt/drawings/_rels/vmlDrawing4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wmf"/><Relationship Id="rId4" Type="http://schemas.openxmlformats.org/officeDocument/2006/relationships/image" Target="../media/image134.wmf"/><Relationship Id="rId1" Type="http://schemas.openxmlformats.org/officeDocument/2006/relationships/image" Target="../media/image131.wmf"/><Relationship Id="rId2" Type="http://schemas.openxmlformats.org/officeDocument/2006/relationships/image" Target="../media/image132.w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5.wmf"/><Relationship Id="rId2" Type="http://schemas.openxmlformats.org/officeDocument/2006/relationships/image" Target="../media/image136.w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7.w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8.wmf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9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4" Type="http://schemas.openxmlformats.org/officeDocument/2006/relationships/image" Target="../media/image22.wmf"/><Relationship Id="rId5" Type="http://schemas.openxmlformats.org/officeDocument/2006/relationships/image" Target="../media/image23.wmf"/><Relationship Id="rId6" Type="http://schemas.openxmlformats.org/officeDocument/2006/relationships/image" Target="../media/image24.wmf"/><Relationship Id="rId7" Type="http://schemas.openxmlformats.org/officeDocument/2006/relationships/image" Target="../media/image25.wmf"/><Relationship Id="rId1" Type="http://schemas.openxmlformats.org/officeDocument/2006/relationships/image" Target="../media/image19.wmf"/><Relationship Id="rId2" Type="http://schemas.openxmlformats.org/officeDocument/2006/relationships/image" Target="../media/image20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4" Type="http://schemas.openxmlformats.org/officeDocument/2006/relationships/image" Target="../media/image27.wmf"/><Relationship Id="rId1" Type="http://schemas.openxmlformats.org/officeDocument/2006/relationships/image" Target="../media/image19.wmf"/><Relationship Id="rId2" Type="http://schemas.openxmlformats.org/officeDocument/2006/relationships/image" Target="../media/image20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4" Type="http://schemas.openxmlformats.org/officeDocument/2006/relationships/image" Target="../media/image30.wmf"/><Relationship Id="rId1" Type="http://schemas.openxmlformats.org/officeDocument/2006/relationships/image" Target="../media/image25.wmf"/><Relationship Id="rId2" Type="http://schemas.openxmlformats.org/officeDocument/2006/relationships/image" Target="../media/image28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4" Type="http://schemas.openxmlformats.org/officeDocument/2006/relationships/image" Target="../media/image32.wmf"/><Relationship Id="rId5" Type="http://schemas.openxmlformats.org/officeDocument/2006/relationships/image" Target="../media/image33.wmf"/><Relationship Id="rId6" Type="http://schemas.openxmlformats.org/officeDocument/2006/relationships/image" Target="../media/image25.wmf"/><Relationship Id="rId1" Type="http://schemas.openxmlformats.org/officeDocument/2006/relationships/image" Target="../media/image31.wmf"/><Relationship Id="rId2" Type="http://schemas.openxmlformats.org/officeDocument/2006/relationships/image" Target="../media/image29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Relationship Id="rId2" Type="http://schemas.openxmlformats.org/officeDocument/2006/relationships/image" Target="../media/image35.wmf"/><Relationship Id="rId3" Type="http://schemas.openxmlformats.org/officeDocument/2006/relationships/image" Target="../media/image3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="" xmlns:a16="http://schemas.microsoft.com/office/drawing/2014/main" id="{0A71053A-9C08-4AAE-B31F-59FDCC68AEB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1267" name="Rectangle 3">
            <a:extLst>
              <a:ext uri="{FF2B5EF4-FFF2-40B4-BE49-F238E27FC236}">
                <a16:creationId xmlns="" xmlns:a16="http://schemas.microsoft.com/office/drawing/2014/main" id="{CEF79F48-4185-46A4-A76C-0829ADC8A72B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076" name="Rectangle 4">
            <a:extLst>
              <a:ext uri="{FF2B5EF4-FFF2-40B4-BE49-F238E27FC236}">
                <a16:creationId xmlns="" xmlns:a16="http://schemas.microsoft.com/office/drawing/2014/main" id="{B2B6841B-5850-45FA-A9E4-C6273448367E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9" name="Rectangle 5">
            <a:extLst>
              <a:ext uri="{FF2B5EF4-FFF2-40B4-BE49-F238E27FC236}">
                <a16:creationId xmlns="" xmlns:a16="http://schemas.microsoft.com/office/drawing/2014/main" id="{EF279AC5-1235-4E46-A4E8-4AAE8E11AB8B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11270" name="Rectangle 6">
            <a:extLst>
              <a:ext uri="{FF2B5EF4-FFF2-40B4-BE49-F238E27FC236}">
                <a16:creationId xmlns="" xmlns:a16="http://schemas.microsoft.com/office/drawing/2014/main" id="{D033722E-5C94-4795-B3BD-7E9E5776DC2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1271" name="Rectangle 7">
            <a:extLst>
              <a:ext uri="{FF2B5EF4-FFF2-40B4-BE49-F238E27FC236}">
                <a16:creationId xmlns="" xmlns:a16="http://schemas.microsoft.com/office/drawing/2014/main" id="{8A5FDBBC-DDE9-4A8D-A3F9-7809EB04243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/>
            </a:lvl1pPr>
          </a:lstStyle>
          <a:p>
            <a:pPr>
              <a:defRPr/>
            </a:pPr>
            <a:fld id="{4900BBC7-D09B-4671-A892-DDA28A487BBE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483030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="" xmlns:a16="http://schemas.microsoft.com/office/drawing/2014/main" id="{957D6910-EB7F-4006-97D9-F6D095948945}"/>
              </a:ext>
            </a:extLst>
          </p:cNvPr>
          <p:cNvGrpSpPr>
            <a:grpSpLocks/>
          </p:cNvGrpSpPr>
          <p:nvPr/>
        </p:nvGrpSpPr>
        <p:grpSpPr bwMode="auto">
          <a:xfrm>
            <a:off x="1658938" y="1600200"/>
            <a:ext cx="6837362" cy="3200400"/>
            <a:chOff x="1045" y="1008"/>
            <a:chExt cx="4307" cy="2016"/>
          </a:xfrm>
        </p:grpSpPr>
        <p:sp>
          <p:nvSpPr>
            <p:cNvPr id="5" name="Oval 3">
              <a:extLst>
                <a:ext uri="{FF2B5EF4-FFF2-40B4-BE49-F238E27FC236}">
                  <a16:creationId xmlns="" xmlns:a16="http://schemas.microsoft.com/office/drawing/2014/main" id="{10681A94-C7E3-465A-8ECC-D149931E0F0B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4392" y="1008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6" name="Oval 4">
              <a:extLst>
                <a:ext uri="{FF2B5EF4-FFF2-40B4-BE49-F238E27FC236}">
                  <a16:creationId xmlns="" xmlns:a16="http://schemas.microsoft.com/office/drawing/2014/main" id="{B2782CBB-52A5-4B57-B107-91B851454831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3264" y="1008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7" name="Oval 5">
              <a:extLst>
                <a:ext uri="{FF2B5EF4-FFF2-40B4-BE49-F238E27FC236}">
                  <a16:creationId xmlns="" xmlns:a16="http://schemas.microsoft.com/office/drawing/2014/main" id="{5CB0DFED-C93C-4E79-893C-5810521D3470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2136" y="1008"/>
              <a:ext cx="960" cy="96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8" name="Oval 6">
              <a:extLst>
                <a:ext uri="{FF2B5EF4-FFF2-40B4-BE49-F238E27FC236}">
                  <a16:creationId xmlns="" xmlns:a16="http://schemas.microsoft.com/office/drawing/2014/main" id="{1ADAD5C9-D70B-49DE-BE14-292350BAF08F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2136" y="2064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9" name="Oval 7">
              <a:extLst>
                <a:ext uri="{FF2B5EF4-FFF2-40B4-BE49-F238E27FC236}">
                  <a16:creationId xmlns="" xmlns:a16="http://schemas.microsoft.com/office/drawing/2014/main" id="{CFFE2F53-64EC-4F11-ABC6-8D7003782953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1045" y="2064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10" name="Oval 8">
              <a:extLst>
                <a:ext uri="{FF2B5EF4-FFF2-40B4-BE49-F238E27FC236}">
                  <a16:creationId xmlns="" xmlns:a16="http://schemas.microsoft.com/office/drawing/2014/main" id="{A0853720-3107-4FAA-979E-CF78CEDA1AC0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4392" y="2064"/>
              <a:ext cx="960" cy="96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54170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685800" y="1219200"/>
            <a:ext cx="7772400" cy="1933575"/>
          </a:xfrm>
        </p:spPr>
        <p:txBody>
          <a:bodyPr anchor="b"/>
          <a:lstStyle>
            <a:lvl1pPr algn="r">
              <a:defRPr sz="4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541709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2057400" y="3505200"/>
            <a:ext cx="6400800" cy="17526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/>
            </a:lvl1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11" name="Rectangle 9">
            <a:extLst>
              <a:ext uri="{FF2B5EF4-FFF2-40B4-BE49-F238E27FC236}">
                <a16:creationId xmlns="" xmlns:a16="http://schemas.microsoft.com/office/drawing/2014/main" id="{29556CF8-4059-4857-A872-4AE8632822C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2" name="Rectangle 10">
            <a:extLst>
              <a:ext uri="{FF2B5EF4-FFF2-40B4-BE49-F238E27FC236}">
                <a16:creationId xmlns="" xmlns:a16="http://schemas.microsoft.com/office/drawing/2014/main" id="{EE91CEF0-0F37-45E1-B8E7-5A9CC6D4DF0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3" name="Rectangle 11">
            <a:extLst>
              <a:ext uri="{FF2B5EF4-FFF2-40B4-BE49-F238E27FC236}">
                <a16:creationId xmlns="" xmlns:a16="http://schemas.microsoft.com/office/drawing/2014/main" id="{07A2B9B0-E078-4824-B917-BAEA5FB773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F3AC997-BA14-4DD3-9C0E-9CF57303DC54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92486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9">
            <a:extLst>
              <a:ext uri="{FF2B5EF4-FFF2-40B4-BE49-F238E27FC236}">
                <a16:creationId xmlns="" xmlns:a16="http://schemas.microsoft.com/office/drawing/2014/main" id="{DA954098-3F91-4370-BC45-4122DEF0B9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10">
            <a:extLst>
              <a:ext uri="{FF2B5EF4-FFF2-40B4-BE49-F238E27FC236}">
                <a16:creationId xmlns="" xmlns:a16="http://schemas.microsoft.com/office/drawing/2014/main" id="{960B9C0F-85D6-4249-B93C-B0F7274B35E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11">
            <a:extLst>
              <a:ext uri="{FF2B5EF4-FFF2-40B4-BE49-F238E27FC236}">
                <a16:creationId xmlns="" xmlns:a16="http://schemas.microsoft.com/office/drawing/2014/main" id="{21B271A3-D10E-458D-9FD2-410C5542A7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91BDE0-F8CD-47A0-B43F-D9650BA5A4B0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42889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628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628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9">
            <a:extLst>
              <a:ext uri="{FF2B5EF4-FFF2-40B4-BE49-F238E27FC236}">
                <a16:creationId xmlns="" xmlns:a16="http://schemas.microsoft.com/office/drawing/2014/main" id="{8BE79B07-6067-4522-B4E5-85DC0CFDDB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10">
            <a:extLst>
              <a:ext uri="{FF2B5EF4-FFF2-40B4-BE49-F238E27FC236}">
                <a16:creationId xmlns="" xmlns:a16="http://schemas.microsoft.com/office/drawing/2014/main" id="{CA643884-C4FA-453F-BADB-996C9DA33F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11">
            <a:extLst>
              <a:ext uri="{FF2B5EF4-FFF2-40B4-BE49-F238E27FC236}">
                <a16:creationId xmlns="" xmlns:a16="http://schemas.microsoft.com/office/drawing/2014/main" id="{05201466-F4F1-49F3-8A13-7D0A1A38CA8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7DFD6C-92FA-48CC-853A-23CB314B7B3C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420247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628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Rectangle 9">
            <a:extLst>
              <a:ext uri="{FF2B5EF4-FFF2-40B4-BE49-F238E27FC236}">
                <a16:creationId xmlns="" xmlns:a16="http://schemas.microsoft.com/office/drawing/2014/main" id="{D1ADE351-FC13-4C54-BC35-8206D2496C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10">
            <a:extLst>
              <a:ext uri="{FF2B5EF4-FFF2-40B4-BE49-F238E27FC236}">
                <a16:creationId xmlns="" xmlns:a16="http://schemas.microsoft.com/office/drawing/2014/main" id="{6BC8C6C4-6683-422C-A525-81BE1D0327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11">
            <a:extLst>
              <a:ext uri="{FF2B5EF4-FFF2-40B4-BE49-F238E27FC236}">
                <a16:creationId xmlns="" xmlns:a16="http://schemas.microsoft.com/office/drawing/2014/main" id="{537F3AB0-B324-43FB-8719-55F2B8E6BAD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6E5ABF-1A3C-48BC-8C3A-AE7B38410D58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79617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9">
            <a:extLst>
              <a:ext uri="{FF2B5EF4-FFF2-40B4-BE49-F238E27FC236}">
                <a16:creationId xmlns="" xmlns:a16="http://schemas.microsoft.com/office/drawing/2014/main" id="{11C7E348-24F5-443E-BF10-0F9B16689DC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10">
            <a:extLst>
              <a:ext uri="{FF2B5EF4-FFF2-40B4-BE49-F238E27FC236}">
                <a16:creationId xmlns="" xmlns:a16="http://schemas.microsoft.com/office/drawing/2014/main" id="{FF533D61-CA85-41C7-B1E3-2FF1D96563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11">
            <a:extLst>
              <a:ext uri="{FF2B5EF4-FFF2-40B4-BE49-F238E27FC236}">
                <a16:creationId xmlns="" xmlns:a16="http://schemas.microsoft.com/office/drawing/2014/main" id="{3E9025B0-D07A-4C01-9145-3E8C8E80EF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E990F9-ABAC-41AC-82A2-722B02F9182D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33017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9">
            <a:extLst>
              <a:ext uri="{FF2B5EF4-FFF2-40B4-BE49-F238E27FC236}">
                <a16:creationId xmlns="" xmlns:a16="http://schemas.microsoft.com/office/drawing/2014/main" id="{D63C4131-D173-4EC9-AEB3-0DE06406A7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10">
            <a:extLst>
              <a:ext uri="{FF2B5EF4-FFF2-40B4-BE49-F238E27FC236}">
                <a16:creationId xmlns="" xmlns:a16="http://schemas.microsoft.com/office/drawing/2014/main" id="{5AD4B5B9-ED0E-428C-8F7A-24530A83D3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11">
            <a:extLst>
              <a:ext uri="{FF2B5EF4-FFF2-40B4-BE49-F238E27FC236}">
                <a16:creationId xmlns="" xmlns:a16="http://schemas.microsoft.com/office/drawing/2014/main" id="{84B280EE-D530-4097-96CB-CA8A3AC2B0D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663B95-7EF8-472D-9A01-BDD346AE2D76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64204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="" xmlns:a16="http://schemas.microsoft.com/office/drawing/2014/main" id="{5DB20434-12F1-4A22-8B33-D237B909D9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10">
            <a:extLst>
              <a:ext uri="{FF2B5EF4-FFF2-40B4-BE49-F238E27FC236}">
                <a16:creationId xmlns="" xmlns:a16="http://schemas.microsoft.com/office/drawing/2014/main" id="{A1F7CEF0-A0B0-4440-A7D8-718666B22DE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11">
            <a:extLst>
              <a:ext uri="{FF2B5EF4-FFF2-40B4-BE49-F238E27FC236}">
                <a16:creationId xmlns="" xmlns:a16="http://schemas.microsoft.com/office/drawing/2014/main" id="{761E675C-372C-49FE-991C-CB0D9712E9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6A5894-34CE-4D89-B777-658C3B206650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93242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9">
            <a:extLst>
              <a:ext uri="{FF2B5EF4-FFF2-40B4-BE49-F238E27FC236}">
                <a16:creationId xmlns="" xmlns:a16="http://schemas.microsoft.com/office/drawing/2014/main" id="{3C6021F3-A0F7-4C27-BF99-CB8849DFCC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10">
            <a:extLst>
              <a:ext uri="{FF2B5EF4-FFF2-40B4-BE49-F238E27FC236}">
                <a16:creationId xmlns="" xmlns:a16="http://schemas.microsoft.com/office/drawing/2014/main" id="{DE621763-A168-4DBD-98B8-D909344A33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11">
            <a:extLst>
              <a:ext uri="{FF2B5EF4-FFF2-40B4-BE49-F238E27FC236}">
                <a16:creationId xmlns="" xmlns:a16="http://schemas.microsoft.com/office/drawing/2014/main" id="{3005D2C0-90FC-4C5F-8D00-743A210A06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153207-B8A7-45B6-AD38-243DDCE9D9EE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67562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9">
            <a:extLst>
              <a:ext uri="{FF2B5EF4-FFF2-40B4-BE49-F238E27FC236}">
                <a16:creationId xmlns="" xmlns:a16="http://schemas.microsoft.com/office/drawing/2014/main" id="{87D12E8B-8A69-4CC0-AF18-424AFAB5173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10">
            <a:extLst>
              <a:ext uri="{FF2B5EF4-FFF2-40B4-BE49-F238E27FC236}">
                <a16:creationId xmlns="" xmlns:a16="http://schemas.microsoft.com/office/drawing/2014/main" id="{ADE70D9C-6752-4661-9494-AC1CB07F9D1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11">
            <a:extLst>
              <a:ext uri="{FF2B5EF4-FFF2-40B4-BE49-F238E27FC236}">
                <a16:creationId xmlns="" xmlns:a16="http://schemas.microsoft.com/office/drawing/2014/main" id="{AED76BAD-F42D-4799-A98D-904F4B48CBC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CB24EA-66A8-4C33-ACAA-0AB97F1EC087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37370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>
            <a:extLst>
              <a:ext uri="{FF2B5EF4-FFF2-40B4-BE49-F238E27FC236}">
                <a16:creationId xmlns="" xmlns:a16="http://schemas.microsoft.com/office/drawing/2014/main" id="{A841A03A-5607-4BAB-AC84-9A5B8F6FDF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10">
            <a:extLst>
              <a:ext uri="{FF2B5EF4-FFF2-40B4-BE49-F238E27FC236}">
                <a16:creationId xmlns="" xmlns:a16="http://schemas.microsoft.com/office/drawing/2014/main" id="{33122533-8E9E-40F5-8419-CC5D913871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11">
            <a:extLst>
              <a:ext uri="{FF2B5EF4-FFF2-40B4-BE49-F238E27FC236}">
                <a16:creationId xmlns="" xmlns:a16="http://schemas.microsoft.com/office/drawing/2014/main" id="{4A6959F8-C473-4AB2-A71A-7CA55DD9D20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CBD76C-C5FF-495A-95CA-C6D9C416ACD1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15657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="" xmlns:a16="http://schemas.microsoft.com/office/drawing/2014/main" id="{647CEF5B-59AA-41AB-9D17-1B692EC71D0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10">
            <a:extLst>
              <a:ext uri="{FF2B5EF4-FFF2-40B4-BE49-F238E27FC236}">
                <a16:creationId xmlns="" xmlns:a16="http://schemas.microsoft.com/office/drawing/2014/main" id="{CC1D119C-115E-48A3-A5D3-9386E82186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11">
            <a:extLst>
              <a:ext uri="{FF2B5EF4-FFF2-40B4-BE49-F238E27FC236}">
                <a16:creationId xmlns="" xmlns:a16="http://schemas.microsoft.com/office/drawing/2014/main" id="{870BBAD5-7008-431A-8718-BDFCE17E49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E233AC-FE84-4839-AEE2-F6DD0FCCEBE2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19220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="" xmlns:a16="http://schemas.microsoft.com/office/drawing/2014/main" id="{EC201BE8-CBBE-4A19-9285-192CA5015D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10">
            <a:extLst>
              <a:ext uri="{FF2B5EF4-FFF2-40B4-BE49-F238E27FC236}">
                <a16:creationId xmlns="" xmlns:a16="http://schemas.microsoft.com/office/drawing/2014/main" id="{88747266-F382-41D1-90B4-9E9DBAA82E2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11">
            <a:extLst>
              <a:ext uri="{FF2B5EF4-FFF2-40B4-BE49-F238E27FC236}">
                <a16:creationId xmlns="" xmlns:a16="http://schemas.microsoft.com/office/drawing/2014/main" id="{D22EE609-E9A1-4DAC-AF9B-85E52B00AC9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0FA290-24DE-49D7-ABF2-2E87020E596D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37666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>
            <a:extLst>
              <a:ext uri="{FF2B5EF4-FFF2-40B4-BE49-F238E27FC236}">
                <a16:creationId xmlns="" xmlns:a16="http://schemas.microsoft.com/office/drawing/2014/main" id="{DD4EB0A9-F7E5-4E98-9D3A-068037562F3F}"/>
              </a:ext>
            </a:extLst>
          </p:cNvPr>
          <p:cNvGrpSpPr>
            <a:grpSpLocks/>
          </p:cNvGrpSpPr>
          <p:nvPr/>
        </p:nvGrpSpPr>
        <p:grpSpPr bwMode="auto">
          <a:xfrm>
            <a:off x="1071563" y="304800"/>
            <a:ext cx="7615237" cy="1106488"/>
            <a:chOff x="675" y="192"/>
            <a:chExt cx="4797" cy="697"/>
          </a:xfrm>
        </p:grpSpPr>
        <p:sp>
          <p:nvSpPr>
            <p:cNvPr id="1032" name="Oval 3">
              <a:extLst>
                <a:ext uri="{FF2B5EF4-FFF2-40B4-BE49-F238E27FC236}">
                  <a16:creationId xmlns="" xmlns:a16="http://schemas.microsoft.com/office/drawing/2014/main" id="{75B74B92-63CF-4218-9E26-4293127A5C2C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3067" y="192"/>
              <a:ext cx="696" cy="6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1033" name="Oval 4">
              <a:extLst>
                <a:ext uri="{FF2B5EF4-FFF2-40B4-BE49-F238E27FC236}">
                  <a16:creationId xmlns="" xmlns:a16="http://schemas.microsoft.com/office/drawing/2014/main" id="{3BA558FC-9D8E-4245-9C64-602C2600ADAC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4777" y="192"/>
              <a:ext cx="695" cy="6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1034" name="Oval 5">
              <a:extLst>
                <a:ext uri="{FF2B5EF4-FFF2-40B4-BE49-F238E27FC236}">
                  <a16:creationId xmlns="" xmlns:a16="http://schemas.microsoft.com/office/drawing/2014/main" id="{9A7575F0-A919-4910-8E74-03C626542096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675" y="193"/>
              <a:ext cx="695" cy="6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1035" name="Oval 6">
              <a:extLst>
                <a:ext uri="{FF2B5EF4-FFF2-40B4-BE49-F238E27FC236}">
                  <a16:creationId xmlns="" xmlns:a16="http://schemas.microsoft.com/office/drawing/2014/main" id="{938D1A33-1C4F-4A15-AA17-EDEE3EAAB1E5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3984" y="192"/>
              <a:ext cx="695" cy="696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1036" name="Oval 7">
              <a:extLst>
                <a:ext uri="{FF2B5EF4-FFF2-40B4-BE49-F238E27FC236}">
                  <a16:creationId xmlns="" xmlns:a16="http://schemas.microsoft.com/office/drawing/2014/main" id="{5A842C42-BBD7-4974-AAFE-485B2436544A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1486" y="192"/>
              <a:ext cx="695" cy="696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1027" name="Rectangle 8">
            <a:extLst>
              <a:ext uri="{FF2B5EF4-FFF2-40B4-BE49-F238E27FC236}">
                <a16:creationId xmlns="" xmlns:a16="http://schemas.microsoft.com/office/drawing/2014/main" id="{597214E2-34B2-4BD7-8315-44566DBBEC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40681" name="Rectangle 9">
            <a:extLst>
              <a:ext uri="{FF2B5EF4-FFF2-40B4-BE49-F238E27FC236}">
                <a16:creationId xmlns="" xmlns:a16="http://schemas.microsoft.com/office/drawing/2014/main" id="{253BBA36-11C6-4744-BA4E-4E29FF1721A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40682" name="Rectangle 10">
            <a:extLst>
              <a:ext uri="{FF2B5EF4-FFF2-40B4-BE49-F238E27FC236}">
                <a16:creationId xmlns="" xmlns:a16="http://schemas.microsoft.com/office/drawing/2014/main" id="{ADF513BB-CAEE-4F54-9D13-45815A33A6F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40683" name="Rectangle 11">
            <a:extLst>
              <a:ext uri="{FF2B5EF4-FFF2-40B4-BE49-F238E27FC236}">
                <a16:creationId xmlns="" xmlns:a16="http://schemas.microsoft.com/office/drawing/2014/main" id="{78CBD38E-3895-4131-8D5D-80D3645A98B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smtClean="0"/>
            </a:lvl1pPr>
          </a:lstStyle>
          <a:p>
            <a:pPr>
              <a:defRPr/>
            </a:pPr>
            <a:fld id="{F1F1E367-C845-4EE8-AF58-672D069B4284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1031" name="Rectangle 12">
            <a:extLst>
              <a:ext uri="{FF2B5EF4-FFF2-40B4-BE49-F238E27FC236}">
                <a16:creationId xmlns="" xmlns:a16="http://schemas.microsoft.com/office/drawing/2014/main" id="{0D3C7DD7-F8A4-410A-B5D2-F7CAA68D16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ea typeface="宋体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ea typeface="宋体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ea typeface="宋体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ea typeface="宋体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ea typeface="宋体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ea typeface="宋体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ea typeface="宋体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¡"/>
        <a:defRPr sz="27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l"/>
        <a:defRPr sz="23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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.wmf"/><Relationship Id="rId12" Type="http://schemas.openxmlformats.org/officeDocument/2006/relationships/oleObject" Target="../embeddings/oleObject4.bin"/><Relationship Id="rId13" Type="http://schemas.openxmlformats.org/officeDocument/2006/relationships/image" Target="../media/image4.wmf"/><Relationship Id="rId14" Type="http://schemas.openxmlformats.org/officeDocument/2006/relationships/oleObject" Target="../embeddings/oleObject5.bin"/><Relationship Id="rId15" Type="http://schemas.openxmlformats.org/officeDocument/2006/relationships/image" Target="../media/image5.wmf"/><Relationship Id="rId16" Type="http://schemas.openxmlformats.org/officeDocument/2006/relationships/oleObject" Target="../embeddings/oleObject6.bin"/><Relationship Id="rId17" Type="http://schemas.openxmlformats.org/officeDocument/2006/relationships/slide" Target="slide2.xml"/><Relationship Id="rId18" Type="http://schemas.openxmlformats.org/officeDocument/2006/relationships/image" Target="../media/image6.png"/><Relationship Id="rId1" Type="http://schemas.openxmlformats.org/officeDocument/2006/relationships/vmlDrawing" Target="../drawings/vmlDrawing1.vml"/><Relationship Id="rId2" Type="http://schemas.microsoft.com/office/2007/relationships/media" Target="../media/media1.m4a"/><Relationship Id="rId3" Type="http://schemas.openxmlformats.org/officeDocument/2006/relationships/audio" Target="../media/media1.m4a"/><Relationship Id="rId4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6" Type="http://schemas.openxmlformats.org/officeDocument/2006/relationships/oleObject" Target="../embeddings/oleObject1.bin"/><Relationship Id="rId7" Type="http://schemas.openxmlformats.org/officeDocument/2006/relationships/image" Target="../media/image1.wmf"/><Relationship Id="rId8" Type="http://schemas.openxmlformats.org/officeDocument/2006/relationships/oleObject" Target="../embeddings/oleObject2.bin"/><Relationship Id="rId9" Type="http://schemas.openxmlformats.org/officeDocument/2006/relationships/image" Target="../media/image2.wmf"/><Relationship Id="rId10" Type="http://schemas.openxmlformats.org/officeDocument/2006/relationships/oleObject" Target="../embeddings/oleObject3.bin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44.bin"/><Relationship Id="rId12" Type="http://schemas.openxmlformats.org/officeDocument/2006/relationships/image" Target="../media/image30.wmf"/><Relationship Id="rId13" Type="http://schemas.openxmlformats.org/officeDocument/2006/relationships/oleObject" Target="../embeddings/oleObject45.bin"/><Relationship Id="rId14" Type="http://schemas.openxmlformats.org/officeDocument/2006/relationships/image" Target="../media/image32.wmf"/><Relationship Id="rId15" Type="http://schemas.openxmlformats.org/officeDocument/2006/relationships/oleObject" Target="../embeddings/oleObject46.bin"/><Relationship Id="rId16" Type="http://schemas.openxmlformats.org/officeDocument/2006/relationships/image" Target="../media/image33.wmf"/><Relationship Id="rId17" Type="http://schemas.openxmlformats.org/officeDocument/2006/relationships/oleObject" Target="../embeddings/oleObject47.bin"/><Relationship Id="rId18" Type="http://schemas.openxmlformats.org/officeDocument/2006/relationships/image" Target="../media/image25.wmf"/><Relationship Id="rId19" Type="http://schemas.openxmlformats.org/officeDocument/2006/relationships/image" Target="../media/image6.png"/><Relationship Id="rId1" Type="http://schemas.openxmlformats.org/officeDocument/2006/relationships/vmlDrawing" Target="../drawings/vmlDrawing8.vml"/><Relationship Id="rId2" Type="http://schemas.microsoft.com/office/2007/relationships/media" Target="../media/media8.m4a"/><Relationship Id="rId3" Type="http://schemas.openxmlformats.org/officeDocument/2006/relationships/audio" Target="../media/media8.m4a"/><Relationship Id="rId4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6" Type="http://schemas.openxmlformats.org/officeDocument/2006/relationships/audio" Target="../media/audio2.wav"/><Relationship Id="rId7" Type="http://schemas.openxmlformats.org/officeDocument/2006/relationships/oleObject" Target="../embeddings/oleObject42.bin"/><Relationship Id="rId8" Type="http://schemas.openxmlformats.org/officeDocument/2006/relationships/image" Target="../media/image31.wmf"/><Relationship Id="rId9" Type="http://schemas.openxmlformats.org/officeDocument/2006/relationships/oleObject" Target="../embeddings/oleObject43.bin"/><Relationship Id="rId10" Type="http://schemas.openxmlformats.org/officeDocument/2006/relationships/image" Target="../media/image29.wmf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6.wmf"/><Relationship Id="rId12" Type="http://schemas.openxmlformats.org/officeDocument/2006/relationships/image" Target="../media/image6.png"/><Relationship Id="rId1" Type="http://schemas.openxmlformats.org/officeDocument/2006/relationships/vmlDrawing" Target="../drawings/vmlDrawing9.vml"/><Relationship Id="rId2" Type="http://schemas.microsoft.com/office/2007/relationships/media" Target="../media/media9.m4a"/><Relationship Id="rId3" Type="http://schemas.openxmlformats.org/officeDocument/2006/relationships/audio" Target="../media/media9.m4a"/><Relationship Id="rId4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6" Type="http://schemas.openxmlformats.org/officeDocument/2006/relationships/oleObject" Target="../embeddings/oleObject48.bin"/><Relationship Id="rId7" Type="http://schemas.openxmlformats.org/officeDocument/2006/relationships/image" Target="../media/image34.wmf"/><Relationship Id="rId8" Type="http://schemas.openxmlformats.org/officeDocument/2006/relationships/oleObject" Target="../embeddings/oleObject49.bin"/><Relationship Id="rId9" Type="http://schemas.openxmlformats.org/officeDocument/2006/relationships/image" Target="../media/image35.wmf"/><Relationship Id="rId10" Type="http://schemas.openxmlformats.org/officeDocument/2006/relationships/oleObject" Target="../embeddings/oleObject50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4" Type="http://schemas.openxmlformats.org/officeDocument/2006/relationships/slideLayout" Target="../slideLayouts/slideLayout2.xml"/><Relationship Id="rId5" Type="http://schemas.openxmlformats.org/officeDocument/2006/relationships/oleObject" Target="../embeddings/oleObject51.bin"/><Relationship Id="rId6" Type="http://schemas.openxmlformats.org/officeDocument/2006/relationships/image" Target="../media/image37.wmf"/><Relationship Id="rId7" Type="http://schemas.openxmlformats.org/officeDocument/2006/relationships/oleObject" Target="../embeddings/oleObject52.bin"/><Relationship Id="rId8" Type="http://schemas.openxmlformats.org/officeDocument/2006/relationships/image" Target="../media/image34.wmf"/><Relationship Id="rId9" Type="http://schemas.openxmlformats.org/officeDocument/2006/relationships/image" Target="../media/image6.png"/><Relationship Id="rId1" Type="http://schemas.openxmlformats.org/officeDocument/2006/relationships/vmlDrawing" Target="../drawings/vmlDrawing10.vml"/><Relationship Id="rId2" Type="http://schemas.microsoft.com/office/2007/relationships/media" Target="../media/media10.m4a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5.wmf"/><Relationship Id="rId12" Type="http://schemas.openxmlformats.org/officeDocument/2006/relationships/image" Target="../media/image6.png"/><Relationship Id="rId1" Type="http://schemas.openxmlformats.org/officeDocument/2006/relationships/vmlDrawing" Target="../drawings/vmlDrawing11.vml"/><Relationship Id="rId2" Type="http://schemas.microsoft.com/office/2007/relationships/media" Target="../media/media11.m4a"/><Relationship Id="rId3" Type="http://schemas.openxmlformats.org/officeDocument/2006/relationships/audio" Target="../media/media11.m4a"/><Relationship Id="rId4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6" Type="http://schemas.openxmlformats.org/officeDocument/2006/relationships/oleObject" Target="../embeddings/oleObject53.bin"/><Relationship Id="rId7" Type="http://schemas.openxmlformats.org/officeDocument/2006/relationships/image" Target="../media/image38.wmf"/><Relationship Id="rId8" Type="http://schemas.openxmlformats.org/officeDocument/2006/relationships/oleObject" Target="../embeddings/oleObject54.bin"/><Relationship Id="rId9" Type="http://schemas.openxmlformats.org/officeDocument/2006/relationships/image" Target="../media/image36.wmf"/><Relationship Id="rId10" Type="http://schemas.openxmlformats.org/officeDocument/2006/relationships/oleObject" Target="../embeddings/oleObject55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4" Type="http://schemas.openxmlformats.org/officeDocument/2006/relationships/slideLayout" Target="../slideLayouts/slideLayout2.xml"/><Relationship Id="rId5" Type="http://schemas.openxmlformats.org/officeDocument/2006/relationships/oleObject" Target="../embeddings/oleObject56.bin"/><Relationship Id="rId6" Type="http://schemas.openxmlformats.org/officeDocument/2006/relationships/image" Target="../media/image36.wmf"/><Relationship Id="rId7" Type="http://schemas.openxmlformats.org/officeDocument/2006/relationships/image" Target="../media/image6.png"/><Relationship Id="rId1" Type="http://schemas.openxmlformats.org/officeDocument/2006/relationships/vmlDrawing" Target="../drawings/vmlDrawing12.vml"/><Relationship Id="rId2" Type="http://schemas.microsoft.com/office/2007/relationships/media" Target="../media/media12.m4a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1.wmf"/><Relationship Id="rId12" Type="http://schemas.openxmlformats.org/officeDocument/2006/relationships/oleObject" Target="../embeddings/oleObject60.bin"/><Relationship Id="rId13" Type="http://schemas.openxmlformats.org/officeDocument/2006/relationships/image" Target="../media/image42.wmf"/><Relationship Id="rId14" Type="http://schemas.openxmlformats.org/officeDocument/2006/relationships/image" Target="../media/image6.png"/><Relationship Id="rId1" Type="http://schemas.openxmlformats.org/officeDocument/2006/relationships/vmlDrawing" Target="../drawings/vmlDrawing13.vml"/><Relationship Id="rId2" Type="http://schemas.microsoft.com/office/2007/relationships/media" Target="../media/media13.m4a"/><Relationship Id="rId3" Type="http://schemas.openxmlformats.org/officeDocument/2006/relationships/audio" Target="../media/media13.m4a"/><Relationship Id="rId4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6" Type="http://schemas.openxmlformats.org/officeDocument/2006/relationships/oleObject" Target="../embeddings/oleObject57.bin"/><Relationship Id="rId7" Type="http://schemas.openxmlformats.org/officeDocument/2006/relationships/image" Target="../media/image39.wmf"/><Relationship Id="rId8" Type="http://schemas.openxmlformats.org/officeDocument/2006/relationships/oleObject" Target="../embeddings/oleObject58.bin"/><Relationship Id="rId9" Type="http://schemas.openxmlformats.org/officeDocument/2006/relationships/image" Target="../media/image40.wmf"/><Relationship Id="rId10" Type="http://schemas.openxmlformats.org/officeDocument/2006/relationships/oleObject" Target="../embeddings/oleObject59.bin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44.wmf"/><Relationship Id="rId20" Type="http://schemas.openxmlformats.org/officeDocument/2006/relationships/oleObject" Target="../embeddings/oleObject68.bin"/><Relationship Id="rId21" Type="http://schemas.openxmlformats.org/officeDocument/2006/relationships/image" Target="../media/image50.wmf"/><Relationship Id="rId22" Type="http://schemas.openxmlformats.org/officeDocument/2006/relationships/image" Target="../media/image6.png"/><Relationship Id="rId10" Type="http://schemas.openxmlformats.org/officeDocument/2006/relationships/oleObject" Target="../embeddings/oleObject63.bin"/><Relationship Id="rId11" Type="http://schemas.openxmlformats.org/officeDocument/2006/relationships/image" Target="../media/image45.wmf"/><Relationship Id="rId12" Type="http://schemas.openxmlformats.org/officeDocument/2006/relationships/oleObject" Target="../embeddings/oleObject64.bin"/><Relationship Id="rId13" Type="http://schemas.openxmlformats.org/officeDocument/2006/relationships/image" Target="../media/image46.wmf"/><Relationship Id="rId14" Type="http://schemas.openxmlformats.org/officeDocument/2006/relationships/oleObject" Target="../embeddings/oleObject65.bin"/><Relationship Id="rId15" Type="http://schemas.openxmlformats.org/officeDocument/2006/relationships/image" Target="../media/image47.wmf"/><Relationship Id="rId16" Type="http://schemas.openxmlformats.org/officeDocument/2006/relationships/oleObject" Target="../embeddings/oleObject66.bin"/><Relationship Id="rId17" Type="http://schemas.openxmlformats.org/officeDocument/2006/relationships/image" Target="../media/image48.wmf"/><Relationship Id="rId18" Type="http://schemas.openxmlformats.org/officeDocument/2006/relationships/oleObject" Target="../embeddings/oleObject67.bin"/><Relationship Id="rId19" Type="http://schemas.openxmlformats.org/officeDocument/2006/relationships/image" Target="../media/image49.wmf"/><Relationship Id="rId1" Type="http://schemas.openxmlformats.org/officeDocument/2006/relationships/vmlDrawing" Target="../drawings/vmlDrawing14.vml"/><Relationship Id="rId2" Type="http://schemas.microsoft.com/office/2007/relationships/media" Target="../media/media14.m4a"/><Relationship Id="rId3" Type="http://schemas.openxmlformats.org/officeDocument/2006/relationships/audio" Target="../media/media14.m4a"/><Relationship Id="rId4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6" Type="http://schemas.openxmlformats.org/officeDocument/2006/relationships/oleObject" Target="../embeddings/oleObject61.bin"/><Relationship Id="rId7" Type="http://schemas.openxmlformats.org/officeDocument/2006/relationships/image" Target="../media/image43.wmf"/><Relationship Id="rId8" Type="http://schemas.openxmlformats.org/officeDocument/2006/relationships/oleObject" Target="../embeddings/oleObject62.bin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72.bin"/><Relationship Id="rId12" Type="http://schemas.openxmlformats.org/officeDocument/2006/relationships/image" Target="../media/image47.wmf"/><Relationship Id="rId13" Type="http://schemas.openxmlformats.org/officeDocument/2006/relationships/oleObject" Target="../embeddings/oleObject73.bin"/><Relationship Id="rId14" Type="http://schemas.openxmlformats.org/officeDocument/2006/relationships/image" Target="../media/image43.wmf"/><Relationship Id="rId15" Type="http://schemas.openxmlformats.org/officeDocument/2006/relationships/oleObject" Target="../embeddings/oleObject74.bin"/><Relationship Id="rId16" Type="http://schemas.openxmlformats.org/officeDocument/2006/relationships/image" Target="../media/image50.wmf"/><Relationship Id="rId17" Type="http://schemas.openxmlformats.org/officeDocument/2006/relationships/image" Target="../media/image6.png"/><Relationship Id="rId1" Type="http://schemas.openxmlformats.org/officeDocument/2006/relationships/vmlDrawing" Target="../drawings/vmlDrawing15.vml"/><Relationship Id="rId2" Type="http://schemas.microsoft.com/office/2007/relationships/media" Target="../media/media15.m4a"/><Relationship Id="rId3" Type="http://schemas.openxmlformats.org/officeDocument/2006/relationships/audio" Target="../media/media15.m4a"/><Relationship Id="rId4" Type="http://schemas.openxmlformats.org/officeDocument/2006/relationships/slideLayout" Target="../slideLayouts/slideLayout2.xml"/><Relationship Id="rId5" Type="http://schemas.openxmlformats.org/officeDocument/2006/relationships/oleObject" Target="../embeddings/oleObject69.bin"/><Relationship Id="rId6" Type="http://schemas.openxmlformats.org/officeDocument/2006/relationships/image" Target="../media/image51.wmf"/><Relationship Id="rId7" Type="http://schemas.openxmlformats.org/officeDocument/2006/relationships/oleObject" Target="../embeddings/oleObject70.bin"/><Relationship Id="rId8" Type="http://schemas.openxmlformats.org/officeDocument/2006/relationships/image" Target="../media/image52.wmf"/><Relationship Id="rId9" Type="http://schemas.openxmlformats.org/officeDocument/2006/relationships/oleObject" Target="../embeddings/oleObject71.bin"/><Relationship Id="rId10" Type="http://schemas.openxmlformats.org/officeDocument/2006/relationships/image" Target="../media/image53.wmf"/></Relationships>
</file>

<file path=ppt/slides/_rels/slide18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78.bin"/><Relationship Id="rId12" Type="http://schemas.openxmlformats.org/officeDocument/2006/relationships/image" Target="../media/image56.wmf"/><Relationship Id="rId13" Type="http://schemas.openxmlformats.org/officeDocument/2006/relationships/oleObject" Target="../embeddings/oleObject79.bin"/><Relationship Id="rId14" Type="http://schemas.openxmlformats.org/officeDocument/2006/relationships/image" Target="../media/image40.wmf"/><Relationship Id="rId15" Type="http://schemas.openxmlformats.org/officeDocument/2006/relationships/oleObject" Target="../embeddings/oleObject80.bin"/><Relationship Id="rId16" Type="http://schemas.openxmlformats.org/officeDocument/2006/relationships/image" Target="../media/image57.wmf"/><Relationship Id="rId17" Type="http://schemas.openxmlformats.org/officeDocument/2006/relationships/image" Target="../media/image6.png"/><Relationship Id="rId1" Type="http://schemas.openxmlformats.org/officeDocument/2006/relationships/vmlDrawing" Target="../drawings/vmlDrawing16.vml"/><Relationship Id="rId2" Type="http://schemas.microsoft.com/office/2007/relationships/media" Target="../media/media16.m4a"/><Relationship Id="rId3" Type="http://schemas.openxmlformats.org/officeDocument/2006/relationships/audio" Target="../media/media16.m4a"/><Relationship Id="rId4" Type="http://schemas.openxmlformats.org/officeDocument/2006/relationships/slideLayout" Target="../slideLayouts/slideLayout2.xml"/><Relationship Id="rId5" Type="http://schemas.openxmlformats.org/officeDocument/2006/relationships/oleObject" Target="../embeddings/oleObject75.bin"/><Relationship Id="rId6" Type="http://schemas.openxmlformats.org/officeDocument/2006/relationships/image" Target="../media/image39.wmf"/><Relationship Id="rId7" Type="http://schemas.openxmlformats.org/officeDocument/2006/relationships/oleObject" Target="../embeddings/oleObject76.bin"/><Relationship Id="rId8" Type="http://schemas.openxmlformats.org/officeDocument/2006/relationships/image" Target="../media/image54.wmf"/><Relationship Id="rId9" Type="http://schemas.openxmlformats.org/officeDocument/2006/relationships/oleObject" Target="../embeddings/oleObject77.bin"/><Relationship Id="rId10" Type="http://schemas.openxmlformats.org/officeDocument/2006/relationships/image" Target="../media/image55.emf"/></Relationships>
</file>

<file path=ppt/slides/_rels/slide1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0.wmf"/><Relationship Id="rId12" Type="http://schemas.openxmlformats.org/officeDocument/2006/relationships/oleObject" Target="../embeddings/oleObject84.bin"/><Relationship Id="rId13" Type="http://schemas.openxmlformats.org/officeDocument/2006/relationships/image" Target="../media/image61.wmf"/><Relationship Id="rId14" Type="http://schemas.openxmlformats.org/officeDocument/2006/relationships/oleObject" Target="../embeddings/oleObject85.bin"/><Relationship Id="rId15" Type="http://schemas.openxmlformats.org/officeDocument/2006/relationships/image" Target="../media/image62.wmf"/><Relationship Id="rId16" Type="http://schemas.openxmlformats.org/officeDocument/2006/relationships/oleObject" Target="../embeddings/oleObject86.bin"/><Relationship Id="rId17" Type="http://schemas.openxmlformats.org/officeDocument/2006/relationships/image" Target="../media/image63.wmf"/><Relationship Id="rId18" Type="http://schemas.openxmlformats.org/officeDocument/2006/relationships/image" Target="../media/image6.png"/><Relationship Id="rId1" Type="http://schemas.openxmlformats.org/officeDocument/2006/relationships/vmlDrawing" Target="../drawings/vmlDrawing17.vml"/><Relationship Id="rId2" Type="http://schemas.microsoft.com/office/2007/relationships/media" Target="../media/media17.m4a"/><Relationship Id="rId3" Type="http://schemas.openxmlformats.org/officeDocument/2006/relationships/audio" Target="../media/media17.m4a"/><Relationship Id="rId4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6" Type="http://schemas.openxmlformats.org/officeDocument/2006/relationships/oleObject" Target="../embeddings/oleObject81.bin"/><Relationship Id="rId7" Type="http://schemas.openxmlformats.org/officeDocument/2006/relationships/image" Target="../media/image58.wmf"/><Relationship Id="rId8" Type="http://schemas.openxmlformats.org/officeDocument/2006/relationships/oleObject" Target="../embeddings/oleObject82.bin"/><Relationship Id="rId9" Type="http://schemas.openxmlformats.org/officeDocument/2006/relationships/image" Target="../media/image59.wmf"/><Relationship Id="rId10" Type="http://schemas.openxmlformats.org/officeDocument/2006/relationships/oleObject" Target="../embeddings/oleObject83.bin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.wmf"/><Relationship Id="rId12" Type="http://schemas.openxmlformats.org/officeDocument/2006/relationships/oleObject" Target="../embeddings/oleObject10.bin"/><Relationship Id="rId13" Type="http://schemas.openxmlformats.org/officeDocument/2006/relationships/image" Target="../media/image10.wmf"/><Relationship Id="rId14" Type="http://schemas.openxmlformats.org/officeDocument/2006/relationships/oleObject" Target="../embeddings/oleObject11.bin"/><Relationship Id="rId15" Type="http://schemas.openxmlformats.org/officeDocument/2006/relationships/image" Target="../media/image11.wmf"/><Relationship Id="rId16" Type="http://schemas.openxmlformats.org/officeDocument/2006/relationships/image" Target="../media/image6.png"/><Relationship Id="rId1" Type="http://schemas.openxmlformats.org/officeDocument/2006/relationships/vmlDrawing" Target="../drawings/vmlDrawing2.vml"/><Relationship Id="rId2" Type="http://schemas.microsoft.com/office/2007/relationships/media" Target="../media/media2.m4a"/><Relationship Id="rId3" Type="http://schemas.openxmlformats.org/officeDocument/2006/relationships/audio" Target="../media/media2.m4a"/><Relationship Id="rId4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6" Type="http://schemas.openxmlformats.org/officeDocument/2006/relationships/oleObject" Target="../embeddings/oleObject7.bin"/><Relationship Id="rId7" Type="http://schemas.openxmlformats.org/officeDocument/2006/relationships/image" Target="../media/image7.wmf"/><Relationship Id="rId8" Type="http://schemas.openxmlformats.org/officeDocument/2006/relationships/oleObject" Target="../embeddings/oleObject8.bin"/><Relationship Id="rId9" Type="http://schemas.openxmlformats.org/officeDocument/2006/relationships/image" Target="../media/image8.wmf"/><Relationship Id="rId10" Type="http://schemas.openxmlformats.org/officeDocument/2006/relationships/oleObject" Target="../embeddings/oleObject9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4" Type="http://schemas.openxmlformats.org/officeDocument/2006/relationships/slideLayout" Target="../slideLayouts/slideLayout2.xml"/><Relationship Id="rId5" Type="http://schemas.openxmlformats.org/officeDocument/2006/relationships/oleObject" Target="../embeddings/oleObject87.bin"/><Relationship Id="rId6" Type="http://schemas.openxmlformats.org/officeDocument/2006/relationships/image" Target="../media/image64.wmf"/><Relationship Id="rId7" Type="http://schemas.openxmlformats.org/officeDocument/2006/relationships/oleObject" Target="../embeddings/oleObject88.bin"/><Relationship Id="rId8" Type="http://schemas.openxmlformats.org/officeDocument/2006/relationships/image" Target="../media/image56.wmf"/><Relationship Id="rId9" Type="http://schemas.openxmlformats.org/officeDocument/2006/relationships/image" Target="../media/image6.png"/><Relationship Id="rId1" Type="http://schemas.openxmlformats.org/officeDocument/2006/relationships/vmlDrawing" Target="../drawings/vmlDrawing18.vml"/><Relationship Id="rId2" Type="http://schemas.microsoft.com/office/2007/relationships/media" Target="../media/media18.m4a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4" Type="http://schemas.openxmlformats.org/officeDocument/2006/relationships/slideLayout" Target="../slideLayouts/slideLayout2.xml"/><Relationship Id="rId5" Type="http://schemas.openxmlformats.org/officeDocument/2006/relationships/oleObject" Target="../embeddings/oleObject89.bin"/><Relationship Id="rId6" Type="http://schemas.openxmlformats.org/officeDocument/2006/relationships/image" Target="../media/image65.wmf"/><Relationship Id="rId7" Type="http://schemas.openxmlformats.org/officeDocument/2006/relationships/image" Target="../media/image6.png"/><Relationship Id="rId1" Type="http://schemas.openxmlformats.org/officeDocument/2006/relationships/vmlDrawing" Target="../drawings/vmlDrawing19.vml"/><Relationship Id="rId2" Type="http://schemas.microsoft.com/office/2007/relationships/media" Target="../media/media19.m4a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67.wmf"/><Relationship Id="rId20" Type="http://schemas.openxmlformats.org/officeDocument/2006/relationships/image" Target="../media/image72.emf"/><Relationship Id="rId21" Type="http://schemas.openxmlformats.org/officeDocument/2006/relationships/oleObject" Target="../embeddings/oleObject97.bin"/><Relationship Id="rId22" Type="http://schemas.openxmlformats.org/officeDocument/2006/relationships/image" Target="../media/image73.wmf"/><Relationship Id="rId23" Type="http://schemas.openxmlformats.org/officeDocument/2006/relationships/oleObject" Target="../embeddings/oleObject98.bin"/><Relationship Id="rId24" Type="http://schemas.openxmlformats.org/officeDocument/2006/relationships/image" Target="../media/image74.wmf"/><Relationship Id="rId25" Type="http://schemas.openxmlformats.org/officeDocument/2006/relationships/oleObject" Target="../embeddings/oleObject99.bin"/><Relationship Id="rId26" Type="http://schemas.openxmlformats.org/officeDocument/2006/relationships/image" Target="../media/image75.wmf"/><Relationship Id="rId27" Type="http://schemas.openxmlformats.org/officeDocument/2006/relationships/oleObject" Target="../embeddings/oleObject100.bin"/><Relationship Id="rId28" Type="http://schemas.openxmlformats.org/officeDocument/2006/relationships/image" Target="../media/image76.wmf"/><Relationship Id="rId29" Type="http://schemas.openxmlformats.org/officeDocument/2006/relationships/oleObject" Target="../embeddings/oleObject101.bin"/><Relationship Id="rId30" Type="http://schemas.openxmlformats.org/officeDocument/2006/relationships/image" Target="../media/image77.wmf"/><Relationship Id="rId31" Type="http://schemas.openxmlformats.org/officeDocument/2006/relationships/image" Target="../media/image6.png"/><Relationship Id="rId10" Type="http://schemas.openxmlformats.org/officeDocument/2006/relationships/slide" Target="slide10.xml"/><Relationship Id="rId11" Type="http://schemas.openxmlformats.org/officeDocument/2006/relationships/oleObject" Target="../embeddings/oleObject92.bin"/><Relationship Id="rId12" Type="http://schemas.openxmlformats.org/officeDocument/2006/relationships/image" Target="../media/image68.wmf"/><Relationship Id="rId13" Type="http://schemas.openxmlformats.org/officeDocument/2006/relationships/oleObject" Target="../embeddings/oleObject93.bin"/><Relationship Id="rId14" Type="http://schemas.openxmlformats.org/officeDocument/2006/relationships/image" Target="../media/image69.wmf"/><Relationship Id="rId15" Type="http://schemas.openxmlformats.org/officeDocument/2006/relationships/oleObject" Target="../embeddings/oleObject94.bin"/><Relationship Id="rId16" Type="http://schemas.openxmlformats.org/officeDocument/2006/relationships/image" Target="../media/image70.wmf"/><Relationship Id="rId17" Type="http://schemas.openxmlformats.org/officeDocument/2006/relationships/oleObject" Target="../embeddings/oleObject95.bin"/><Relationship Id="rId18" Type="http://schemas.openxmlformats.org/officeDocument/2006/relationships/image" Target="../media/image71.wmf"/><Relationship Id="rId19" Type="http://schemas.openxmlformats.org/officeDocument/2006/relationships/oleObject" Target="../embeddings/oleObject96.bin"/><Relationship Id="rId1" Type="http://schemas.openxmlformats.org/officeDocument/2006/relationships/vmlDrawing" Target="../drawings/vmlDrawing20.vml"/><Relationship Id="rId2" Type="http://schemas.microsoft.com/office/2007/relationships/media" Target="../media/media20.m4a"/><Relationship Id="rId3" Type="http://schemas.openxmlformats.org/officeDocument/2006/relationships/audio" Target="../media/media20.m4a"/><Relationship Id="rId4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6" Type="http://schemas.openxmlformats.org/officeDocument/2006/relationships/oleObject" Target="../embeddings/oleObject90.bin"/><Relationship Id="rId7" Type="http://schemas.openxmlformats.org/officeDocument/2006/relationships/image" Target="../media/image66.wmf"/><Relationship Id="rId8" Type="http://schemas.openxmlformats.org/officeDocument/2006/relationships/oleObject" Target="../embeddings/oleObject91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4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6" Type="http://schemas.openxmlformats.org/officeDocument/2006/relationships/oleObject" Target="../embeddings/oleObject102.bin"/><Relationship Id="rId7" Type="http://schemas.openxmlformats.org/officeDocument/2006/relationships/image" Target="../media/image78.wmf"/><Relationship Id="rId8" Type="http://schemas.openxmlformats.org/officeDocument/2006/relationships/image" Target="../media/image6.png"/><Relationship Id="rId1" Type="http://schemas.openxmlformats.org/officeDocument/2006/relationships/vmlDrawing" Target="../drawings/vmlDrawing21.vml"/><Relationship Id="rId2" Type="http://schemas.microsoft.com/office/2007/relationships/media" Target="../media/media21.m4a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4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6" Type="http://schemas.openxmlformats.org/officeDocument/2006/relationships/oleObject" Target="../embeddings/oleObject103.bin"/><Relationship Id="rId7" Type="http://schemas.openxmlformats.org/officeDocument/2006/relationships/image" Target="../media/image79.wmf"/><Relationship Id="rId8" Type="http://schemas.openxmlformats.org/officeDocument/2006/relationships/image" Target="../media/image6.png"/><Relationship Id="rId1" Type="http://schemas.openxmlformats.org/officeDocument/2006/relationships/vmlDrawing" Target="../drawings/vmlDrawing22.vml"/><Relationship Id="rId2" Type="http://schemas.microsoft.com/office/2007/relationships/media" Target="../media/media22.m4a"/></Relationships>
</file>

<file path=ppt/slides/_rels/slide26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07.bin"/><Relationship Id="rId12" Type="http://schemas.openxmlformats.org/officeDocument/2006/relationships/image" Target="../media/image83.wmf"/><Relationship Id="rId13" Type="http://schemas.openxmlformats.org/officeDocument/2006/relationships/oleObject" Target="../embeddings/oleObject108.bin"/><Relationship Id="rId14" Type="http://schemas.openxmlformats.org/officeDocument/2006/relationships/image" Target="../media/image84.wmf"/><Relationship Id="rId15" Type="http://schemas.openxmlformats.org/officeDocument/2006/relationships/image" Target="../media/image6.png"/><Relationship Id="rId1" Type="http://schemas.openxmlformats.org/officeDocument/2006/relationships/vmlDrawing" Target="../drawings/vmlDrawing23.vml"/><Relationship Id="rId2" Type="http://schemas.microsoft.com/office/2007/relationships/media" Target="../media/media23.m4a"/><Relationship Id="rId3" Type="http://schemas.openxmlformats.org/officeDocument/2006/relationships/audio" Target="../media/media23.m4a"/><Relationship Id="rId4" Type="http://schemas.openxmlformats.org/officeDocument/2006/relationships/slideLayout" Target="../slideLayouts/slideLayout2.xml"/><Relationship Id="rId5" Type="http://schemas.openxmlformats.org/officeDocument/2006/relationships/oleObject" Target="../embeddings/oleObject104.bin"/><Relationship Id="rId6" Type="http://schemas.openxmlformats.org/officeDocument/2006/relationships/image" Target="../media/image80.wmf"/><Relationship Id="rId7" Type="http://schemas.openxmlformats.org/officeDocument/2006/relationships/oleObject" Target="../embeddings/oleObject105.bin"/><Relationship Id="rId8" Type="http://schemas.openxmlformats.org/officeDocument/2006/relationships/image" Target="../media/image81.wmf"/><Relationship Id="rId9" Type="http://schemas.openxmlformats.org/officeDocument/2006/relationships/oleObject" Target="../embeddings/oleObject106.bin"/><Relationship Id="rId10" Type="http://schemas.openxmlformats.org/officeDocument/2006/relationships/image" Target="../media/image82.w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m4a"/><Relationship Id="rId4" Type="http://schemas.openxmlformats.org/officeDocument/2006/relationships/slideLayout" Target="../slideLayouts/slideLayout2.xml"/><Relationship Id="rId5" Type="http://schemas.openxmlformats.org/officeDocument/2006/relationships/oleObject" Target="../embeddings/oleObject109.bin"/><Relationship Id="rId6" Type="http://schemas.openxmlformats.org/officeDocument/2006/relationships/image" Target="../media/image85.wmf"/><Relationship Id="rId7" Type="http://schemas.openxmlformats.org/officeDocument/2006/relationships/slide" Target="slide10.xml"/><Relationship Id="rId8" Type="http://schemas.openxmlformats.org/officeDocument/2006/relationships/oleObject" Target="../embeddings/oleObject110.bin"/><Relationship Id="rId9" Type="http://schemas.openxmlformats.org/officeDocument/2006/relationships/image" Target="../media/image75.wmf"/><Relationship Id="rId10" Type="http://schemas.openxmlformats.org/officeDocument/2006/relationships/image" Target="../media/image6.png"/><Relationship Id="rId1" Type="http://schemas.openxmlformats.org/officeDocument/2006/relationships/vmlDrawing" Target="../drawings/vmlDrawing24.vml"/><Relationship Id="rId2" Type="http://schemas.microsoft.com/office/2007/relationships/media" Target="../media/media24.m4a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m4a"/><Relationship Id="rId4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6" Type="http://schemas.openxmlformats.org/officeDocument/2006/relationships/oleObject" Target="../embeddings/oleObject111.bin"/><Relationship Id="rId7" Type="http://schemas.openxmlformats.org/officeDocument/2006/relationships/image" Target="../media/image86.wmf"/><Relationship Id="rId8" Type="http://schemas.openxmlformats.org/officeDocument/2006/relationships/image" Target="../media/image6.png"/><Relationship Id="rId1" Type="http://schemas.openxmlformats.org/officeDocument/2006/relationships/vmlDrawing" Target="../drawings/vmlDrawing25.vml"/><Relationship Id="rId2" Type="http://schemas.microsoft.com/office/2007/relationships/media" Target="../media/media25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4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6" Type="http://schemas.openxmlformats.org/officeDocument/2006/relationships/oleObject" Target="../embeddings/oleObject12.bin"/><Relationship Id="rId7" Type="http://schemas.openxmlformats.org/officeDocument/2006/relationships/image" Target="../media/image12.wmf"/><Relationship Id="rId8" Type="http://schemas.openxmlformats.org/officeDocument/2006/relationships/oleObject" Target="../embeddings/oleObject13.bin"/><Relationship Id="rId9" Type="http://schemas.openxmlformats.org/officeDocument/2006/relationships/image" Target="../media/image13.emf"/><Relationship Id="rId10" Type="http://schemas.openxmlformats.org/officeDocument/2006/relationships/image" Target="../media/image6.png"/><Relationship Id="rId1" Type="http://schemas.openxmlformats.org/officeDocument/2006/relationships/vmlDrawing" Target="../drawings/vmlDrawing3.vml"/><Relationship Id="rId2" Type="http://schemas.microsoft.com/office/2007/relationships/media" Target="../media/media3.m4a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m4a"/><Relationship Id="rId4" Type="http://schemas.openxmlformats.org/officeDocument/2006/relationships/slideLayout" Target="../slideLayouts/slideLayout12.xml"/><Relationship Id="rId5" Type="http://schemas.openxmlformats.org/officeDocument/2006/relationships/audio" Target="../media/audio1.wav"/><Relationship Id="rId6" Type="http://schemas.openxmlformats.org/officeDocument/2006/relationships/oleObject" Target="../embeddings/oleObject112.bin"/><Relationship Id="rId7" Type="http://schemas.openxmlformats.org/officeDocument/2006/relationships/image" Target="../media/image87.wmf"/><Relationship Id="rId8" Type="http://schemas.openxmlformats.org/officeDocument/2006/relationships/image" Target="../media/image6.png"/><Relationship Id="rId1" Type="http://schemas.openxmlformats.org/officeDocument/2006/relationships/vmlDrawing" Target="../drawings/vmlDrawing26.vml"/><Relationship Id="rId2" Type="http://schemas.microsoft.com/office/2007/relationships/media" Target="../media/media26.m4a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1" Type="http://schemas.microsoft.com/office/2007/relationships/media" Target="../media/media27.m4a"/><Relationship Id="rId2" Type="http://schemas.openxmlformats.org/officeDocument/2006/relationships/audio" Target="../media/media27.m4a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8.m4a"/><Relationship Id="rId4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6" Type="http://schemas.openxmlformats.org/officeDocument/2006/relationships/oleObject" Target="../embeddings/oleObject113.bin"/><Relationship Id="rId7" Type="http://schemas.openxmlformats.org/officeDocument/2006/relationships/image" Target="../media/image79.wmf"/><Relationship Id="rId8" Type="http://schemas.openxmlformats.org/officeDocument/2006/relationships/oleObject" Target="../embeddings/oleObject114.bin"/><Relationship Id="rId9" Type="http://schemas.openxmlformats.org/officeDocument/2006/relationships/image" Target="../media/image88.wmf"/><Relationship Id="rId10" Type="http://schemas.openxmlformats.org/officeDocument/2006/relationships/image" Target="../media/image6.png"/><Relationship Id="rId1" Type="http://schemas.openxmlformats.org/officeDocument/2006/relationships/vmlDrawing" Target="../drawings/vmlDrawing27.vml"/><Relationship Id="rId2" Type="http://schemas.microsoft.com/office/2007/relationships/media" Target="../media/media28.m4a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117.bin"/><Relationship Id="rId20" Type="http://schemas.openxmlformats.org/officeDocument/2006/relationships/image" Target="../media/image95.emf"/><Relationship Id="rId21" Type="http://schemas.openxmlformats.org/officeDocument/2006/relationships/image" Target="../media/image6.png"/><Relationship Id="rId10" Type="http://schemas.openxmlformats.org/officeDocument/2006/relationships/image" Target="../media/image90.wmf"/><Relationship Id="rId11" Type="http://schemas.openxmlformats.org/officeDocument/2006/relationships/oleObject" Target="../embeddings/oleObject118.bin"/><Relationship Id="rId12" Type="http://schemas.openxmlformats.org/officeDocument/2006/relationships/image" Target="../media/image91.wmf"/><Relationship Id="rId13" Type="http://schemas.openxmlformats.org/officeDocument/2006/relationships/oleObject" Target="../embeddings/oleObject119.bin"/><Relationship Id="rId14" Type="http://schemas.openxmlformats.org/officeDocument/2006/relationships/image" Target="../media/image92.wmf"/><Relationship Id="rId15" Type="http://schemas.openxmlformats.org/officeDocument/2006/relationships/oleObject" Target="../embeddings/oleObject120.bin"/><Relationship Id="rId16" Type="http://schemas.openxmlformats.org/officeDocument/2006/relationships/image" Target="../media/image93.wmf"/><Relationship Id="rId17" Type="http://schemas.openxmlformats.org/officeDocument/2006/relationships/oleObject" Target="../embeddings/oleObject121.bin"/><Relationship Id="rId18" Type="http://schemas.openxmlformats.org/officeDocument/2006/relationships/image" Target="../media/image94.wmf"/><Relationship Id="rId19" Type="http://schemas.openxmlformats.org/officeDocument/2006/relationships/oleObject" Target="../embeddings/oleObject122.bin"/><Relationship Id="rId1" Type="http://schemas.openxmlformats.org/officeDocument/2006/relationships/vmlDrawing" Target="../drawings/vmlDrawing28.vml"/><Relationship Id="rId2" Type="http://schemas.microsoft.com/office/2007/relationships/media" Target="../media/media29.m4a"/><Relationship Id="rId3" Type="http://schemas.openxmlformats.org/officeDocument/2006/relationships/audio" Target="../media/media29.m4a"/><Relationship Id="rId4" Type="http://schemas.openxmlformats.org/officeDocument/2006/relationships/slideLayout" Target="../slideLayouts/slideLayout2.xml"/><Relationship Id="rId5" Type="http://schemas.openxmlformats.org/officeDocument/2006/relationships/oleObject" Target="../embeddings/oleObject115.bin"/><Relationship Id="rId6" Type="http://schemas.openxmlformats.org/officeDocument/2006/relationships/image" Target="../media/image88.wmf"/><Relationship Id="rId7" Type="http://schemas.openxmlformats.org/officeDocument/2006/relationships/oleObject" Target="../embeddings/oleObject116.bin"/><Relationship Id="rId8" Type="http://schemas.openxmlformats.org/officeDocument/2006/relationships/image" Target="../media/image89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0.m4a"/><Relationship Id="rId4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6" Type="http://schemas.openxmlformats.org/officeDocument/2006/relationships/oleObject" Target="../embeddings/oleObject123.bin"/><Relationship Id="rId7" Type="http://schemas.openxmlformats.org/officeDocument/2006/relationships/image" Target="../media/image88.wmf"/><Relationship Id="rId8" Type="http://schemas.openxmlformats.org/officeDocument/2006/relationships/oleObject" Target="../embeddings/oleObject124.bin"/><Relationship Id="rId9" Type="http://schemas.openxmlformats.org/officeDocument/2006/relationships/image" Target="../media/image96.wmf"/><Relationship Id="rId10" Type="http://schemas.openxmlformats.org/officeDocument/2006/relationships/image" Target="../media/image6.png"/><Relationship Id="rId1" Type="http://schemas.openxmlformats.org/officeDocument/2006/relationships/vmlDrawing" Target="../drawings/vmlDrawing29.vml"/><Relationship Id="rId2" Type="http://schemas.microsoft.com/office/2007/relationships/media" Target="../media/media30.m4a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audio" Target="../media/audio1.wav"/><Relationship Id="rId5" Type="http://schemas.openxmlformats.org/officeDocument/2006/relationships/image" Target="../media/image6.png"/><Relationship Id="rId1" Type="http://schemas.microsoft.com/office/2007/relationships/media" Target="../media/media31.m4a"/><Relationship Id="rId2" Type="http://schemas.openxmlformats.org/officeDocument/2006/relationships/audio" Target="../media/media31.m4a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audio" Target="../media/audio1.wav"/><Relationship Id="rId5" Type="http://schemas.openxmlformats.org/officeDocument/2006/relationships/image" Target="../media/image6.png"/><Relationship Id="rId1" Type="http://schemas.microsoft.com/office/2007/relationships/media" Target="../media/media32.m4a"/><Relationship Id="rId2" Type="http://schemas.openxmlformats.org/officeDocument/2006/relationships/audio" Target="../media/media32.m4a"/></Relationships>
</file>

<file path=ppt/slides/_rels/slide37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28.bin"/><Relationship Id="rId12" Type="http://schemas.openxmlformats.org/officeDocument/2006/relationships/image" Target="../media/image98.wmf"/><Relationship Id="rId13" Type="http://schemas.openxmlformats.org/officeDocument/2006/relationships/image" Target="../media/image6.png"/><Relationship Id="rId1" Type="http://schemas.openxmlformats.org/officeDocument/2006/relationships/vmlDrawing" Target="../drawings/vmlDrawing30.vml"/><Relationship Id="rId2" Type="http://schemas.microsoft.com/office/2007/relationships/media" Target="../media/media33.m4a"/><Relationship Id="rId3" Type="http://schemas.openxmlformats.org/officeDocument/2006/relationships/audio" Target="../media/media33.m4a"/><Relationship Id="rId4" Type="http://schemas.openxmlformats.org/officeDocument/2006/relationships/slideLayout" Target="../slideLayouts/slideLayout2.xml"/><Relationship Id="rId5" Type="http://schemas.openxmlformats.org/officeDocument/2006/relationships/oleObject" Target="../embeddings/oleObject125.bin"/><Relationship Id="rId6" Type="http://schemas.openxmlformats.org/officeDocument/2006/relationships/image" Target="../media/image24.wmf"/><Relationship Id="rId7" Type="http://schemas.openxmlformats.org/officeDocument/2006/relationships/oleObject" Target="../embeddings/oleObject126.bin"/><Relationship Id="rId8" Type="http://schemas.openxmlformats.org/officeDocument/2006/relationships/image" Target="../media/image56.wmf"/><Relationship Id="rId9" Type="http://schemas.openxmlformats.org/officeDocument/2006/relationships/oleObject" Target="../embeddings/oleObject127.bin"/><Relationship Id="rId10" Type="http://schemas.openxmlformats.org/officeDocument/2006/relationships/image" Target="../media/image97.wmf"/></Relationships>
</file>

<file path=ppt/slides/_rels/slide3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4.wmf"/><Relationship Id="rId12" Type="http://schemas.openxmlformats.org/officeDocument/2006/relationships/oleObject" Target="../embeddings/oleObject132.bin"/><Relationship Id="rId13" Type="http://schemas.openxmlformats.org/officeDocument/2006/relationships/image" Target="../media/image56.wmf"/><Relationship Id="rId14" Type="http://schemas.openxmlformats.org/officeDocument/2006/relationships/image" Target="../media/image6.png"/><Relationship Id="rId1" Type="http://schemas.openxmlformats.org/officeDocument/2006/relationships/vmlDrawing" Target="../drawings/vmlDrawing31.vml"/><Relationship Id="rId2" Type="http://schemas.microsoft.com/office/2007/relationships/media" Target="../media/media34.m4a"/><Relationship Id="rId3" Type="http://schemas.openxmlformats.org/officeDocument/2006/relationships/audio" Target="../media/media34.m4a"/><Relationship Id="rId4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6" Type="http://schemas.openxmlformats.org/officeDocument/2006/relationships/oleObject" Target="../embeddings/oleObject129.bin"/><Relationship Id="rId7" Type="http://schemas.openxmlformats.org/officeDocument/2006/relationships/image" Target="../media/image99.wmf"/><Relationship Id="rId8" Type="http://schemas.openxmlformats.org/officeDocument/2006/relationships/oleObject" Target="../embeddings/oleObject130.bin"/><Relationship Id="rId9" Type="http://schemas.openxmlformats.org/officeDocument/2006/relationships/image" Target="../media/image100.wmf"/><Relationship Id="rId10" Type="http://schemas.openxmlformats.org/officeDocument/2006/relationships/oleObject" Target="../embeddings/oleObject131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media35.m4a"/><Relationship Id="rId4" Type="http://schemas.openxmlformats.org/officeDocument/2006/relationships/slideLayout" Target="../slideLayouts/slideLayout2.xml"/><Relationship Id="rId5" Type="http://schemas.openxmlformats.org/officeDocument/2006/relationships/oleObject" Target="../embeddings/oleObject133.bin"/><Relationship Id="rId6" Type="http://schemas.openxmlformats.org/officeDocument/2006/relationships/image" Target="../media/image100.wmf"/><Relationship Id="rId7" Type="http://schemas.openxmlformats.org/officeDocument/2006/relationships/oleObject" Target="../embeddings/oleObject134.bin"/><Relationship Id="rId8" Type="http://schemas.openxmlformats.org/officeDocument/2006/relationships/image" Target="../media/image101.wmf"/><Relationship Id="rId9" Type="http://schemas.openxmlformats.org/officeDocument/2006/relationships/image" Target="../media/image6.png"/><Relationship Id="rId1" Type="http://schemas.openxmlformats.org/officeDocument/2006/relationships/vmlDrawing" Target="../drawings/vmlDrawing32.vml"/><Relationship Id="rId2" Type="http://schemas.microsoft.com/office/2007/relationships/media" Target="../media/media35.m4a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media36.m4a"/><Relationship Id="rId4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6" Type="http://schemas.openxmlformats.org/officeDocument/2006/relationships/oleObject" Target="../embeddings/oleObject135.bin"/><Relationship Id="rId7" Type="http://schemas.openxmlformats.org/officeDocument/2006/relationships/image" Target="../media/image102.wmf"/><Relationship Id="rId8" Type="http://schemas.openxmlformats.org/officeDocument/2006/relationships/oleObject" Target="../embeddings/oleObject136.bin"/><Relationship Id="rId9" Type="http://schemas.openxmlformats.org/officeDocument/2006/relationships/image" Target="../media/image103.wmf"/><Relationship Id="rId10" Type="http://schemas.openxmlformats.org/officeDocument/2006/relationships/slide" Target="slide4.xml"/><Relationship Id="rId11" Type="http://schemas.openxmlformats.org/officeDocument/2006/relationships/image" Target="../media/image6.png"/><Relationship Id="rId1" Type="http://schemas.openxmlformats.org/officeDocument/2006/relationships/vmlDrawing" Target="../drawings/vmlDrawing33.vml"/><Relationship Id="rId2" Type="http://schemas.microsoft.com/office/2007/relationships/media" Target="../media/media36.m4a"/></Relationships>
</file>

<file path=ppt/slides/_rels/slide4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6.wmf"/><Relationship Id="rId12" Type="http://schemas.openxmlformats.org/officeDocument/2006/relationships/oleObject" Target="../embeddings/oleObject140.bin"/><Relationship Id="rId13" Type="http://schemas.openxmlformats.org/officeDocument/2006/relationships/image" Target="../media/image103.wmf"/><Relationship Id="rId14" Type="http://schemas.openxmlformats.org/officeDocument/2006/relationships/image" Target="../media/image6.png"/><Relationship Id="rId1" Type="http://schemas.openxmlformats.org/officeDocument/2006/relationships/vmlDrawing" Target="../drawings/vmlDrawing34.vml"/><Relationship Id="rId2" Type="http://schemas.microsoft.com/office/2007/relationships/media" Target="../media/media37.m4a"/><Relationship Id="rId3" Type="http://schemas.openxmlformats.org/officeDocument/2006/relationships/audio" Target="../media/media37.m4a"/><Relationship Id="rId4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6" Type="http://schemas.openxmlformats.org/officeDocument/2006/relationships/oleObject" Target="../embeddings/oleObject137.bin"/><Relationship Id="rId7" Type="http://schemas.openxmlformats.org/officeDocument/2006/relationships/image" Target="../media/image104.wmf"/><Relationship Id="rId8" Type="http://schemas.openxmlformats.org/officeDocument/2006/relationships/oleObject" Target="../embeddings/oleObject138.bin"/><Relationship Id="rId9" Type="http://schemas.openxmlformats.org/officeDocument/2006/relationships/image" Target="../media/image105.emf"/><Relationship Id="rId10" Type="http://schemas.openxmlformats.org/officeDocument/2006/relationships/oleObject" Target="../embeddings/oleObject139.bin"/></Relationships>
</file>

<file path=ppt/slides/_rels/slide42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44.bin"/><Relationship Id="rId12" Type="http://schemas.openxmlformats.org/officeDocument/2006/relationships/image" Target="../media/image105.emf"/><Relationship Id="rId13" Type="http://schemas.openxmlformats.org/officeDocument/2006/relationships/oleObject" Target="../embeddings/oleObject145.bin"/><Relationship Id="rId14" Type="http://schemas.openxmlformats.org/officeDocument/2006/relationships/image" Target="../media/image106.wmf"/><Relationship Id="rId15" Type="http://schemas.openxmlformats.org/officeDocument/2006/relationships/oleObject" Target="../embeddings/oleObject146.bin"/><Relationship Id="rId16" Type="http://schemas.openxmlformats.org/officeDocument/2006/relationships/image" Target="../media/image103.wmf"/><Relationship Id="rId17" Type="http://schemas.openxmlformats.org/officeDocument/2006/relationships/oleObject" Target="../embeddings/oleObject147.bin"/><Relationship Id="rId18" Type="http://schemas.openxmlformats.org/officeDocument/2006/relationships/image" Target="../media/image109.wmf"/><Relationship Id="rId19" Type="http://schemas.openxmlformats.org/officeDocument/2006/relationships/image" Target="../media/image6.png"/><Relationship Id="rId1" Type="http://schemas.openxmlformats.org/officeDocument/2006/relationships/vmlDrawing" Target="../drawings/vmlDrawing35.vml"/><Relationship Id="rId2" Type="http://schemas.microsoft.com/office/2007/relationships/media" Target="../media/media38.m4a"/><Relationship Id="rId3" Type="http://schemas.openxmlformats.org/officeDocument/2006/relationships/audio" Target="../media/media38.m4a"/><Relationship Id="rId4" Type="http://schemas.openxmlformats.org/officeDocument/2006/relationships/slideLayout" Target="../slideLayouts/slideLayout2.xml"/><Relationship Id="rId5" Type="http://schemas.openxmlformats.org/officeDocument/2006/relationships/oleObject" Target="../embeddings/oleObject141.bin"/><Relationship Id="rId6" Type="http://schemas.openxmlformats.org/officeDocument/2006/relationships/image" Target="../media/image107.wmf"/><Relationship Id="rId7" Type="http://schemas.openxmlformats.org/officeDocument/2006/relationships/oleObject" Target="../embeddings/oleObject142.bin"/><Relationship Id="rId8" Type="http://schemas.openxmlformats.org/officeDocument/2006/relationships/image" Target="../media/image108.wmf"/><Relationship Id="rId9" Type="http://schemas.openxmlformats.org/officeDocument/2006/relationships/oleObject" Target="../embeddings/oleObject143.bin"/><Relationship Id="rId10" Type="http://schemas.openxmlformats.org/officeDocument/2006/relationships/image" Target="../media/image104.w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9.m4a"/><Relationship Id="rId4" Type="http://schemas.openxmlformats.org/officeDocument/2006/relationships/slideLayout" Target="../slideLayouts/slideLayout2.xml"/><Relationship Id="rId5" Type="http://schemas.openxmlformats.org/officeDocument/2006/relationships/oleObject" Target="../embeddings/oleObject148.bin"/><Relationship Id="rId6" Type="http://schemas.openxmlformats.org/officeDocument/2006/relationships/image" Target="../media/image110.wmf"/><Relationship Id="rId7" Type="http://schemas.openxmlformats.org/officeDocument/2006/relationships/image" Target="../media/image6.png"/><Relationship Id="rId1" Type="http://schemas.openxmlformats.org/officeDocument/2006/relationships/vmlDrawing" Target="../drawings/vmlDrawing36.vml"/><Relationship Id="rId2" Type="http://schemas.microsoft.com/office/2007/relationships/media" Target="../media/media39.m4a"/></Relationships>
</file>

<file path=ppt/slides/_rels/slide4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2.wmf"/><Relationship Id="rId20" Type="http://schemas.openxmlformats.org/officeDocument/2006/relationships/image" Target="../media/image6.png"/><Relationship Id="rId10" Type="http://schemas.openxmlformats.org/officeDocument/2006/relationships/oleObject" Target="../embeddings/oleObject151.bin"/><Relationship Id="rId11" Type="http://schemas.openxmlformats.org/officeDocument/2006/relationships/image" Target="../media/image113.wmf"/><Relationship Id="rId12" Type="http://schemas.openxmlformats.org/officeDocument/2006/relationships/oleObject" Target="../embeddings/oleObject152.bin"/><Relationship Id="rId13" Type="http://schemas.openxmlformats.org/officeDocument/2006/relationships/image" Target="../media/image114.wmf"/><Relationship Id="rId14" Type="http://schemas.openxmlformats.org/officeDocument/2006/relationships/oleObject" Target="../embeddings/oleObject153.bin"/><Relationship Id="rId15" Type="http://schemas.openxmlformats.org/officeDocument/2006/relationships/image" Target="../media/image22.wmf"/><Relationship Id="rId16" Type="http://schemas.openxmlformats.org/officeDocument/2006/relationships/oleObject" Target="../embeddings/oleObject154.bin"/><Relationship Id="rId17" Type="http://schemas.openxmlformats.org/officeDocument/2006/relationships/image" Target="../media/image98.wmf"/><Relationship Id="rId18" Type="http://schemas.openxmlformats.org/officeDocument/2006/relationships/oleObject" Target="../embeddings/oleObject155.bin"/><Relationship Id="rId19" Type="http://schemas.openxmlformats.org/officeDocument/2006/relationships/image" Target="../media/image115.wmf"/><Relationship Id="rId1" Type="http://schemas.openxmlformats.org/officeDocument/2006/relationships/vmlDrawing" Target="../drawings/vmlDrawing37.vml"/><Relationship Id="rId2" Type="http://schemas.microsoft.com/office/2007/relationships/media" Target="../media/media40.m4a"/><Relationship Id="rId3" Type="http://schemas.openxmlformats.org/officeDocument/2006/relationships/audio" Target="../media/media40.m4a"/><Relationship Id="rId4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6" Type="http://schemas.openxmlformats.org/officeDocument/2006/relationships/oleObject" Target="../embeddings/oleObject149.bin"/><Relationship Id="rId7" Type="http://schemas.openxmlformats.org/officeDocument/2006/relationships/image" Target="../media/image111.wmf"/><Relationship Id="rId8" Type="http://schemas.openxmlformats.org/officeDocument/2006/relationships/oleObject" Target="../embeddings/oleObject150.bin"/></Relationships>
</file>

<file path=ppt/slides/_rels/slide45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59.bin"/><Relationship Id="rId12" Type="http://schemas.openxmlformats.org/officeDocument/2006/relationships/image" Target="../media/image119.wmf"/><Relationship Id="rId13" Type="http://schemas.openxmlformats.org/officeDocument/2006/relationships/image" Target="../media/image6.png"/><Relationship Id="rId1" Type="http://schemas.openxmlformats.org/officeDocument/2006/relationships/vmlDrawing" Target="../drawings/vmlDrawing38.vml"/><Relationship Id="rId2" Type="http://schemas.microsoft.com/office/2007/relationships/media" Target="../media/media41.m4a"/><Relationship Id="rId3" Type="http://schemas.openxmlformats.org/officeDocument/2006/relationships/audio" Target="../media/media41.m4a"/><Relationship Id="rId4" Type="http://schemas.openxmlformats.org/officeDocument/2006/relationships/slideLayout" Target="../slideLayouts/slideLayout2.xml"/><Relationship Id="rId5" Type="http://schemas.openxmlformats.org/officeDocument/2006/relationships/oleObject" Target="../embeddings/oleObject156.bin"/><Relationship Id="rId6" Type="http://schemas.openxmlformats.org/officeDocument/2006/relationships/image" Target="../media/image116.wmf"/><Relationship Id="rId7" Type="http://schemas.openxmlformats.org/officeDocument/2006/relationships/oleObject" Target="../embeddings/oleObject157.bin"/><Relationship Id="rId8" Type="http://schemas.openxmlformats.org/officeDocument/2006/relationships/image" Target="../media/image117.wmf"/><Relationship Id="rId9" Type="http://schemas.openxmlformats.org/officeDocument/2006/relationships/oleObject" Target="../embeddings/oleObject158.bin"/><Relationship Id="rId10" Type="http://schemas.openxmlformats.org/officeDocument/2006/relationships/image" Target="../media/image118.wmf"/></Relationships>
</file>

<file path=ppt/slides/_rels/slide46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163.bin"/><Relationship Id="rId20" Type="http://schemas.openxmlformats.org/officeDocument/2006/relationships/image" Target="../media/image24.wmf"/><Relationship Id="rId21" Type="http://schemas.openxmlformats.org/officeDocument/2006/relationships/oleObject" Target="../embeddings/oleObject169.bin"/><Relationship Id="rId22" Type="http://schemas.openxmlformats.org/officeDocument/2006/relationships/image" Target="../media/image56.wmf"/><Relationship Id="rId10" Type="http://schemas.openxmlformats.org/officeDocument/2006/relationships/image" Target="../media/image12.wmf"/><Relationship Id="rId11" Type="http://schemas.openxmlformats.org/officeDocument/2006/relationships/oleObject" Target="../embeddings/oleObject164.bin"/><Relationship Id="rId12" Type="http://schemas.openxmlformats.org/officeDocument/2006/relationships/image" Target="../media/image25.wmf"/><Relationship Id="rId13" Type="http://schemas.openxmlformats.org/officeDocument/2006/relationships/oleObject" Target="../embeddings/oleObject165.bin"/><Relationship Id="rId14" Type="http://schemas.openxmlformats.org/officeDocument/2006/relationships/image" Target="../media/image98.wmf"/><Relationship Id="rId15" Type="http://schemas.openxmlformats.org/officeDocument/2006/relationships/oleObject" Target="../embeddings/oleObject166.bin"/><Relationship Id="rId16" Type="http://schemas.openxmlformats.org/officeDocument/2006/relationships/image" Target="../media/image123.wmf"/><Relationship Id="rId17" Type="http://schemas.openxmlformats.org/officeDocument/2006/relationships/oleObject" Target="../embeddings/oleObject167.bin"/><Relationship Id="rId18" Type="http://schemas.openxmlformats.org/officeDocument/2006/relationships/image" Target="../media/image59.wmf"/><Relationship Id="rId19" Type="http://schemas.openxmlformats.org/officeDocument/2006/relationships/oleObject" Target="../embeddings/oleObject168.bin"/><Relationship Id="rId1" Type="http://schemas.openxmlformats.org/officeDocument/2006/relationships/vmlDrawing" Target="../drawings/vmlDrawing39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160.bin"/><Relationship Id="rId4" Type="http://schemas.openxmlformats.org/officeDocument/2006/relationships/image" Target="../media/image120.emf"/><Relationship Id="rId5" Type="http://schemas.openxmlformats.org/officeDocument/2006/relationships/oleObject" Target="../embeddings/oleObject161.bin"/><Relationship Id="rId6" Type="http://schemas.openxmlformats.org/officeDocument/2006/relationships/image" Target="../media/image121.emf"/><Relationship Id="rId7" Type="http://schemas.openxmlformats.org/officeDocument/2006/relationships/oleObject" Target="../embeddings/oleObject162.bin"/><Relationship Id="rId8" Type="http://schemas.openxmlformats.org/officeDocument/2006/relationships/image" Target="../media/image122.w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wav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4.wmf"/></Relationships>
</file>

<file path=ppt/slides/_rels/slide4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8.wmf"/><Relationship Id="rId12" Type="http://schemas.openxmlformats.org/officeDocument/2006/relationships/oleObject" Target="../embeddings/oleObject174.bin"/><Relationship Id="rId13" Type="http://schemas.openxmlformats.org/officeDocument/2006/relationships/image" Target="../media/image129.wmf"/><Relationship Id="rId14" Type="http://schemas.openxmlformats.org/officeDocument/2006/relationships/oleObject" Target="../embeddings/oleObject175.bin"/><Relationship Id="rId15" Type="http://schemas.openxmlformats.org/officeDocument/2006/relationships/image" Target="../media/image130.wmf"/><Relationship Id="rId1" Type="http://schemas.openxmlformats.org/officeDocument/2006/relationships/vmlDrawing" Target="../drawings/vmlDrawing40.vml"/><Relationship Id="rId2" Type="http://schemas.openxmlformats.org/officeDocument/2006/relationships/slideLayout" Target="../slideLayouts/slideLayout2.xml"/><Relationship Id="rId3" Type="http://schemas.openxmlformats.org/officeDocument/2006/relationships/audio" Target="../media/audio1.wav"/><Relationship Id="rId4" Type="http://schemas.openxmlformats.org/officeDocument/2006/relationships/oleObject" Target="../embeddings/oleObject170.bin"/><Relationship Id="rId5" Type="http://schemas.openxmlformats.org/officeDocument/2006/relationships/image" Target="../media/image125.wmf"/><Relationship Id="rId6" Type="http://schemas.openxmlformats.org/officeDocument/2006/relationships/oleObject" Target="../embeddings/oleObject171.bin"/><Relationship Id="rId7" Type="http://schemas.openxmlformats.org/officeDocument/2006/relationships/image" Target="../media/image126.emf"/><Relationship Id="rId8" Type="http://schemas.openxmlformats.org/officeDocument/2006/relationships/oleObject" Target="../embeddings/oleObject172.bin"/><Relationship Id="rId9" Type="http://schemas.openxmlformats.org/officeDocument/2006/relationships/image" Target="../media/image127.wmf"/><Relationship Id="rId10" Type="http://schemas.openxmlformats.org/officeDocument/2006/relationships/oleObject" Target="../embeddings/oleObject173.bin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wmf"/><Relationship Id="rId20" Type="http://schemas.openxmlformats.org/officeDocument/2006/relationships/oleObject" Target="../embeddings/oleObject21.bin"/><Relationship Id="rId21" Type="http://schemas.openxmlformats.org/officeDocument/2006/relationships/oleObject" Target="../embeddings/oleObject22.bin"/><Relationship Id="rId22" Type="http://schemas.openxmlformats.org/officeDocument/2006/relationships/oleObject" Target="../embeddings/oleObject23.bin"/><Relationship Id="rId23" Type="http://schemas.openxmlformats.org/officeDocument/2006/relationships/image" Target="../media/image17.wmf"/><Relationship Id="rId24" Type="http://schemas.openxmlformats.org/officeDocument/2006/relationships/oleObject" Target="../embeddings/oleObject24.bin"/><Relationship Id="rId25" Type="http://schemas.openxmlformats.org/officeDocument/2006/relationships/image" Target="../media/image18.wmf"/><Relationship Id="rId26" Type="http://schemas.openxmlformats.org/officeDocument/2006/relationships/oleObject" Target="../embeddings/oleObject25.bin"/><Relationship Id="rId27" Type="http://schemas.openxmlformats.org/officeDocument/2006/relationships/oleObject" Target="../embeddings/oleObject26.bin"/><Relationship Id="rId28" Type="http://schemas.openxmlformats.org/officeDocument/2006/relationships/image" Target="../media/image6.png"/><Relationship Id="rId10" Type="http://schemas.openxmlformats.org/officeDocument/2006/relationships/oleObject" Target="../embeddings/oleObject16.bin"/><Relationship Id="rId11" Type="http://schemas.openxmlformats.org/officeDocument/2006/relationships/image" Target="../media/image9.wmf"/><Relationship Id="rId12" Type="http://schemas.openxmlformats.org/officeDocument/2006/relationships/oleObject" Target="../embeddings/oleObject17.bin"/><Relationship Id="rId13" Type="http://schemas.openxmlformats.org/officeDocument/2006/relationships/image" Target="../media/image10.wmf"/><Relationship Id="rId14" Type="http://schemas.openxmlformats.org/officeDocument/2006/relationships/oleObject" Target="../embeddings/oleObject18.bin"/><Relationship Id="rId15" Type="http://schemas.openxmlformats.org/officeDocument/2006/relationships/image" Target="../media/image14.wmf"/><Relationship Id="rId16" Type="http://schemas.openxmlformats.org/officeDocument/2006/relationships/oleObject" Target="../embeddings/oleObject19.bin"/><Relationship Id="rId17" Type="http://schemas.openxmlformats.org/officeDocument/2006/relationships/image" Target="../media/image15.wmf"/><Relationship Id="rId18" Type="http://schemas.openxmlformats.org/officeDocument/2006/relationships/oleObject" Target="../embeddings/oleObject20.bin"/><Relationship Id="rId19" Type="http://schemas.openxmlformats.org/officeDocument/2006/relationships/image" Target="../media/image16.wmf"/><Relationship Id="rId1" Type="http://schemas.openxmlformats.org/officeDocument/2006/relationships/vmlDrawing" Target="../drawings/vmlDrawing4.vml"/><Relationship Id="rId2" Type="http://schemas.microsoft.com/office/2007/relationships/media" Target="../media/media4.m4a"/><Relationship Id="rId3" Type="http://schemas.openxmlformats.org/officeDocument/2006/relationships/audio" Target="../media/media4.m4a"/><Relationship Id="rId4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6" Type="http://schemas.openxmlformats.org/officeDocument/2006/relationships/oleObject" Target="../embeddings/oleObject14.bin"/><Relationship Id="rId7" Type="http://schemas.openxmlformats.org/officeDocument/2006/relationships/image" Target="../media/image7.wmf"/><Relationship Id="rId8" Type="http://schemas.openxmlformats.org/officeDocument/2006/relationships/oleObject" Target="../embeddings/oleObject15.bin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4" Type="http://schemas.openxmlformats.org/officeDocument/2006/relationships/oleObject" Target="../embeddings/oleObject176.bin"/><Relationship Id="rId5" Type="http://schemas.openxmlformats.org/officeDocument/2006/relationships/image" Target="../media/image131.wmf"/><Relationship Id="rId6" Type="http://schemas.openxmlformats.org/officeDocument/2006/relationships/oleObject" Target="../embeddings/oleObject177.bin"/><Relationship Id="rId7" Type="http://schemas.openxmlformats.org/officeDocument/2006/relationships/image" Target="../media/image132.wmf"/><Relationship Id="rId8" Type="http://schemas.openxmlformats.org/officeDocument/2006/relationships/oleObject" Target="../embeddings/oleObject178.bin"/><Relationship Id="rId9" Type="http://schemas.openxmlformats.org/officeDocument/2006/relationships/image" Target="../media/image133.wmf"/><Relationship Id="rId10" Type="http://schemas.openxmlformats.org/officeDocument/2006/relationships/oleObject" Target="../embeddings/oleObject179.bin"/><Relationship Id="rId11" Type="http://schemas.openxmlformats.org/officeDocument/2006/relationships/image" Target="../media/image134.wmf"/><Relationship Id="rId1" Type="http://schemas.openxmlformats.org/officeDocument/2006/relationships/vmlDrawing" Target="../drawings/vmlDrawing41.vml"/><Relationship Id="rId2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0.bin"/><Relationship Id="rId4" Type="http://schemas.openxmlformats.org/officeDocument/2006/relationships/image" Target="../media/image135.wmf"/><Relationship Id="rId5" Type="http://schemas.openxmlformats.org/officeDocument/2006/relationships/oleObject" Target="../embeddings/oleObject181.bin"/><Relationship Id="rId6" Type="http://schemas.openxmlformats.org/officeDocument/2006/relationships/image" Target="../media/image136.wmf"/><Relationship Id="rId1" Type="http://schemas.openxmlformats.org/officeDocument/2006/relationships/vmlDrawing" Target="../drawings/vmlDrawing42.vml"/><Relationship Id="rId2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2.bin"/><Relationship Id="rId4" Type="http://schemas.openxmlformats.org/officeDocument/2006/relationships/image" Target="../media/image137.wmf"/><Relationship Id="rId1" Type="http://schemas.openxmlformats.org/officeDocument/2006/relationships/vmlDrawing" Target="../drawings/vmlDrawing43.vml"/><Relationship Id="rId2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3.bin"/><Relationship Id="rId4" Type="http://schemas.openxmlformats.org/officeDocument/2006/relationships/image" Target="../media/image138.wmf"/><Relationship Id="rId1" Type="http://schemas.openxmlformats.org/officeDocument/2006/relationships/vmlDrawing" Target="../drawings/vmlDrawing44.vml"/><Relationship Id="rId2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4.bin"/><Relationship Id="rId4" Type="http://schemas.openxmlformats.org/officeDocument/2006/relationships/image" Target="../media/image139.wmf"/><Relationship Id="rId1" Type="http://schemas.openxmlformats.org/officeDocument/2006/relationships/vmlDrawing" Target="../drawings/vmlDrawing45.v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wmf"/><Relationship Id="rId20" Type="http://schemas.openxmlformats.org/officeDocument/2006/relationships/image" Target="../media/image25.wmf"/><Relationship Id="rId21" Type="http://schemas.openxmlformats.org/officeDocument/2006/relationships/image" Target="../media/image6.png"/><Relationship Id="rId10" Type="http://schemas.openxmlformats.org/officeDocument/2006/relationships/slide" Target="slide13.xml"/><Relationship Id="rId11" Type="http://schemas.openxmlformats.org/officeDocument/2006/relationships/oleObject" Target="../embeddings/oleObject29.bin"/><Relationship Id="rId12" Type="http://schemas.openxmlformats.org/officeDocument/2006/relationships/image" Target="../media/image21.wmf"/><Relationship Id="rId13" Type="http://schemas.openxmlformats.org/officeDocument/2006/relationships/oleObject" Target="../embeddings/oleObject30.bin"/><Relationship Id="rId14" Type="http://schemas.openxmlformats.org/officeDocument/2006/relationships/image" Target="../media/image22.wmf"/><Relationship Id="rId15" Type="http://schemas.openxmlformats.org/officeDocument/2006/relationships/oleObject" Target="../embeddings/oleObject31.bin"/><Relationship Id="rId16" Type="http://schemas.openxmlformats.org/officeDocument/2006/relationships/image" Target="../media/image23.wmf"/><Relationship Id="rId17" Type="http://schemas.openxmlformats.org/officeDocument/2006/relationships/oleObject" Target="../embeddings/oleObject32.bin"/><Relationship Id="rId18" Type="http://schemas.openxmlformats.org/officeDocument/2006/relationships/image" Target="../media/image24.wmf"/><Relationship Id="rId19" Type="http://schemas.openxmlformats.org/officeDocument/2006/relationships/oleObject" Target="../embeddings/oleObject33.bin"/><Relationship Id="rId1" Type="http://schemas.openxmlformats.org/officeDocument/2006/relationships/vmlDrawing" Target="../drawings/vmlDrawing5.vml"/><Relationship Id="rId2" Type="http://schemas.microsoft.com/office/2007/relationships/media" Target="../media/media5.m4a"/><Relationship Id="rId3" Type="http://schemas.openxmlformats.org/officeDocument/2006/relationships/audio" Target="../media/media5.m4a"/><Relationship Id="rId4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6" Type="http://schemas.openxmlformats.org/officeDocument/2006/relationships/oleObject" Target="../embeddings/oleObject27.bin"/><Relationship Id="rId7" Type="http://schemas.openxmlformats.org/officeDocument/2006/relationships/image" Target="../media/image19.wmf"/><Relationship Id="rId8" Type="http://schemas.openxmlformats.org/officeDocument/2006/relationships/oleObject" Target="../embeddings/oleObject28.bin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slide" Target="slide13.xml"/><Relationship Id="rId12" Type="http://schemas.openxmlformats.org/officeDocument/2006/relationships/oleObject" Target="../embeddings/oleObject37.bin"/><Relationship Id="rId13" Type="http://schemas.openxmlformats.org/officeDocument/2006/relationships/image" Target="../media/image27.wmf"/><Relationship Id="rId14" Type="http://schemas.openxmlformats.org/officeDocument/2006/relationships/image" Target="../media/image6.png"/><Relationship Id="rId1" Type="http://schemas.openxmlformats.org/officeDocument/2006/relationships/vmlDrawing" Target="../drawings/vmlDrawing6.vml"/><Relationship Id="rId2" Type="http://schemas.microsoft.com/office/2007/relationships/media" Target="../media/media6.m4a"/><Relationship Id="rId3" Type="http://schemas.openxmlformats.org/officeDocument/2006/relationships/audio" Target="../media/media6.m4a"/><Relationship Id="rId4" Type="http://schemas.openxmlformats.org/officeDocument/2006/relationships/slideLayout" Target="../slideLayouts/slideLayout2.xml"/><Relationship Id="rId5" Type="http://schemas.openxmlformats.org/officeDocument/2006/relationships/oleObject" Target="../embeddings/oleObject34.bin"/><Relationship Id="rId6" Type="http://schemas.openxmlformats.org/officeDocument/2006/relationships/image" Target="../media/image19.wmf"/><Relationship Id="rId7" Type="http://schemas.openxmlformats.org/officeDocument/2006/relationships/oleObject" Target="../embeddings/oleObject35.bin"/><Relationship Id="rId8" Type="http://schemas.openxmlformats.org/officeDocument/2006/relationships/image" Target="../media/image20.wmf"/><Relationship Id="rId9" Type="http://schemas.openxmlformats.org/officeDocument/2006/relationships/oleObject" Target="../embeddings/oleObject36.bin"/><Relationship Id="rId10" Type="http://schemas.openxmlformats.org/officeDocument/2006/relationships/image" Target="../media/image26.wmf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9.wmf"/><Relationship Id="rId12" Type="http://schemas.openxmlformats.org/officeDocument/2006/relationships/oleObject" Target="../embeddings/oleObject41.bin"/><Relationship Id="rId13" Type="http://schemas.openxmlformats.org/officeDocument/2006/relationships/image" Target="../media/image30.wmf"/><Relationship Id="rId14" Type="http://schemas.openxmlformats.org/officeDocument/2006/relationships/image" Target="../media/image6.png"/><Relationship Id="rId1" Type="http://schemas.openxmlformats.org/officeDocument/2006/relationships/vmlDrawing" Target="../drawings/vmlDrawing7.vml"/><Relationship Id="rId2" Type="http://schemas.microsoft.com/office/2007/relationships/media" Target="../media/media7.m4a"/><Relationship Id="rId3" Type="http://schemas.openxmlformats.org/officeDocument/2006/relationships/audio" Target="../media/media7.m4a"/><Relationship Id="rId4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6" Type="http://schemas.openxmlformats.org/officeDocument/2006/relationships/oleObject" Target="../embeddings/oleObject38.bin"/><Relationship Id="rId7" Type="http://schemas.openxmlformats.org/officeDocument/2006/relationships/image" Target="../media/image25.wmf"/><Relationship Id="rId8" Type="http://schemas.openxmlformats.org/officeDocument/2006/relationships/oleObject" Target="../embeddings/oleObject39.bin"/><Relationship Id="rId9" Type="http://schemas.openxmlformats.org/officeDocument/2006/relationships/image" Target="../media/image28.wmf"/><Relationship Id="rId10" Type="http://schemas.openxmlformats.org/officeDocument/2006/relationships/oleObject" Target="../embeddings/oleObject40.bin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灯片编号占位符 5">
            <a:extLst>
              <a:ext uri="{FF2B5EF4-FFF2-40B4-BE49-F238E27FC236}">
                <a16:creationId xmlns="" xmlns:a16="http://schemas.microsoft.com/office/drawing/2014/main" id="{E89E6047-B45A-4DA0-A2AE-0A2B2A6F8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3B979B8-CD14-404C-AAC9-40DFB922115D}" type="slidenum">
              <a:rPr lang="zh-CN" altLang="en-US" sz="1000"/>
              <a:pPr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en-US" altLang="zh-CN" sz="1000"/>
          </a:p>
        </p:txBody>
      </p:sp>
      <p:sp>
        <p:nvSpPr>
          <p:cNvPr id="37891" name="Rectangle 2">
            <a:extLst>
              <a:ext uri="{FF2B5EF4-FFF2-40B4-BE49-F238E27FC236}">
                <a16:creationId xmlns="" xmlns:a16="http://schemas.microsoft.com/office/drawing/2014/main" id="{D0DFF67B-DACF-4A28-976C-44A92C9D4C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kumimoji="1" lang="zh-CN" altLang="en-US" sz="2500">
                <a:solidFill>
                  <a:srgbClr val="3333FF"/>
                </a:solidFill>
              </a:rPr>
              <a:t>三、平衡级和精馏原理</a:t>
            </a:r>
          </a:p>
        </p:txBody>
      </p:sp>
      <p:graphicFrame>
        <p:nvGraphicFramePr>
          <p:cNvPr id="37892" name="Object 72">
            <a:extLst>
              <a:ext uri="{FF2B5EF4-FFF2-40B4-BE49-F238E27FC236}">
                <a16:creationId xmlns="" xmlns:a16="http://schemas.microsoft.com/office/drawing/2014/main" id="{BDD664CE-F898-4D60-93B0-BFCB554D829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87688" y="3946525"/>
          <a:ext cx="2103437" cy="2938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488" name="图片" r:id="rId6" imgW="1559560" imgH="1877060" progId="Word.Picture.8">
                  <p:embed/>
                </p:oleObj>
              </mc:Choice>
              <mc:Fallback>
                <p:oleObj name="图片" r:id="rId6" imgW="1559560" imgH="1877060" progId="Word.Picture.8">
                  <p:embed/>
                  <p:pic>
                    <p:nvPicPr>
                      <p:cNvPr id="0" name="Object 7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87688" y="3946525"/>
                        <a:ext cx="2103437" cy="2938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73">
            <a:extLst>
              <a:ext uri="{FF2B5EF4-FFF2-40B4-BE49-F238E27FC236}">
                <a16:creationId xmlns="" xmlns:a16="http://schemas.microsoft.com/office/drawing/2014/main" id="{B2496FAB-BEAA-466F-B7CF-2E2D07534C41}"/>
              </a:ext>
            </a:extLst>
          </p:cNvPr>
          <p:cNvGrpSpPr>
            <a:grpSpLocks/>
          </p:cNvGrpSpPr>
          <p:nvPr/>
        </p:nvGrpSpPr>
        <p:grpSpPr bwMode="auto">
          <a:xfrm>
            <a:off x="4716463" y="1497013"/>
            <a:ext cx="4267200" cy="5181600"/>
            <a:chOff x="2880" y="720"/>
            <a:chExt cx="2861" cy="3419"/>
          </a:xfrm>
        </p:grpSpPr>
        <p:sp>
          <p:nvSpPr>
            <p:cNvPr id="37940" name="Text Box 74">
              <a:extLst>
                <a:ext uri="{FF2B5EF4-FFF2-40B4-BE49-F238E27FC236}">
                  <a16:creationId xmlns="" xmlns:a16="http://schemas.microsoft.com/office/drawing/2014/main" id="{B4E17139-1CC8-40EC-B506-0A59523DFB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80" y="2137"/>
              <a:ext cx="632" cy="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zh-CN" altLang="en-US" sz="2400" b="1">
                  <a:latin typeface="Times New Roman" panose="02020603050405020304" pitchFamily="18" charset="0"/>
                </a:rPr>
                <a:t>进料</a:t>
              </a:r>
              <a:endParaRPr kumimoji="1" lang="zh-CN" altLang="en-US" sz="900">
                <a:latin typeface="Times New Roman" panose="02020603050405020304" pitchFamily="18" charset="0"/>
              </a:endParaRPr>
            </a:p>
          </p:txBody>
        </p:sp>
        <p:sp>
          <p:nvSpPr>
            <p:cNvPr id="37941" name="Line 75">
              <a:extLst>
                <a:ext uri="{FF2B5EF4-FFF2-40B4-BE49-F238E27FC236}">
                  <a16:creationId xmlns="" xmlns:a16="http://schemas.microsoft.com/office/drawing/2014/main" id="{FCF6B786-E849-4880-ABBA-D78D63FF56F4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V="1">
              <a:off x="3563" y="2056"/>
              <a:ext cx="0" cy="39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triangle" w="sm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37942" name="Group 76">
              <a:extLst>
                <a:ext uri="{FF2B5EF4-FFF2-40B4-BE49-F238E27FC236}">
                  <a16:creationId xmlns="" xmlns:a16="http://schemas.microsoft.com/office/drawing/2014/main" id="{5AA4C3F9-C9DD-4E2C-8370-62489627530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58" y="1286"/>
              <a:ext cx="544" cy="2017"/>
              <a:chOff x="8661" y="8686"/>
              <a:chExt cx="620" cy="3158"/>
            </a:xfrm>
          </p:grpSpPr>
          <p:sp>
            <p:nvSpPr>
              <p:cNvPr id="38002" name="Line 77">
                <a:extLst>
                  <a:ext uri="{FF2B5EF4-FFF2-40B4-BE49-F238E27FC236}">
                    <a16:creationId xmlns="" xmlns:a16="http://schemas.microsoft.com/office/drawing/2014/main" id="{1380CDFE-6E7C-4101-8373-C1FD71FC5A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661" y="8686"/>
                <a:ext cx="0" cy="1595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8003" name="Line 78">
                <a:extLst>
                  <a:ext uri="{FF2B5EF4-FFF2-40B4-BE49-F238E27FC236}">
                    <a16:creationId xmlns="" xmlns:a16="http://schemas.microsoft.com/office/drawing/2014/main" id="{1E4C4ED2-5FE3-4CE0-8E36-88DC832C4E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61" y="10249"/>
                <a:ext cx="0" cy="1595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8004" name="Line 79">
                <a:extLst>
                  <a:ext uri="{FF2B5EF4-FFF2-40B4-BE49-F238E27FC236}">
                    <a16:creationId xmlns="" xmlns:a16="http://schemas.microsoft.com/office/drawing/2014/main" id="{94948AE7-420E-4F53-9FD5-98051362BD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9281" y="8686"/>
                <a:ext cx="0" cy="1595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8005" name="Line 80">
                <a:extLst>
                  <a:ext uri="{FF2B5EF4-FFF2-40B4-BE49-F238E27FC236}">
                    <a16:creationId xmlns="" xmlns:a16="http://schemas.microsoft.com/office/drawing/2014/main" id="{C382D8A4-76CA-49DE-9FC4-479DA7679C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9281" y="10249"/>
                <a:ext cx="0" cy="1595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37943" name="Group 81">
              <a:extLst>
                <a:ext uri="{FF2B5EF4-FFF2-40B4-BE49-F238E27FC236}">
                  <a16:creationId xmlns="" xmlns:a16="http://schemas.microsoft.com/office/drawing/2014/main" id="{47D742A7-6D38-4D74-A843-A1D75E5776E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58" y="3298"/>
              <a:ext cx="544" cy="159"/>
              <a:chOff x="8661" y="11779"/>
              <a:chExt cx="620" cy="716"/>
            </a:xfrm>
          </p:grpSpPr>
          <p:sp>
            <p:nvSpPr>
              <p:cNvPr id="38000" name="Arc 82">
                <a:extLst>
                  <a:ext uri="{FF2B5EF4-FFF2-40B4-BE49-F238E27FC236}">
                    <a16:creationId xmlns="" xmlns:a16="http://schemas.microsoft.com/office/drawing/2014/main" id="{A09C0564-0673-4769-9B8B-E83A597EFC38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H="1">
                <a:off x="8466" y="11974"/>
                <a:ext cx="716" cy="325"/>
              </a:xfrm>
              <a:custGeom>
                <a:avLst/>
                <a:gdLst>
                  <a:gd name="T0" fmla="*/ 0 w 21600"/>
                  <a:gd name="T1" fmla="*/ 0 h 21600"/>
                  <a:gd name="T2" fmla="*/ 24 w 21600"/>
                  <a:gd name="T3" fmla="*/ 5 h 21600"/>
                  <a:gd name="T4" fmla="*/ 0 w 21600"/>
                  <a:gd name="T5" fmla="*/ 5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8001" name="Arc 83">
                <a:extLst>
                  <a:ext uri="{FF2B5EF4-FFF2-40B4-BE49-F238E27FC236}">
                    <a16:creationId xmlns="" xmlns:a16="http://schemas.microsoft.com/office/drawing/2014/main" id="{C72C3E24-D375-4254-99C2-F816D5D0391A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8761" y="11974"/>
                <a:ext cx="716" cy="325"/>
              </a:xfrm>
              <a:custGeom>
                <a:avLst/>
                <a:gdLst>
                  <a:gd name="T0" fmla="*/ 0 w 21600"/>
                  <a:gd name="T1" fmla="*/ 0 h 21600"/>
                  <a:gd name="T2" fmla="*/ 24 w 21600"/>
                  <a:gd name="T3" fmla="*/ 5 h 21600"/>
                  <a:gd name="T4" fmla="*/ 0 w 21600"/>
                  <a:gd name="T5" fmla="*/ 5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37944" name="Group 84">
              <a:extLst>
                <a:ext uri="{FF2B5EF4-FFF2-40B4-BE49-F238E27FC236}">
                  <a16:creationId xmlns="" xmlns:a16="http://schemas.microsoft.com/office/drawing/2014/main" id="{B801B02F-04DC-47C5-811B-EBE3A1F8CCBE}"/>
                </a:ext>
              </a:extLst>
            </p:cNvPr>
            <p:cNvGrpSpPr>
              <a:grpSpLocks/>
            </p:cNvGrpSpPr>
            <p:nvPr/>
          </p:nvGrpSpPr>
          <p:grpSpPr bwMode="auto">
            <a:xfrm flipV="1">
              <a:off x="3758" y="1160"/>
              <a:ext cx="544" cy="158"/>
              <a:chOff x="8661" y="11779"/>
              <a:chExt cx="620" cy="716"/>
            </a:xfrm>
          </p:grpSpPr>
          <p:sp>
            <p:nvSpPr>
              <p:cNvPr id="37998" name="Arc 85">
                <a:extLst>
                  <a:ext uri="{FF2B5EF4-FFF2-40B4-BE49-F238E27FC236}">
                    <a16:creationId xmlns="" xmlns:a16="http://schemas.microsoft.com/office/drawing/2014/main" id="{56879866-BDD7-41C7-9147-9FD0BCCEBEB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H="1">
                <a:off x="8466" y="11974"/>
                <a:ext cx="716" cy="325"/>
              </a:xfrm>
              <a:custGeom>
                <a:avLst/>
                <a:gdLst>
                  <a:gd name="T0" fmla="*/ 0 w 21600"/>
                  <a:gd name="T1" fmla="*/ 0 h 21600"/>
                  <a:gd name="T2" fmla="*/ 24 w 21600"/>
                  <a:gd name="T3" fmla="*/ 5 h 21600"/>
                  <a:gd name="T4" fmla="*/ 0 w 21600"/>
                  <a:gd name="T5" fmla="*/ 5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7999" name="Arc 86">
                <a:extLst>
                  <a:ext uri="{FF2B5EF4-FFF2-40B4-BE49-F238E27FC236}">
                    <a16:creationId xmlns="" xmlns:a16="http://schemas.microsoft.com/office/drawing/2014/main" id="{328D6C02-B08F-47A6-8779-CEB5F611846D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8761" y="11974"/>
                <a:ext cx="716" cy="325"/>
              </a:xfrm>
              <a:custGeom>
                <a:avLst/>
                <a:gdLst>
                  <a:gd name="T0" fmla="*/ 0 w 21600"/>
                  <a:gd name="T1" fmla="*/ 0 h 21600"/>
                  <a:gd name="T2" fmla="*/ 24 w 21600"/>
                  <a:gd name="T3" fmla="*/ 5 h 21600"/>
                  <a:gd name="T4" fmla="*/ 0 w 21600"/>
                  <a:gd name="T5" fmla="*/ 5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37945" name="Group 87">
              <a:extLst>
                <a:ext uri="{FF2B5EF4-FFF2-40B4-BE49-F238E27FC236}">
                  <a16:creationId xmlns="" xmlns:a16="http://schemas.microsoft.com/office/drawing/2014/main" id="{422C07DA-94FE-46FF-B786-4AE48B98C06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58" y="1436"/>
              <a:ext cx="561" cy="149"/>
              <a:chOff x="8661" y="8595"/>
              <a:chExt cx="640" cy="260"/>
            </a:xfrm>
          </p:grpSpPr>
          <p:sp>
            <p:nvSpPr>
              <p:cNvPr id="37996" name="Line 88">
                <a:extLst>
                  <a:ext uri="{FF2B5EF4-FFF2-40B4-BE49-F238E27FC236}">
                    <a16:creationId xmlns="" xmlns:a16="http://schemas.microsoft.com/office/drawing/2014/main" id="{75A4B89F-EDFE-487C-9A3B-31ECFD7B06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61" y="8595"/>
                <a:ext cx="640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7997" name="Line 89">
                <a:extLst>
                  <a:ext uri="{FF2B5EF4-FFF2-40B4-BE49-F238E27FC236}">
                    <a16:creationId xmlns="" xmlns:a16="http://schemas.microsoft.com/office/drawing/2014/main" id="{9304240E-8371-4C6A-B31D-BBCF185A84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61" y="8855"/>
                <a:ext cx="640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37946" name="Group 90">
              <a:extLst>
                <a:ext uri="{FF2B5EF4-FFF2-40B4-BE49-F238E27FC236}">
                  <a16:creationId xmlns="" xmlns:a16="http://schemas.microsoft.com/office/drawing/2014/main" id="{6A920D63-D895-4B23-8DD8-12319F3983C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58" y="1723"/>
              <a:ext cx="561" cy="150"/>
              <a:chOff x="8661" y="8595"/>
              <a:chExt cx="640" cy="260"/>
            </a:xfrm>
          </p:grpSpPr>
          <p:sp>
            <p:nvSpPr>
              <p:cNvPr id="37994" name="Line 91">
                <a:extLst>
                  <a:ext uri="{FF2B5EF4-FFF2-40B4-BE49-F238E27FC236}">
                    <a16:creationId xmlns="" xmlns:a16="http://schemas.microsoft.com/office/drawing/2014/main" id="{47765779-F852-4C3C-9FD3-7FE2DA0C3D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61" y="8595"/>
                <a:ext cx="640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7995" name="Line 92">
                <a:extLst>
                  <a:ext uri="{FF2B5EF4-FFF2-40B4-BE49-F238E27FC236}">
                    <a16:creationId xmlns="" xmlns:a16="http://schemas.microsoft.com/office/drawing/2014/main" id="{C79E7464-0570-4F15-B856-533FBB1AE9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61" y="8855"/>
                <a:ext cx="640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37947" name="Group 93">
              <a:extLst>
                <a:ext uri="{FF2B5EF4-FFF2-40B4-BE49-F238E27FC236}">
                  <a16:creationId xmlns="" xmlns:a16="http://schemas.microsoft.com/office/drawing/2014/main" id="{87DAFDD5-EDBA-45CF-85CF-A7A3F309B73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58" y="2011"/>
              <a:ext cx="561" cy="149"/>
              <a:chOff x="8661" y="8595"/>
              <a:chExt cx="640" cy="260"/>
            </a:xfrm>
          </p:grpSpPr>
          <p:sp>
            <p:nvSpPr>
              <p:cNvPr id="37992" name="Line 94">
                <a:extLst>
                  <a:ext uri="{FF2B5EF4-FFF2-40B4-BE49-F238E27FC236}">
                    <a16:creationId xmlns="" xmlns:a16="http://schemas.microsoft.com/office/drawing/2014/main" id="{44CEAFC3-8650-4687-8D0E-C1D1F8F867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61" y="8595"/>
                <a:ext cx="640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7993" name="Line 95">
                <a:extLst>
                  <a:ext uri="{FF2B5EF4-FFF2-40B4-BE49-F238E27FC236}">
                    <a16:creationId xmlns="" xmlns:a16="http://schemas.microsoft.com/office/drawing/2014/main" id="{66CF03FF-BF5B-465E-A4CB-C70BACD49A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61" y="8855"/>
                <a:ext cx="640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37948" name="Group 96">
              <a:extLst>
                <a:ext uri="{FF2B5EF4-FFF2-40B4-BE49-F238E27FC236}">
                  <a16:creationId xmlns="" xmlns:a16="http://schemas.microsoft.com/office/drawing/2014/main" id="{A9BC86D1-F633-402D-B5CA-71C678B8EE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58" y="2298"/>
              <a:ext cx="561" cy="149"/>
              <a:chOff x="8661" y="8595"/>
              <a:chExt cx="640" cy="260"/>
            </a:xfrm>
          </p:grpSpPr>
          <p:sp>
            <p:nvSpPr>
              <p:cNvPr id="37990" name="Line 97">
                <a:extLst>
                  <a:ext uri="{FF2B5EF4-FFF2-40B4-BE49-F238E27FC236}">
                    <a16:creationId xmlns="" xmlns:a16="http://schemas.microsoft.com/office/drawing/2014/main" id="{EF2F61D2-C9A2-4E96-B49F-2C05F51F67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61" y="8595"/>
                <a:ext cx="640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7991" name="Line 98">
                <a:extLst>
                  <a:ext uri="{FF2B5EF4-FFF2-40B4-BE49-F238E27FC236}">
                    <a16:creationId xmlns="" xmlns:a16="http://schemas.microsoft.com/office/drawing/2014/main" id="{946B492A-AD04-45C7-ACC6-9391AFBA7E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61" y="8855"/>
                <a:ext cx="640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37949" name="Group 99">
              <a:extLst>
                <a:ext uri="{FF2B5EF4-FFF2-40B4-BE49-F238E27FC236}">
                  <a16:creationId xmlns="" xmlns:a16="http://schemas.microsoft.com/office/drawing/2014/main" id="{006BB09B-C6BA-40A4-90FD-B5B6DDE9CD6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58" y="2597"/>
              <a:ext cx="561" cy="149"/>
              <a:chOff x="8661" y="8595"/>
              <a:chExt cx="640" cy="260"/>
            </a:xfrm>
          </p:grpSpPr>
          <p:sp>
            <p:nvSpPr>
              <p:cNvPr id="37988" name="Line 100">
                <a:extLst>
                  <a:ext uri="{FF2B5EF4-FFF2-40B4-BE49-F238E27FC236}">
                    <a16:creationId xmlns="" xmlns:a16="http://schemas.microsoft.com/office/drawing/2014/main" id="{6C7B6D63-9424-430F-8AC0-E20FC9C43D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61" y="8595"/>
                <a:ext cx="640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7989" name="Line 101">
                <a:extLst>
                  <a:ext uri="{FF2B5EF4-FFF2-40B4-BE49-F238E27FC236}">
                    <a16:creationId xmlns="" xmlns:a16="http://schemas.microsoft.com/office/drawing/2014/main" id="{E25E2F40-E905-44F2-9F8C-038CF5B31E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61" y="8855"/>
                <a:ext cx="640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37950" name="Group 102">
              <a:extLst>
                <a:ext uri="{FF2B5EF4-FFF2-40B4-BE49-F238E27FC236}">
                  <a16:creationId xmlns="" xmlns:a16="http://schemas.microsoft.com/office/drawing/2014/main" id="{5A192BF2-BC08-4AE2-9A4D-01DF2D8D566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58" y="2881"/>
              <a:ext cx="561" cy="150"/>
              <a:chOff x="8661" y="8595"/>
              <a:chExt cx="640" cy="260"/>
            </a:xfrm>
          </p:grpSpPr>
          <p:sp>
            <p:nvSpPr>
              <p:cNvPr id="37986" name="Line 103">
                <a:extLst>
                  <a:ext uri="{FF2B5EF4-FFF2-40B4-BE49-F238E27FC236}">
                    <a16:creationId xmlns="" xmlns:a16="http://schemas.microsoft.com/office/drawing/2014/main" id="{752029EC-89FD-4635-950C-B12D0E57D2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61" y="8595"/>
                <a:ext cx="640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7987" name="Line 104">
                <a:extLst>
                  <a:ext uri="{FF2B5EF4-FFF2-40B4-BE49-F238E27FC236}">
                    <a16:creationId xmlns="" xmlns:a16="http://schemas.microsoft.com/office/drawing/2014/main" id="{5A1E105E-EB4A-4BD1-9A6A-770E644975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61" y="8855"/>
                <a:ext cx="640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37951" name="Line 105">
              <a:extLst>
                <a:ext uri="{FF2B5EF4-FFF2-40B4-BE49-F238E27FC236}">
                  <a16:creationId xmlns="" xmlns:a16="http://schemas.microsoft.com/office/drawing/2014/main" id="{3A4A3FA6-31BD-4B5D-946B-06696B5CFCF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021" y="720"/>
              <a:ext cx="0" cy="44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7952" name="Line 106">
              <a:extLst>
                <a:ext uri="{FF2B5EF4-FFF2-40B4-BE49-F238E27FC236}">
                  <a16:creationId xmlns="" xmlns:a16="http://schemas.microsoft.com/office/drawing/2014/main" id="{E5FB09B9-6BD1-4424-8C4F-B7F1B6EA59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21" y="731"/>
              <a:ext cx="772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7953" name="Line 107">
              <a:extLst>
                <a:ext uri="{FF2B5EF4-FFF2-40B4-BE49-F238E27FC236}">
                  <a16:creationId xmlns="" xmlns:a16="http://schemas.microsoft.com/office/drawing/2014/main" id="{6FB964F9-89AB-431D-A095-7866523506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02" y="1344"/>
              <a:ext cx="298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triangle" w="sm" len="med"/>
              <a:tailEnd type="non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37954" name="Group 108">
              <a:extLst>
                <a:ext uri="{FF2B5EF4-FFF2-40B4-BE49-F238E27FC236}">
                  <a16:creationId xmlns="" xmlns:a16="http://schemas.microsoft.com/office/drawing/2014/main" id="{57DBBB34-543D-4D63-83AE-EE5BB04801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13" y="941"/>
              <a:ext cx="579" cy="234"/>
              <a:chOff x="4644" y="5725"/>
              <a:chExt cx="780" cy="470"/>
            </a:xfrm>
          </p:grpSpPr>
          <p:sp>
            <p:nvSpPr>
              <p:cNvPr id="37984" name="Line 109">
                <a:extLst>
                  <a:ext uri="{FF2B5EF4-FFF2-40B4-BE49-F238E27FC236}">
                    <a16:creationId xmlns="" xmlns:a16="http://schemas.microsoft.com/office/drawing/2014/main" id="{AAF1F8E3-4765-4E20-A22E-3608196C7E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644" y="5725"/>
                <a:ext cx="780" cy="45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7985" name="Oval 110">
                <a:extLst>
                  <a:ext uri="{FF2B5EF4-FFF2-40B4-BE49-F238E27FC236}">
                    <a16:creationId xmlns="" xmlns:a16="http://schemas.microsoft.com/office/drawing/2014/main" id="{C3CD030D-134A-4007-8992-E24C3C5978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81" y="5735"/>
                <a:ext cx="460" cy="460"/>
              </a:xfrm>
              <a:prstGeom prst="ellips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¡"/>
                  <a:defRPr sz="27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zh-CN" altLang="en-US" sz="1800"/>
              </a:p>
            </p:txBody>
          </p:sp>
        </p:grpSp>
        <p:sp>
          <p:nvSpPr>
            <p:cNvPr id="37955" name="Line 111">
              <a:extLst>
                <a:ext uri="{FF2B5EF4-FFF2-40B4-BE49-F238E27FC236}">
                  <a16:creationId xmlns="" xmlns:a16="http://schemas.microsoft.com/office/drawing/2014/main" id="{D5570163-DF54-42B1-8A5D-5E283189653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93" y="731"/>
              <a:ext cx="0" cy="219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7956" name="Line 112">
              <a:extLst>
                <a:ext uri="{FF2B5EF4-FFF2-40B4-BE49-F238E27FC236}">
                  <a16:creationId xmlns="" xmlns:a16="http://schemas.microsoft.com/office/drawing/2014/main" id="{A4B6FC59-1C62-4ABE-AB9E-AC591FE2E47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93" y="1183"/>
              <a:ext cx="0" cy="184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7957" name="Line 113">
              <a:extLst>
                <a:ext uri="{FF2B5EF4-FFF2-40B4-BE49-F238E27FC236}">
                  <a16:creationId xmlns="" xmlns:a16="http://schemas.microsoft.com/office/drawing/2014/main" id="{F3736C0F-1FDE-4686-9FA3-72487795F3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75" y="3172"/>
              <a:ext cx="544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7958" name="Line 114">
              <a:extLst>
                <a:ext uri="{FF2B5EF4-FFF2-40B4-BE49-F238E27FC236}">
                  <a16:creationId xmlns="" xmlns:a16="http://schemas.microsoft.com/office/drawing/2014/main" id="{72351CA6-C3A3-48FE-BE1D-40C31ADBFE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39" y="3459"/>
              <a:ext cx="0" cy="296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7959" name="Line 115">
              <a:extLst>
                <a:ext uri="{FF2B5EF4-FFF2-40B4-BE49-F238E27FC236}">
                  <a16:creationId xmlns="" xmlns:a16="http://schemas.microsoft.com/office/drawing/2014/main" id="{90FBFD43-1A76-4BC4-90F7-A0693BBA662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039" y="3732"/>
              <a:ext cx="561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7960" name="Line 116">
              <a:extLst>
                <a:ext uri="{FF2B5EF4-FFF2-40B4-BE49-F238E27FC236}">
                  <a16:creationId xmlns="" xmlns:a16="http://schemas.microsoft.com/office/drawing/2014/main" id="{ECB88A0B-510F-42E2-8649-75EE9078F74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319" y="3295"/>
              <a:ext cx="439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triangle" w="sm" len="med"/>
              <a:tailEnd type="non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37961" name="Group 117">
              <a:extLst>
                <a:ext uri="{FF2B5EF4-FFF2-40B4-BE49-F238E27FC236}">
                  <a16:creationId xmlns="" xmlns:a16="http://schemas.microsoft.com/office/drawing/2014/main" id="{A10FBB92-D87A-470D-89D2-43719F87E66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42" y="3629"/>
              <a:ext cx="580" cy="234"/>
              <a:chOff x="9461" y="12088"/>
              <a:chExt cx="660" cy="407"/>
            </a:xfrm>
          </p:grpSpPr>
          <p:sp>
            <p:nvSpPr>
              <p:cNvPr id="37982" name="Line 118">
                <a:extLst>
                  <a:ext uri="{FF2B5EF4-FFF2-40B4-BE49-F238E27FC236}">
                    <a16:creationId xmlns="" xmlns:a16="http://schemas.microsoft.com/office/drawing/2014/main" id="{F3388E01-43A4-4201-BDF5-D1082CBD60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9461" y="12105"/>
                <a:ext cx="660" cy="39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7983" name="Oval 119">
                <a:extLst>
                  <a:ext uri="{FF2B5EF4-FFF2-40B4-BE49-F238E27FC236}">
                    <a16:creationId xmlns="" xmlns:a16="http://schemas.microsoft.com/office/drawing/2014/main" id="{F5AB1936-A333-46B0-B3FB-29A00ACEAE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V="1">
                <a:off x="9637" y="12088"/>
                <a:ext cx="389" cy="398"/>
              </a:xfrm>
              <a:prstGeom prst="ellips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¡"/>
                  <a:defRPr sz="27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zh-CN" altLang="en-US" sz="1800"/>
              </a:p>
            </p:txBody>
          </p:sp>
        </p:grpSp>
        <p:sp>
          <p:nvSpPr>
            <p:cNvPr id="37962" name="Line 120">
              <a:extLst>
                <a:ext uri="{FF2B5EF4-FFF2-40B4-BE49-F238E27FC236}">
                  <a16:creationId xmlns="" xmlns:a16="http://schemas.microsoft.com/office/drawing/2014/main" id="{26ABA24A-B7BA-42C2-890B-E5C641939A4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52" y="3847"/>
              <a:ext cx="6" cy="137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7963" name="Line 121">
              <a:extLst>
                <a:ext uri="{FF2B5EF4-FFF2-40B4-BE49-F238E27FC236}">
                  <a16:creationId xmlns="" xmlns:a16="http://schemas.microsoft.com/office/drawing/2014/main" id="{0EE32EB8-61E2-4017-BB93-6AEB4274C0E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58" y="3284"/>
              <a:ext cx="0" cy="34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7964" name="Line 122">
              <a:extLst>
                <a:ext uri="{FF2B5EF4-FFF2-40B4-BE49-F238E27FC236}">
                  <a16:creationId xmlns="" xmlns:a16="http://schemas.microsoft.com/office/drawing/2014/main" id="{8A575E0C-9682-476E-8B3F-7DAAAE90F63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58" y="3984"/>
              <a:ext cx="334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none" w="sm" len="med"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37965" name="Group 123">
              <a:extLst>
                <a:ext uri="{FF2B5EF4-FFF2-40B4-BE49-F238E27FC236}">
                  <a16:creationId xmlns="" xmlns:a16="http://schemas.microsoft.com/office/drawing/2014/main" id="{7DD05DE9-70D7-428A-8860-DE37AE1CBEC6}"/>
                </a:ext>
              </a:extLst>
            </p:cNvPr>
            <p:cNvGrpSpPr>
              <a:grpSpLocks/>
            </p:cNvGrpSpPr>
            <p:nvPr/>
          </p:nvGrpSpPr>
          <p:grpSpPr bwMode="auto">
            <a:xfrm flipV="1">
              <a:off x="4583" y="1504"/>
              <a:ext cx="210" cy="70"/>
              <a:chOff x="8661" y="8035"/>
              <a:chExt cx="620" cy="716"/>
            </a:xfrm>
          </p:grpSpPr>
          <p:sp>
            <p:nvSpPr>
              <p:cNvPr id="37980" name="Arc 124">
                <a:extLst>
                  <a:ext uri="{FF2B5EF4-FFF2-40B4-BE49-F238E27FC236}">
                    <a16:creationId xmlns="" xmlns:a16="http://schemas.microsoft.com/office/drawing/2014/main" id="{90BA00D7-D76B-4EF6-804A-DC94933214E4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 flipV="1">
                <a:off x="8466" y="8230"/>
                <a:ext cx="716" cy="325"/>
              </a:xfrm>
              <a:custGeom>
                <a:avLst/>
                <a:gdLst>
                  <a:gd name="T0" fmla="*/ 0 w 21600"/>
                  <a:gd name="T1" fmla="*/ 0 h 21600"/>
                  <a:gd name="T2" fmla="*/ 24 w 21600"/>
                  <a:gd name="T3" fmla="*/ 5 h 21600"/>
                  <a:gd name="T4" fmla="*/ 0 w 21600"/>
                  <a:gd name="T5" fmla="*/ 5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7981" name="Arc 125">
                <a:extLst>
                  <a:ext uri="{FF2B5EF4-FFF2-40B4-BE49-F238E27FC236}">
                    <a16:creationId xmlns="" xmlns:a16="http://schemas.microsoft.com/office/drawing/2014/main" id="{EAE88A74-0BF3-4D87-9E58-7955A18230CC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8761" y="8230"/>
                <a:ext cx="716" cy="325"/>
              </a:xfrm>
              <a:custGeom>
                <a:avLst/>
                <a:gdLst>
                  <a:gd name="T0" fmla="*/ 0 w 21600"/>
                  <a:gd name="T1" fmla="*/ 0 h 21600"/>
                  <a:gd name="T2" fmla="*/ 24 w 21600"/>
                  <a:gd name="T3" fmla="*/ 5 h 21600"/>
                  <a:gd name="T4" fmla="*/ 0 w 21600"/>
                  <a:gd name="T5" fmla="*/ 5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37966" name="Group 126">
              <a:extLst>
                <a:ext uri="{FF2B5EF4-FFF2-40B4-BE49-F238E27FC236}">
                  <a16:creationId xmlns="" xmlns:a16="http://schemas.microsoft.com/office/drawing/2014/main" id="{7BA04F0F-947B-4B92-BF83-4DBFAC298251}"/>
                </a:ext>
              </a:extLst>
            </p:cNvPr>
            <p:cNvGrpSpPr>
              <a:grpSpLocks/>
            </p:cNvGrpSpPr>
            <p:nvPr/>
          </p:nvGrpSpPr>
          <p:grpSpPr bwMode="auto">
            <a:xfrm flipV="1">
              <a:off x="4583" y="1344"/>
              <a:ext cx="210" cy="171"/>
              <a:chOff x="8661" y="8686"/>
              <a:chExt cx="620" cy="3158"/>
            </a:xfrm>
          </p:grpSpPr>
          <p:sp>
            <p:nvSpPr>
              <p:cNvPr id="37976" name="Line 127">
                <a:extLst>
                  <a:ext uri="{FF2B5EF4-FFF2-40B4-BE49-F238E27FC236}">
                    <a16:creationId xmlns="" xmlns:a16="http://schemas.microsoft.com/office/drawing/2014/main" id="{498FA9D9-B95E-461C-AA0D-7F461AB2F9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661" y="8686"/>
                <a:ext cx="0" cy="1595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7977" name="Line 128">
                <a:extLst>
                  <a:ext uri="{FF2B5EF4-FFF2-40B4-BE49-F238E27FC236}">
                    <a16:creationId xmlns="" xmlns:a16="http://schemas.microsoft.com/office/drawing/2014/main" id="{22A68EA7-E384-40D6-B1C2-B2E0B921D3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61" y="10249"/>
                <a:ext cx="0" cy="1595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7978" name="Line 129">
                <a:extLst>
                  <a:ext uri="{FF2B5EF4-FFF2-40B4-BE49-F238E27FC236}">
                    <a16:creationId xmlns="" xmlns:a16="http://schemas.microsoft.com/office/drawing/2014/main" id="{0B9F6B59-A398-4896-A7BD-2844C8020F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9281" y="8686"/>
                <a:ext cx="0" cy="1595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7979" name="Line 130">
                <a:extLst>
                  <a:ext uri="{FF2B5EF4-FFF2-40B4-BE49-F238E27FC236}">
                    <a16:creationId xmlns="" xmlns:a16="http://schemas.microsoft.com/office/drawing/2014/main" id="{5BB053DB-C154-4E66-A4DE-4DE4F142E2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9281" y="10249"/>
                <a:ext cx="0" cy="1595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37967" name="Line 131">
              <a:extLst>
                <a:ext uri="{FF2B5EF4-FFF2-40B4-BE49-F238E27FC236}">
                  <a16:creationId xmlns="" xmlns:a16="http://schemas.microsoft.com/office/drawing/2014/main" id="{C65C30A3-C28C-4543-9099-A60AAC0811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11" y="1355"/>
              <a:ext cx="263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7968" name="Text Box 132">
              <a:extLst>
                <a:ext uri="{FF2B5EF4-FFF2-40B4-BE49-F238E27FC236}">
                  <a16:creationId xmlns="" xmlns:a16="http://schemas.microsoft.com/office/drawing/2014/main" id="{1BE54D19-63C3-42F5-83D1-C7A94F6ABF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0" y="3840"/>
              <a:ext cx="632" cy="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zh-CN" altLang="en-US" sz="2400" b="1">
                  <a:latin typeface="Times New Roman" panose="02020603050405020304" pitchFamily="18" charset="0"/>
                </a:rPr>
                <a:t>釜液</a:t>
              </a:r>
              <a:endParaRPr kumimoji="1" lang="zh-CN" altLang="en-US" sz="900">
                <a:latin typeface="Times New Roman" panose="02020603050405020304" pitchFamily="18" charset="0"/>
              </a:endParaRPr>
            </a:p>
          </p:txBody>
        </p:sp>
        <p:sp>
          <p:nvSpPr>
            <p:cNvPr id="37969" name="Text Box 133">
              <a:extLst>
                <a:ext uri="{FF2B5EF4-FFF2-40B4-BE49-F238E27FC236}">
                  <a16:creationId xmlns="" xmlns:a16="http://schemas.microsoft.com/office/drawing/2014/main" id="{4C60DBF7-33D0-4D2F-938D-F63ACCE643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7" y="1252"/>
              <a:ext cx="754" cy="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zh-CN" altLang="en-US" sz="2400" b="1">
                  <a:latin typeface="Times New Roman" panose="02020603050405020304" pitchFamily="18" charset="0"/>
                </a:rPr>
                <a:t>馏出液</a:t>
              </a:r>
              <a:endParaRPr kumimoji="1" lang="zh-CN" altLang="en-US" sz="900">
                <a:latin typeface="Times New Roman" panose="02020603050405020304" pitchFamily="18" charset="0"/>
              </a:endParaRPr>
            </a:p>
          </p:txBody>
        </p:sp>
        <p:sp>
          <p:nvSpPr>
            <p:cNvPr id="37970" name="Text Box 134">
              <a:extLst>
                <a:ext uri="{FF2B5EF4-FFF2-40B4-BE49-F238E27FC236}">
                  <a16:creationId xmlns="" xmlns:a16="http://schemas.microsoft.com/office/drawing/2014/main" id="{12AB1685-4968-41CE-96B9-52B425A9F9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67" y="1309"/>
              <a:ext cx="526" cy="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ClrTx/>
                <a:buFontTx/>
                <a:buNone/>
              </a:pPr>
              <a:endParaRPr kumimoji="1" lang="zh-CN" altLang="en-US" sz="1600" b="1">
                <a:latin typeface="Times New Roman" panose="02020603050405020304" pitchFamily="18" charset="0"/>
              </a:endParaRPr>
            </a:p>
          </p:txBody>
        </p:sp>
        <p:sp>
          <p:nvSpPr>
            <p:cNvPr id="37971" name="Text Box 135">
              <a:extLst>
                <a:ext uri="{FF2B5EF4-FFF2-40B4-BE49-F238E27FC236}">
                  <a16:creationId xmlns="" xmlns:a16="http://schemas.microsoft.com/office/drawing/2014/main" id="{89C117C2-AC75-4AF4-BA19-720D1702ED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67" y="1424"/>
              <a:ext cx="474" cy="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ClrTx/>
                <a:buFontTx/>
                <a:buNone/>
              </a:pPr>
              <a:endParaRPr kumimoji="1" lang="zh-CN" altLang="en-US" sz="900">
                <a:latin typeface="Times New Roman" panose="02020603050405020304" pitchFamily="18" charset="0"/>
              </a:endParaRPr>
            </a:p>
          </p:txBody>
        </p:sp>
        <p:sp>
          <p:nvSpPr>
            <p:cNvPr id="37972" name="Text Box 136">
              <a:extLst>
                <a:ext uri="{FF2B5EF4-FFF2-40B4-BE49-F238E27FC236}">
                  <a16:creationId xmlns="" xmlns:a16="http://schemas.microsoft.com/office/drawing/2014/main" id="{4D6397DE-F533-43C8-99C0-C714856256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54" y="1470"/>
              <a:ext cx="527" cy="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zh-CN" altLang="en-US" sz="2400" b="1">
                  <a:latin typeface="Times New Roman" panose="02020603050405020304" pitchFamily="18" charset="0"/>
                </a:rPr>
                <a:t>精</a:t>
              </a:r>
            </a:p>
            <a:p>
              <a:pPr algn="just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zh-CN" altLang="en-US" sz="2400" b="1">
                  <a:latin typeface="Times New Roman" panose="02020603050405020304" pitchFamily="18" charset="0"/>
                </a:rPr>
                <a:t>馏</a:t>
              </a:r>
            </a:p>
            <a:p>
              <a:pPr algn="just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zh-CN" altLang="en-US" sz="2400" b="1">
                  <a:latin typeface="Times New Roman" panose="02020603050405020304" pitchFamily="18" charset="0"/>
                </a:rPr>
                <a:t>段</a:t>
              </a:r>
              <a:endParaRPr kumimoji="1" lang="zh-CN" altLang="en-US" sz="900">
                <a:latin typeface="Times New Roman" panose="02020603050405020304" pitchFamily="18" charset="0"/>
              </a:endParaRPr>
            </a:p>
          </p:txBody>
        </p:sp>
        <p:sp>
          <p:nvSpPr>
            <p:cNvPr id="37973" name="Text Box 137">
              <a:extLst>
                <a:ext uri="{FF2B5EF4-FFF2-40B4-BE49-F238E27FC236}">
                  <a16:creationId xmlns="" xmlns:a16="http://schemas.microsoft.com/office/drawing/2014/main" id="{5859A8B5-74FB-4C2E-B4C9-8765C06AB2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89" y="2367"/>
              <a:ext cx="527" cy="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zh-CN" altLang="en-US" sz="2400" b="1">
                  <a:latin typeface="Times New Roman" panose="02020603050405020304" pitchFamily="18" charset="0"/>
                </a:rPr>
                <a:t>提</a:t>
              </a:r>
            </a:p>
            <a:p>
              <a:pPr algn="just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zh-CN" altLang="en-US" sz="2400" b="1">
                  <a:latin typeface="Times New Roman" panose="02020603050405020304" pitchFamily="18" charset="0"/>
                </a:rPr>
                <a:t>馏</a:t>
              </a:r>
            </a:p>
            <a:p>
              <a:pPr algn="just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zh-CN" altLang="en-US" sz="2400" b="1">
                  <a:latin typeface="Times New Roman" panose="02020603050405020304" pitchFamily="18" charset="0"/>
                </a:rPr>
                <a:t>段</a:t>
              </a:r>
              <a:endParaRPr kumimoji="1" lang="zh-CN" altLang="en-US" sz="900">
                <a:latin typeface="Times New Roman" panose="02020603050405020304" pitchFamily="18" charset="0"/>
              </a:endParaRPr>
            </a:p>
          </p:txBody>
        </p:sp>
        <p:sp>
          <p:nvSpPr>
            <p:cNvPr id="37974" name="Text Box 138">
              <a:extLst>
                <a:ext uri="{FF2B5EF4-FFF2-40B4-BE49-F238E27FC236}">
                  <a16:creationId xmlns="" xmlns:a16="http://schemas.microsoft.com/office/drawing/2014/main" id="{7CB01AF1-E1ED-4FBA-AE79-51EB042FA8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16" y="930"/>
              <a:ext cx="790" cy="3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zh-CN" altLang="en-US" sz="2400" b="1">
                  <a:latin typeface="Times New Roman" panose="02020603050405020304" pitchFamily="18" charset="0"/>
                </a:rPr>
                <a:t>冷凝器</a:t>
              </a:r>
              <a:endParaRPr kumimoji="1" lang="zh-CN" altLang="en-US" sz="900">
                <a:latin typeface="Times New Roman" panose="02020603050405020304" pitchFamily="18" charset="0"/>
              </a:endParaRPr>
            </a:p>
          </p:txBody>
        </p:sp>
        <p:sp>
          <p:nvSpPr>
            <p:cNvPr id="37975" name="Text Box 139">
              <a:extLst>
                <a:ext uri="{FF2B5EF4-FFF2-40B4-BE49-F238E27FC236}">
                  <a16:creationId xmlns="" xmlns:a16="http://schemas.microsoft.com/office/drawing/2014/main" id="{931EFD59-CC39-4FA7-A3D5-CB5C2E9F21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16" y="3617"/>
              <a:ext cx="790" cy="3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zh-CN" altLang="en-US" sz="2400" b="1">
                  <a:latin typeface="Times New Roman" panose="02020603050405020304" pitchFamily="18" charset="0"/>
                </a:rPr>
                <a:t>再沸器</a:t>
              </a:r>
              <a:endParaRPr kumimoji="1" lang="zh-CN" altLang="en-US" sz="90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6" name="Group 140">
            <a:extLst>
              <a:ext uri="{FF2B5EF4-FFF2-40B4-BE49-F238E27FC236}">
                <a16:creationId xmlns="" xmlns:a16="http://schemas.microsoft.com/office/drawing/2014/main" id="{7043CE2D-9569-4A23-89BF-32F5856C75D2}"/>
              </a:ext>
            </a:extLst>
          </p:cNvPr>
          <p:cNvGrpSpPr>
            <a:grpSpLocks/>
          </p:cNvGrpSpPr>
          <p:nvPr/>
        </p:nvGrpSpPr>
        <p:grpSpPr bwMode="auto">
          <a:xfrm>
            <a:off x="6478588" y="3068638"/>
            <a:ext cx="2352675" cy="363537"/>
            <a:chOff x="4326" y="1872"/>
            <a:chExt cx="1482" cy="229"/>
          </a:xfrm>
        </p:grpSpPr>
        <p:graphicFrame>
          <p:nvGraphicFramePr>
            <p:cNvPr id="37938" name="Object 141">
              <a:extLst>
                <a:ext uri="{FF2B5EF4-FFF2-40B4-BE49-F238E27FC236}">
                  <a16:creationId xmlns="" xmlns:a16="http://schemas.microsoft.com/office/drawing/2014/main" id="{D29F0B57-1FED-498B-B162-96B4DFE5816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692" y="1872"/>
            <a:ext cx="1116" cy="2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489" name="Document" r:id="rId8" imgW="896620" imgH="180340" progId="Word.Document.8">
                    <p:embed/>
                  </p:oleObj>
                </mc:Choice>
                <mc:Fallback>
                  <p:oleObj name="Document" r:id="rId8" imgW="896620" imgH="180340" progId="Word.Document.8">
                    <p:embed/>
                    <p:pic>
                      <p:nvPicPr>
                        <p:cNvPr id="0" name="Object 14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92" y="1872"/>
                          <a:ext cx="1116" cy="21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7939" name="Line 142">
              <a:extLst>
                <a:ext uri="{FF2B5EF4-FFF2-40B4-BE49-F238E27FC236}">
                  <a16:creationId xmlns="" xmlns:a16="http://schemas.microsoft.com/office/drawing/2014/main" id="{6FD959A1-C483-42D7-A517-AD245D6E37B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326" y="1968"/>
              <a:ext cx="378" cy="133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aphicFrame>
        <p:nvGraphicFramePr>
          <p:cNvPr id="396431" name="Object 143">
            <a:extLst>
              <a:ext uri="{FF2B5EF4-FFF2-40B4-BE49-F238E27FC236}">
                <a16:creationId xmlns="" xmlns:a16="http://schemas.microsoft.com/office/drawing/2014/main" id="{AC3420CA-8AF5-490C-B715-F5B2B977269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121525" y="2660650"/>
          <a:ext cx="715963" cy="38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490" name="文档" r:id="rId10" imgW="362214" imgH="189972" progId="Word.Document.8">
                  <p:embed/>
                </p:oleObj>
              </mc:Choice>
              <mc:Fallback>
                <p:oleObj name="文档" r:id="rId10" imgW="362214" imgH="189972" progId="Word.Document.8">
                  <p:embed/>
                  <p:pic>
                    <p:nvPicPr>
                      <p:cNvPr id="0" name="Object 1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21525" y="2660650"/>
                        <a:ext cx="715963" cy="384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6432" name="Object 144">
            <a:extLst>
              <a:ext uri="{FF2B5EF4-FFF2-40B4-BE49-F238E27FC236}">
                <a16:creationId xmlns="" xmlns:a16="http://schemas.microsoft.com/office/drawing/2014/main" id="{F162FB8F-1510-458E-84EC-6E8BF889C25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194550" y="3533775"/>
          <a:ext cx="950913" cy="373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491" name="文档" r:id="rId12" imgW="495300" imgH="190500" progId="Word.Document.8">
                  <p:embed/>
                </p:oleObj>
              </mc:Choice>
              <mc:Fallback>
                <p:oleObj name="文档" r:id="rId12" imgW="495300" imgH="190500" progId="Word.Document.8">
                  <p:embed/>
                  <p:pic>
                    <p:nvPicPr>
                      <p:cNvPr id="0" name="Object 1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94550" y="3533775"/>
                        <a:ext cx="950913" cy="373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6433" name="Line 145">
            <a:extLst>
              <a:ext uri="{FF2B5EF4-FFF2-40B4-BE49-F238E27FC236}">
                <a16:creationId xmlns="" xmlns:a16="http://schemas.microsoft.com/office/drawing/2014/main" id="{59B7C51C-3DED-4116-8967-AA98A4F3947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550025" y="3670300"/>
            <a:ext cx="681038" cy="1905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grpSp>
        <p:nvGrpSpPr>
          <p:cNvPr id="17" name="Group 146">
            <a:extLst>
              <a:ext uri="{FF2B5EF4-FFF2-40B4-BE49-F238E27FC236}">
                <a16:creationId xmlns="" xmlns:a16="http://schemas.microsoft.com/office/drawing/2014/main" id="{9546BCCD-BAF8-4B64-9F1D-0AB5D464CC71}"/>
              </a:ext>
            </a:extLst>
          </p:cNvPr>
          <p:cNvGrpSpPr>
            <a:grpSpLocks/>
          </p:cNvGrpSpPr>
          <p:nvPr/>
        </p:nvGrpSpPr>
        <p:grpSpPr bwMode="auto">
          <a:xfrm>
            <a:off x="6550025" y="3970338"/>
            <a:ext cx="0" cy="1454150"/>
            <a:chOff x="4128" y="1200"/>
            <a:chExt cx="0" cy="960"/>
          </a:xfrm>
        </p:grpSpPr>
        <p:sp>
          <p:nvSpPr>
            <p:cNvPr id="37932" name="Line 147">
              <a:extLst>
                <a:ext uri="{FF2B5EF4-FFF2-40B4-BE49-F238E27FC236}">
                  <a16:creationId xmlns="" xmlns:a16="http://schemas.microsoft.com/office/drawing/2014/main" id="{C6F3CB09-2DB4-42D2-8DE3-38744FF57F1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128" y="2016"/>
              <a:ext cx="0" cy="144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7933" name="Line 148">
              <a:extLst>
                <a:ext uri="{FF2B5EF4-FFF2-40B4-BE49-F238E27FC236}">
                  <a16:creationId xmlns="" xmlns:a16="http://schemas.microsoft.com/office/drawing/2014/main" id="{CA552F37-D3F8-4B40-A099-4221470EEAA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128" y="1872"/>
              <a:ext cx="0" cy="96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7934" name="Line 149">
              <a:extLst>
                <a:ext uri="{FF2B5EF4-FFF2-40B4-BE49-F238E27FC236}">
                  <a16:creationId xmlns="" xmlns:a16="http://schemas.microsoft.com/office/drawing/2014/main" id="{5A1916C4-03C0-4DE7-853C-9B65263431F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128" y="1728"/>
              <a:ext cx="0" cy="144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7935" name="Line 150">
              <a:extLst>
                <a:ext uri="{FF2B5EF4-FFF2-40B4-BE49-F238E27FC236}">
                  <a16:creationId xmlns="" xmlns:a16="http://schemas.microsoft.com/office/drawing/2014/main" id="{C4AEEDAB-E44D-4807-B2B7-01AB353D1EB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128" y="1584"/>
              <a:ext cx="0" cy="144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7936" name="Line 151">
              <a:extLst>
                <a:ext uri="{FF2B5EF4-FFF2-40B4-BE49-F238E27FC236}">
                  <a16:creationId xmlns="" xmlns:a16="http://schemas.microsoft.com/office/drawing/2014/main" id="{77AB7F12-E83C-4B86-94D4-B63C8389526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128" y="1440"/>
              <a:ext cx="0" cy="144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7937" name="Line 152">
              <a:extLst>
                <a:ext uri="{FF2B5EF4-FFF2-40B4-BE49-F238E27FC236}">
                  <a16:creationId xmlns="" xmlns:a16="http://schemas.microsoft.com/office/drawing/2014/main" id="{14785E94-A11C-4866-8C08-288EE7184AE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128" y="1200"/>
              <a:ext cx="0" cy="144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18" name="Group 153">
            <a:extLst>
              <a:ext uri="{FF2B5EF4-FFF2-40B4-BE49-F238E27FC236}">
                <a16:creationId xmlns="" xmlns:a16="http://schemas.microsoft.com/office/drawing/2014/main" id="{C2AF433F-5D03-49F8-BD3F-68FF30D936E9}"/>
              </a:ext>
            </a:extLst>
          </p:cNvPr>
          <p:cNvGrpSpPr>
            <a:grpSpLocks/>
          </p:cNvGrpSpPr>
          <p:nvPr/>
        </p:nvGrpSpPr>
        <p:grpSpPr bwMode="auto">
          <a:xfrm>
            <a:off x="6191250" y="2587625"/>
            <a:ext cx="0" cy="2836863"/>
            <a:chOff x="3888" y="1440"/>
            <a:chExt cx="0" cy="1872"/>
          </a:xfrm>
        </p:grpSpPr>
        <p:sp>
          <p:nvSpPr>
            <p:cNvPr id="37919" name="Line 154">
              <a:extLst>
                <a:ext uri="{FF2B5EF4-FFF2-40B4-BE49-F238E27FC236}">
                  <a16:creationId xmlns="" xmlns:a16="http://schemas.microsoft.com/office/drawing/2014/main" id="{B0826D28-8802-4905-9758-7526D125284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88" y="1872"/>
              <a:ext cx="0" cy="96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7920" name="Line 155">
              <a:extLst>
                <a:ext uri="{FF2B5EF4-FFF2-40B4-BE49-F238E27FC236}">
                  <a16:creationId xmlns="" xmlns:a16="http://schemas.microsoft.com/office/drawing/2014/main" id="{ADDED99B-0C6A-45C2-BA92-ADA4985BA7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88" y="2016"/>
              <a:ext cx="0" cy="96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7921" name="Line 156">
              <a:extLst>
                <a:ext uri="{FF2B5EF4-FFF2-40B4-BE49-F238E27FC236}">
                  <a16:creationId xmlns="" xmlns:a16="http://schemas.microsoft.com/office/drawing/2014/main" id="{B169F5FA-6F58-4AB8-845D-D7C1BDA52D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88" y="1728"/>
              <a:ext cx="0" cy="96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7922" name="Line 157">
              <a:extLst>
                <a:ext uri="{FF2B5EF4-FFF2-40B4-BE49-F238E27FC236}">
                  <a16:creationId xmlns="" xmlns:a16="http://schemas.microsoft.com/office/drawing/2014/main" id="{C548F1DF-5885-4C36-AE07-C3DC5BA527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88" y="1584"/>
              <a:ext cx="0" cy="96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7923" name="Line 158">
              <a:extLst>
                <a:ext uri="{FF2B5EF4-FFF2-40B4-BE49-F238E27FC236}">
                  <a16:creationId xmlns="" xmlns:a16="http://schemas.microsoft.com/office/drawing/2014/main" id="{989C71AA-C06F-4CB4-89CA-259691024B6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88" y="1440"/>
              <a:ext cx="0" cy="96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7924" name="Line 159">
              <a:extLst>
                <a:ext uri="{FF2B5EF4-FFF2-40B4-BE49-F238E27FC236}">
                  <a16:creationId xmlns="" xmlns:a16="http://schemas.microsoft.com/office/drawing/2014/main" id="{0670675B-805D-4B4B-A69A-617869054E7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88" y="2160"/>
              <a:ext cx="0" cy="96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7925" name="Line 160">
              <a:extLst>
                <a:ext uri="{FF2B5EF4-FFF2-40B4-BE49-F238E27FC236}">
                  <a16:creationId xmlns="" xmlns:a16="http://schemas.microsoft.com/office/drawing/2014/main" id="{E990BCB5-E0A2-4363-BED6-3744216F4E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88" y="2352"/>
              <a:ext cx="0" cy="96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7926" name="Line 161">
              <a:extLst>
                <a:ext uri="{FF2B5EF4-FFF2-40B4-BE49-F238E27FC236}">
                  <a16:creationId xmlns="" xmlns:a16="http://schemas.microsoft.com/office/drawing/2014/main" id="{097E60D9-F4DF-494C-9CC1-A2A7C0CB30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88" y="2496"/>
              <a:ext cx="0" cy="96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7927" name="Line 162">
              <a:extLst>
                <a:ext uri="{FF2B5EF4-FFF2-40B4-BE49-F238E27FC236}">
                  <a16:creationId xmlns="" xmlns:a16="http://schemas.microsoft.com/office/drawing/2014/main" id="{B2341EFA-323F-4737-8FC9-774B170932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88" y="2640"/>
              <a:ext cx="0" cy="96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7928" name="Line 163">
              <a:extLst>
                <a:ext uri="{FF2B5EF4-FFF2-40B4-BE49-F238E27FC236}">
                  <a16:creationId xmlns="" xmlns:a16="http://schemas.microsoft.com/office/drawing/2014/main" id="{EF97E003-0053-4F19-B628-6A66067857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88" y="2784"/>
              <a:ext cx="0" cy="96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7929" name="Line 164">
              <a:extLst>
                <a:ext uri="{FF2B5EF4-FFF2-40B4-BE49-F238E27FC236}">
                  <a16:creationId xmlns="" xmlns:a16="http://schemas.microsoft.com/office/drawing/2014/main" id="{43978783-386E-44A4-9362-A375D9B210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88" y="2928"/>
              <a:ext cx="0" cy="96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7930" name="Line 165">
              <a:extLst>
                <a:ext uri="{FF2B5EF4-FFF2-40B4-BE49-F238E27FC236}">
                  <a16:creationId xmlns="" xmlns:a16="http://schemas.microsoft.com/office/drawing/2014/main" id="{229060A9-E0FB-4496-9577-87E9AFF2C8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88" y="3072"/>
              <a:ext cx="0" cy="96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7931" name="Line 166">
              <a:extLst>
                <a:ext uri="{FF2B5EF4-FFF2-40B4-BE49-F238E27FC236}">
                  <a16:creationId xmlns="" xmlns:a16="http://schemas.microsoft.com/office/drawing/2014/main" id="{57669C82-C263-4F0C-8B62-F4FC8A28344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88" y="3216"/>
              <a:ext cx="0" cy="96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396455" name="Text Box 167">
            <a:extLst>
              <a:ext uri="{FF2B5EF4-FFF2-40B4-BE49-F238E27FC236}">
                <a16:creationId xmlns="" xmlns:a16="http://schemas.microsoft.com/office/drawing/2014/main" id="{D7CA22E4-127A-4F78-802A-1828A29EE6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2276475"/>
            <a:ext cx="2089150" cy="2292350"/>
          </a:xfrm>
          <a:prstGeom prst="rect">
            <a:avLst/>
          </a:prstGeom>
          <a:noFill/>
          <a:ln w="9525">
            <a:solidFill>
              <a:srgbClr val="FF00FF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spcBef>
                <a:spcPct val="50000"/>
              </a:spcBef>
              <a:buClrTx/>
              <a:buFontTx/>
              <a:buNone/>
            </a:pPr>
            <a:r>
              <a:rPr kumimoji="1" lang="zh-CN" altLang="en-US" sz="2400" b="1">
                <a:latin typeface="Times New Roman" panose="02020603050405020304" pitchFamily="18" charset="0"/>
              </a:rPr>
              <a:t>   </a:t>
            </a:r>
            <a:r>
              <a:rPr kumimoji="1" lang="zh-CN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精馏是利用</a:t>
            </a:r>
            <a:r>
              <a:rPr kumimoji="1" lang="zh-CN" altLang="en-US" sz="2400" b="1">
                <a:solidFill>
                  <a:srgbClr val="FF00FF"/>
                </a:solidFill>
                <a:latin typeface="Times New Roman" panose="02020603050405020304" pitchFamily="18" charset="0"/>
              </a:rPr>
              <a:t>回流手段</a:t>
            </a:r>
            <a:r>
              <a:rPr kumimoji="1" lang="zh-CN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、经过</a:t>
            </a:r>
            <a:r>
              <a:rPr kumimoji="1" lang="zh-CN" altLang="en-US" sz="2400" b="1">
                <a:solidFill>
                  <a:srgbClr val="FF00FF"/>
                </a:solidFill>
                <a:latin typeface="Times New Roman" panose="02020603050405020304" pitchFamily="18" charset="0"/>
              </a:rPr>
              <a:t>多次平衡级</a:t>
            </a:r>
            <a:r>
              <a:rPr kumimoji="1" lang="zh-CN" altLang="en-US" sz="2400" b="1">
                <a:latin typeface="Times New Roman" panose="02020603050405020304" pitchFamily="18" charset="0"/>
              </a:rPr>
              <a:t>，</a:t>
            </a:r>
            <a:r>
              <a:rPr kumimoji="1" lang="zh-CN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使物系实现</a:t>
            </a:r>
            <a:r>
              <a:rPr kumimoji="1" lang="zh-CN" altLang="en-US" sz="2400" b="1">
                <a:solidFill>
                  <a:srgbClr val="FF00FF"/>
                </a:solidFill>
                <a:latin typeface="Times New Roman" panose="02020603050405020304" pitchFamily="18" charset="0"/>
              </a:rPr>
              <a:t>高纯度分离</a:t>
            </a:r>
            <a:r>
              <a:rPr kumimoji="1" lang="zh-CN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的操作。</a:t>
            </a:r>
            <a:endParaRPr kumimoji="1" lang="zh-CN" altLang="en-US" sz="240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37901" name="Text Box 168">
            <a:extLst>
              <a:ext uri="{FF2B5EF4-FFF2-40B4-BE49-F238E27FC236}">
                <a16:creationId xmlns="" xmlns:a16="http://schemas.microsoft.com/office/drawing/2014/main" id="{6A81907C-2DA6-4A7C-8A01-D7C3CC0B5A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268413"/>
            <a:ext cx="3352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kumimoji="1" lang="en-US" altLang="zh-CN" sz="2400" b="1">
                <a:solidFill>
                  <a:srgbClr val="FF00FF"/>
                </a:solidFill>
                <a:latin typeface="Times New Roman" panose="02020603050405020304" pitchFamily="18" charset="0"/>
              </a:rPr>
              <a:t>2</a:t>
            </a:r>
            <a:r>
              <a:rPr kumimoji="1" lang="zh-CN" altLang="en-US" sz="2400" b="1">
                <a:solidFill>
                  <a:srgbClr val="FF00FF"/>
                </a:solidFill>
                <a:latin typeface="宋体" panose="02010600030101010101" pitchFamily="2" charset="-122"/>
              </a:rPr>
              <a:t>．精馏原理及流程</a:t>
            </a:r>
            <a:r>
              <a:rPr kumimoji="1" lang="en-US" altLang="zh-CN" sz="2400">
                <a:solidFill>
                  <a:srgbClr val="FF00FF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37902" name="Rectangle 169">
            <a:extLst>
              <a:ext uri="{FF2B5EF4-FFF2-40B4-BE49-F238E27FC236}">
                <a16:creationId xmlns="" xmlns:a16="http://schemas.microsoft.com/office/drawing/2014/main" id="{AE6DEDCA-14BD-473B-8C2C-2C82D18D42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5375" y="5373688"/>
            <a:ext cx="874713" cy="366712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1" lang="zh-CN" altLang="en-US" sz="1800" b="1">
                <a:latin typeface="宋体" panose="02010600030101010101" pitchFamily="2" charset="-122"/>
              </a:rPr>
              <a:t>平衡级</a:t>
            </a:r>
          </a:p>
        </p:txBody>
      </p:sp>
      <p:grpSp>
        <p:nvGrpSpPr>
          <p:cNvPr id="19" name="Group 170">
            <a:extLst>
              <a:ext uri="{FF2B5EF4-FFF2-40B4-BE49-F238E27FC236}">
                <a16:creationId xmlns="" xmlns:a16="http://schemas.microsoft.com/office/drawing/2014/main" id="{DC94940A-5076-4480-8F39-16EDA0EDD870}"/>
              </a:ext>
            </a:extLst>
          </p:cNvPr>
          <p:cNvGrpSpPr>
            <a:grpSpLocks/>
          </p:cNvGrpSpPr>
          <p:nvPr/>
        </p:nvGrpSpPr>
        <p:grpSpPr bwMode="auto">
          <a:xfrm>
            <a:off x="3054350" y="1322388"/>
            <a:ext cx="2259013" cy="2066925"/>
            <a:chOff x="1920" y="576"/>
            <a:chExt cx="1423" cy="1302"/>
          </a:xfrm>
        </p:grpSpPr>
        <p:graphicFrame>
          <p:nvGraphicFramePr>
            <p:cNvPr id="37917" name="Object 171">
              <a:extLst>
                <a:ext uri="{FF2B5EF4-FFF2-40B4-BE49-F238E27FC236}">
                  <a16:creationId xmlns="" xmlns:a16="http://schemas.microsoft.com/office/drawing/2014/main" id="{9427B7CA-A68B-4352-88BF-8E6001FA735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920" y="576"/>
            <a:ext cx="1423" cy="130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492" name="图片" r:id="rId14" imgW="1559560" imgH="1229360" progId="Word.Picture.8">
                    <p:embed/>
                  </p:oleObj>
                </mc:Choice>
                <mc:Fallback>
                  <p:oleObj name="图片" r:id="rId14" imgW="1559560" imgH="1229360" progId="Word.Picture.8">
                    <p:embed/>
                    <p:pic>
                      <p:nvPicPr>
                        <p:cNvPr id="0" name="Object 17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20" y="576"/>
                          <a:ext cx="1423" cy="130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7918" name="Rectangle 172">
              <a:extLst>
                <a:ext uri="{FF2B5EF4-FFF2-40B4-BE49-F238E27FC236}">
                  <a16:creationId xmlns="" xmlns:a16="http://schemas.microsoft.com/office/drawing/2014/main" id="{9175C019-88EC-4346-89AF-E05B21FF54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4" y="1248"/>
              <a:ext cx="551" cy="231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zh-CN" altLang="en-US" sz="1800" b="1">
                  <a:latin typeface="宋体" panose="02010600030101010101" pitchFamily="2" charset="-122"/>
                </a:rPr>
                <a:t>平衡级</a:t>
              </a:r>
            </a:p>
          </p:txBody>
        </p:sp>
      </p:grpSp>
      <p:grpSp>
        <p:nvGrpSpPr>
          <p:cNvPr id="20" name="Group 173">
            <a:extLst>
              <a:ext uri="{FF2B5EF4-FFF2-40B4-BE49-F238E27FC236}">
                <a16:creationId xmlns="" xmlns:a16="http://schemas.microsoft.com/office/drawing/2014/main" id="{995B398A-747E-4609-B743-03242F275345}"/>
              </a:ext>
            </a:extLst>
          </p:cNvPr>
          <p:cNvGrpSpPr>
            <a:grpSpLocks/>
          </p:cNvGrpSpPr>
          <p:nvPr/>
        </p:nvGrpSpPr>
        <p:grpSpPr bwMode="auto">
          <a:xfrm>
            <a:off x="3054350" y="2617788"/>
            <a:ext cx="2259013" cy="2066925"/>
            <a:chOff x="1920" y="576"/>
            <a:chExt cx="1423" cy="1302"/>
          </a:xfrm>
        </p:grpSpPr>
        <p:graphicFrame>
          <p:nvGraphicFramePr>
            <p:cNvPr id="37915" name="Object 174">
              <a:extLst>
                <a:ext uri="{FF2B5EF4-FFF2-40B4-BE49-F238E27FC236}">
                  <a16:creationId xmlns="" xmlns:a16="http://schemas.microsoft.com/office/drawing/2014/main" id="{ED6B03C0-8364-4F1A-82B6-794901AA0B0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920" y="576"/>
            <a:ext cx="1423" cy="130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493" name="图片" r:id="rId16" imgW="1559560" imgH="1229360" progId="Word.Picture.8">
                    <p:embed/>
                  </p:oleObj>
                </mc:Choice>
                <mc:Fallback>
                  <p:oleObj name="图片" r:id="rId16" imgW="1559560" imgH="1229360" progId="Word.Picture.8">
                    <p:embed/>
                    <p:pic>
                      <p:nvPicPr>
                        <p:cNvPr id="0" name="Object 17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20" y="576"/>
                          <a:ext cx="1423" cy="130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7916" name="Rectangle 175">
              <a:extLst>
                <a:ext uri="{FF2B5EF4-FFF2-40B4-BE49-F238E27FC236}">
                  <a16:creationId xmlns="" xmlns:a16="http://schemas.microsoft.com/office/drawing/2014/main" id="{6F78971E-A495-4A34-BCB3-B44013D385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4" y="1248"/>
              <a:ext cx="551" cy="231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zh-CN" altLang="en-US" sz="1800" b="1">
                  <a:latin typeface="宋体" panose="02010600030101010101" pitchFamily="2" charset="-122"/>
                </a:rPr>
                <a:t>平衡级</a:t>
              </a:r>
            </a:p>
          </p:txBody>
        </p:sp>
      </p:grpSp>
      <p:sp>
        <p:nvSpPr>
          <p:cNvPr id="37905" name="Rectangle 176">
            <a:extLst>
              <a:ext uri="{FF2B5EF4-FFF2-40B4-BE49-F238E27FC236}">
                <a16:creationId xmlns="" xmlns:a16="http://schemas.microsoft.com/office/drawing/2014/main" id="{0BA59A7A-F58D-4F6E-9ADF-9F14136858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7538" y="5805488"/>
            <a:ext cx="6953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tabLst>
                <a:tab pos="20955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kumimoji="1" lang="zh-CN" altLang="en-US" sz="2000" b="1">
                <a:latin typeface="Times New Roman" panose="02020603050405020304" pitchFamily="18" charset="0"/>
              </a:rPr>
              <a:t>汽相</a:t>
            </a:r>
          </a:p>
        </p:txBody>
      </p:sp>
      <p:sp>
        <p:nvSpPr>
          <p:cNvPr id="396466" name="Rectangle 178">
            <a:extLst>
              <a:ext uri="{FF2B5EF4-FFF2-40B4-BE49-F238E27FC236}">
                <a16:creationId xmlns="" xmlns:a16="http://schemas.microsoft.com/office/drawing/2014/main" id="{D27E9BFD-44A0-4B89-A34B-A90DE5EBF3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7538" y="1700213"/>
            <a:ext cx="6953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tabLst>
                <a:tab pos="20955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kumimoji="1" lang="zh-CN" altLang="en-US" sz="2000" b="1">
                <a:latin typeface="Times New Roman" panose="02020603050405020304" pitchFamily="18" charset="0"/>
              </a:rPr>
              <a:t>汽相</a:t>
            </a:r>
          </a:p>
        </p:txBody>
      </p:sp>
      <p:sp>
        <p:nvSpPr>
          <p:cNvPr id="396467" name="Rectangle 179">
            <a:extLst>
              <a:ext uri="{FF2B5EF4-FFF2-40B4-BE49-F238E27FC236}">
                <a16:creationId xmlns="" xmlns:a16="http://schemas.microsoft.com/office/drawing/2014/main" id="{D0849E58-A547-4D97-9C83-25EFB31331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3575" y="1700213"/>
            <a:ext cx="6953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tabLst>
                <a:tab pos="20955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kumimoji="1" lang="zh-CN" altLang="en-US" sz="2000" b="1">
                <a:latin typeface="Times New Roman" panose="02020603050405020304" pitchFamily="18" charset="0"/>
              </a:rPr>
              <a:t>液相</a:t>
            </a:r>
          </a:p>
        </p:txBody>
      </p:sp>
      <p:sp>
        <p:nvSpPr>
          <p:cNvPr id="37908" name="Rectangle 181">
            <a:extLst>
              <a:ext uri="{FF2B5EF4-FFF2-40B4-BE49-F238E27FC236}">
                <a16:creationId xmlns="" xmlns:a16="http://schemas.microsoft.com/office/drawing/2014/main" id="{97288323-DC36-4D3E-BCBF-E516D05C60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9113" y="5805488"/>
            <a:ext cx="6953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tabLst>
                <a:tab pos="20955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kumimoji="1" lang="zh-CN" altLang="en-US" sz="2000" b="1">
                <a:latin typeface="Times New Roman" panose="02020603050405020304" pitchFamily="18" charset="0"/>
              </a:rPr>
              <a:t>液相</a:t>
            </a:r>
          </a:p>
        </p:txBody>
      </p:sp>
      <p:sp>
        <p:nvSpPr>
          <p:cNvPr id="396470" name="Rectangle 182">
            <a:extLst>
              <a:ext uri="{FF2B5EF4-FFF2-40B4-BE49-F238E27FC236}">
                <a16:creationId xmlns="" xmlns:a16="http://schemas.microsoft.com/office/drawing/2014/main" id="{E572B5E6-2930-4CE0-9097-68EE8BD70A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6100" y="1268413"/>
            <a:ext cx="11350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tabLst>
                <a:tab pos="20955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kumimoji="1" lang="zh-CN" altLang="en-US" sz="2000" b="1">
                <a:solidFill>
                  <a:srgbClr val="FF00FF"/>
                </a:solidFill>
                <a:latin typeface="Times New Roman" panose="02020603050405020304" pitchFamily="18" charset="0"/>
              </a:rPr>
              <a:t>高纯度</a:t>
            </a:r>
            <a:r>
              <a:rPr kumimoji="1" lang="en-US" altLang="zh-CN" sz="2000" b="1">
                <a:solidFill>
                  <a:srgbClr val="FF00FF"/>
                </a:solidFill>
                <a:latin typeface="Times New Roman" panose="02020603050405020304" pitchFamily="18" charset="0"/>
              </a:rPr>
              <a:t>A</a:t>
            </a:r>
          </a:p>
        </p:txBody>
      </p:sp>
      <p:sp>
        <p:nvSpPr>
          <p:cNvPr id="396471" name="Rectangle 183">
            <a:extLst>
              <a:ext uri="{FF2B5EF4-FFF2-40B4-BE49-F238E27FC236}">
                <a16:creationId xmlns="" xmlns:a16="http://schemas.microsoft.com/office/drawing/2014/main" id="{5680C17F-CDA2-4910-8F32-5248778045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1775" y="6237288"/>
            <a:ext cx="11207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tabLst>
                <a:tab pos="20955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kumimoji="1" lang="zh-CN" altLang="en-US" sz="2000" b="1">
                <a:solidFill>
                  <a:srgbClr val="FF00FF"/>
                </a:solidFill>
                <a:latin typeface="Times New Roman" panose="02020603050405020304" pitchFamily="18" charset="0"/>
              </a:rPr>
              <a:t>高纯度</a:t>
            </a:r>
            <a:r>
              <a:rPr kumimoji="1" lang="en-US" altLang="zh-CN" sz="2000" b="1">
                <a:solidFill>
                  <a:srgbClr val="FF00FF"/>
                </a:solidFill>
                <a:latin typeface="Times New Roman" panose="02020603050405020304" pitchFamily="18" charset="0"/>
              </a:rPr>
              <a:t>B</a:t>
            </a:r>
          </a:p>
        </p:txBody>
      </p:sp>
      <p:sp>
        <p:nvSpPr>
          <p:cNvPr id="396473" name="Line 185">
            <a:extLst>
              <a:ext uri="{FF2B5EF4-FFF2-40B4-BE49-F238E27FC236}">
                <a16:creationId xmlns="" xmlns:a16="http://schemas.microsoft.com/office/drawing/2014/main" id="{6559D7B8-EFB1-4A8E-92B9-AF0745E3587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192838" y="2420938"/>
            <a:ext cx="647700" cy="0"/>
          </a:xfrm>
          <a:prstGeom prst="line">
            <a:avLst/>
          </a:prstGeom>
          <a:noFill/>
          <a:ln w="31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396474" name="Line 186">
            <a:extLst>
              <a:ext uri="{FF2B5EF4-FFF2-40B4-BE49-F238E27FC236}">
                <a16:creationId xmlns="" xmlns:a16="http://schemas.microsoft.com/office/drawing/2014/main" id="{9A387140-3CE5-44EA-B070-09DF1130F90D}"/>
              </a:ext>
            </a:extLst>
          </p:cNvPr>
          <p:cNvSpPr>
            <a:spLocks noChangeShapeType="1"/>
          </p:cNvSpPr>
          <p:nvPr/>
        </p:nvSpPr>
        <p:spPr bwMode="auto">
          <a:xfrm>
            <a:off x="6192838" y="2420938"/>
            <a:ext cx="0" cy="144462"/>
          </a:xfrm>
          <a:prstGeom prst="line">
            <a:avLst/>
          </a:prstGeom>
          <a:noFill/>
          <a:ln w="31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396475" name="Line 187">
            <a:extLst>
              <a:ext uri="{FF2B5EF4-FFF2-40B4-BE49-F238E27FC236}">
                <a16:creationId xmlns="" xmlns:a16="http://schemas.microsoft.com/office/drawing/2014/main" id="{ED9F8809-00EB-47F4-9914-AABBC5871E0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42088" y="5394325"/>
            <a:ext cx="360362" cy="0"/>
          </a:xfrm>
          <a:prstGeom prst="line">
            <a:avLst/>
          </a:prstGeom>
          <a:noFill/>
          <a:ln w="31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37914" name="AutoShape 188">
            <a:hlinkClick r:id="" action="ppaction://noaction" highlightClick="1"/>
            <a:extLst>
              <a:ext uri="{FF2B5EF4-FFF2-40B4-BE49-F238E27FC236}">
                <a16:creationId xmlns="" xmlns:a16="http://schemas.microsoft.com/office/drawing/2014/main" id="{27E113BC-2A92-4403-98A9-B4D14BB0F6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6092825"/>
            <a:ext cx="1739900" cy="509588"/>
          </a:xfrm>
          <a:prstGeom prst="actionButtonBackPrevious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tabLst>
                <a:tab pos="20955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zh-CN" altLang="en-US" sz="2400" b="1">
                <a:solidFill>
                  <a:srgbClr val="69158F"/>
                </a:solidFill>
                <a:latin typeface="宋体" panose="02010600030101010101" pitchFamily="2" charset="-122"/>
                <a:hlinkClick r:id="rId17" action="ppaction://hlinksldjump"/>
              </a:rPr>
              <a:t>返回目录</a:t>
            </a:r>
            <a:endParaRPr lang="zh-CN" altLang="en-US" sz="2400" b="1">
              <a:solidFill>
                <a:srgbClr val="69158F"/>
              </a:solidFill>
              <a:latin typeface="宋体" panose="02010600030101010101" pitchFamily="2" charset="-122"/>
            </a:endParaRPr>
          </a:p>
        </p:txBody>
      </p:sp>
      <p:pic>
        <p:nvPicPr>
          <p:cNvPr id="3" name="音频 2">
            <a:hlinkClick r:id="" action="ppaction://media"/>
            <a:extLst>
              <a:ext uri="{FF2B5EF4-FFF2-40B4-BE49-F238E27FC236}">
                <a16:creationId xmlns="" xmlns:a16="http://schemas.microsoft.com/office/drawing/2014/main" id="{9425EFA2-D8B5-4644-AE8F-2AA722798E5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224366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96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96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396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396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9" dur="500"/>
                                        <p:tgtEl>
                                          <p:spTgt spid="396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396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396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396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7" dur="500"/>
                                        <p:tgtEl>
                                          <p:spTgt spid="396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2" dur="500"/>
                                        <p:tgtEl>
                                          <p:spTgt spid="396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7" dur="500"/>
                                        <p:tgtEl>
                                          <p:spTgt spid="3964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96455" grpId="0" animBg="1" autoUpdateAnimBg="0"/>
      <p:bldP spid="396466" grpId="0"/>
      <p:bldP spid="396467" grpId="0"/>
      <p:bldP spid="396470" grpId="0"/>
      <p:bldP spid="39647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灯片编号占位符 5">
            <a:extLst>
              <a:ext uri="{FF2B5EF4-FFF2-40B4-BE49-F238E27FC236}">
                <a16:creationId xmlns="" xmlns:a16="http://schemas.microsoft.com/office/drawing/2014/main" id="{8AEEAE90-BABF-4515-BEF4-5970B4BDF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51933B4-DFC4-4145-9DBB-D267CAFB3A9E}" type="slidenum">
              <a:rPr lang="zh-CN" altLang="en-US" sz="1000"/>
              <a:pPr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en-US" altLang="zh-CN" sz="1000"/>
          </a:p>
        </p:txBody>
      </p:sp>
      <p:sp>
        <p:nvSpPr>
          <p:cNvPr id="45059" name="Rectangle 2">
            <a:extLst>
              <a:ext uri="{FF2B5EF4-FFF2-40B4-BE49-F238E27FC236}">
                <a16:creationId xmlns="" xmlns:a16="http://schemas.microsoft.com/office/drawing/2014/main" id="{08382F3A-770B-4D80-BC7F-DEBE69314C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kumimoji="1" lang="en-US" altLang="zh-CN" sz="2500" i="1">
                <a:solidFill>
                  <a:srgbClr val="FF00FF"/>
                </a:solidFill>
              </a:rPr>
              <a:t>1</a:t>
            </a:r>
            <a:r>
              <a:rPr kumimoji="1" lang="zh-CN" altLang="en-US" sz="2500" i="1">
                <a:solidFill>
                  <a:srgbClr val="FF00FF"/>
                </a:solidFill>
              </a:rPr>
              <a:t>、精馏段操作线方程</a:t>
            </a:r>
          </a:p>
        </p:txBody>
      </p:sp>
      <p:sp>
        <p:nvSpPr>
          <p:cNvPr id="406552" name="Text Box 24">
            <a:extLst>
              <a:ext uri="{FF2B5EF4-FFF2-40B4-BE49-F238E27FC236}">
                <a16:creationId xmlns="" xmlns:a16="http://schemas.microsoft.com/office/drawing/2014/main" id="{C65A51AB-82FC-4FA4-8A7C-BA8FA0B718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2565400"/>
            <a:ext cx="312420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kumimoji="1" lang="zh-CN" altLang="en-US" sz="2000" b="1">
                <a:latin typeface="Times New Roman" panose="02020603050405020304" pitchFamily="18" charset="0"/>
              </a:rPr>
              <a:t>      </a:t>
            </a:r>
            <a:r>
              <a:rPr kumimoji="1" lang="zh-CN" altLang="en-US" sz="2000" b="1">
                <a:solidFill>
                  <a:srgbClr val="0000FF"/>
                </a:solidFill>
                <a:latin typeface="Times New Roman" panose="02020603050405020304" pitchFamily="18" charset="0"/>
              </a:rPr>
              <a:t>操作线斜率大，意味着经过一块理论板后，汽相的增浓程度变大，液相的减浓程度变大。故</a:t>
            </a:r>
            <a:r>
              <a:rPr kumimoji="1" lang="zh-CN" altLang="en-US" sz="2000" b="1">
                <a:solidFill>
                  <a:srgbClr val="0000FF"/>
                </a:solidFill>
                <a:latin typeface="宋体" panose="02010600030101010101" pitchFamily="2" charset="-122"/>
              </a:rPr>
              <a:t>操作线斜率大对精馏段的分离是有利的</a:t>
            </a:r>
            <a:r>
              <a:rPr kumimoji="1" lang="zh-CN" altLang="en-US" sz="2000" b="1">
                <a:solidFill>
                  <a:srgbClr val="0000FF"/>
                </a:solidFill>
                <a:latin typeface="Times New Roman" panose="02020603050405020304" pitchFamily="18" charset="0"/>
              </a:rPr>
              <a:t> 。</a:t>
            </a:r>
          </a:p>
        </p:txBody>
      </p:sp>
      <p:graphicFrame>
        <p:nvGraphicFramePr>
          <p:cNvPr id="45061" name="Object 25">
            <a:extLst>
              <a:ext uri="{FF2B5EF4-FFF2-40B4-BE49-F238E27FC236}">
                <a16:creationId xmlns="" xmlns:a16="http://schemas.microsoft.com/office/drawing/2014/main" id="{23F5CBBC-5152-4A91-8EED-B293BF9FEFA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00500" y="1103313"/>
          <a:ext cx="4808538" cy="556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563" name="Picture2" r:id="rId7" imgW="2397760" imgH="2484120" progId="Word.Picture.8">
                  <p:embed/>
                </p:oleObj>
              </mc:Choice>
              <mc:Fallback>
                <p:oleObj name="Picture2" r:id="rId7" imgW="2397760" imgH="2484120" progId="Word.Picture.8">
                  <p:embed/>
                  <p:pic>
                    <p:nvPicPr>
                      <p:cNvPr id="0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0500" y="1103313"/>
                        <a:ext cx="4808538" cy="556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6554" name="Line 26">
            <a:extLst>
              <a:ext uri="{FF2B5EF4-FFF2-40B4-BE49-F238E27FC236}">
                <a16:creationId xmlns="" xmlns:a16="http://schemas.microsoft.com/office/drawing/2014/main" id="{A85EE324-F781-4C98-AA21-8A01F1C335E0}"/>
              </a:ext>
            </a:extLst>
          </p:cNvPr>
          <p:cNvSpPr>
            <a:spLocks noChangeShapeType="1"/>
          </p:cNvSpPr>
          <p:nvPr/>
        </p:nvSpPr>
        <p:spPr bwMode="auto">
          <a:xfrm>
            <a:off x="6065838" y="2627313"/>
            <a:ext cx="0" cy="749300"/>
          </a:xfrm>
          <a:prstGeom prst="line">
            <a:avLst/>
          </a:prstGeom>
          <a:noFill/>
          <a:ln w="38100">
            <a:solidFill>
              <a:srgbClr val="3333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406555" name="Line 27">
            <a:extLst>
              <a:ext uri="{FF2B5EF4-FFF2-40B4-BE49-F238E27FC236}">
                <a16:creationId xmlns="" xmlns:a16="http://schemas.microsoft.com/office/drawing/2014/main" id="{822E487F-79B8-43B4-B922-5AB56DB4695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56313" y="2627313"/>
            <a:ext cx="1304925" cy="0"/>
          </a:xfrm>
          <a:prstGeom prst="line">
            <a:avLst/>
          </a:prstGeom>
          <a:noFill/>
          <a:ln w="38100">
            <a:solidFill>
              <a:srgbClr val="3333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406556" name="Line 28">
            <a:extLst>
              <a:ext uri="{FF2B5EF4-FFF2-40B4-BE49-F238E27FC236}">
                <a16:creationId xmlns="" xmlns:a16="http://schemas.microsoft.com/office/drawing/2014/main" id="{62AE8A21-6461-4D28-ACBA-D45998DD9AE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56113" y="2651125"/>
            <a:ext cx="1600200" cy="0"/>
          </a:xfrm>
          <a:prstGeom prst="line">
            <a:avLst/>
          </a:prstGeom>
          <a:noFill/>
          <a:ln w="9525">
            <a:solidFill>
              <a:srgbClr val="FF505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grpSp>
        <p:nvGrpSpPr>
          <p:cNvPr id="45065" name="Group 29">
            <a:extLst>
              <a:ext uri="{FF2B5EF4-FFF2-40B4-BE49-F238E27FC236}">
                <a16:creationId xmlns="" xmlns:a16="http://schemas.microsoft.com/office/drawing/2014/main" id="{1321CB57-3EF2-4B33-B597-808E40024809}"/>
              </a:ext>
            </a:extLst>
          </p:cNvPr>
          <p:cNvGrpSpPr>
            <a:grpSpLocks/>
          </p:cNvGrpSpPr>
          <p:nvPr/>
        </p:nvGrpSpPr>
        <p:grpSpPr bwMode="auto">
          <a:xfrm>
            <a:off x="3779838" y="2965450"/>
            <a:ext cx="2582862" cy="3776663"/>
            <a:chOff x="1776" y="1680"/>
            <a:chExt cx="2016" cy="2640"/>
          </a:xfrm>
        </p:grpSpPr>
        <p:sp>
          <p:nvSpPr>
            <p:cNvPr id="45076" name="Line 30">
              <a:extLst>
                <a:ext uri="{FF2B5EF4-FFF2-40B4-BE49-F238E27FC236}">
                  <a16:creationId xmlns="" xmlns:a16="http://schemas.microsoft.com/office/drawing/2014/main" id="{5A42E2E1-C1DA-4EC3-88F6-22453C967FB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04" y="1968"/>
              <a:ext cx="1248" cy="0"/>
            </a:xfrm>
            <a:prstGeom prst="line">
              <a:avLst/>
            </a:prstGeom>
            <a:noFill/>
            <a:ln w="9525">
              <a:solidFill>
                <a:srgbClr val="FF505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grpSp>
          <p:nvGrpSpPr>
            <p:cNvPr id="45077" name="Group 31">
              <a:extLst>
                <a:ext uri="{FF2B5EF4-FFF2-40B4-BE49-F238E27FC236}">
                  <a16:creationId xmlns="" xmlns:a16="http://schemas.microsoft.com/office/drawing/2014/main" id="{C4076DE9-A634-4612-B97D-8F2AF1BB5ED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76" y="1680"/>
              <a:ext cx="2016" cy="2640"/>
              <a:chOff x="1776" y="1680"/>
              <a:chExt cx="2016" cy="2640"/>
            </a:xfrm>
          </p:grpSpPr>
          <p:sp>
            <p:nvSpPr>
              <p:cNvPr id="45078" name="Line 32">
                <a:extLst>
                  <a:ext uri="{FF2B5EF4-FFF2-40B4-BE49-F238E27FC236}">
                    <a16:creationId xmlns="" xmlns:a16="http://schemas.microsoft.com/office/drawing/2014/main" id="{80D1E04A-28BE-4FBE-90A5-CE3CCAE13D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52" y="1968"/>
                <a:ext cx="0" cy="1968"/>
              </a:xfrm>
              <a:prstGeom prst="line">
                <a:avLst/>
              </a:prstGeom>
              <a:noFill/>
              <a:ln w="9525">
                <a:solidFill>
                  <a:srgbClr val="FF505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aphicFrame>
            <p:nvGraphicFramePr>
              <p:cNvPr id="45079" name="Object 33">
                <a:extLst>
                  <a:ext uri="{FF2B5EF4-FFF2-40B4-BE49-F238E27FC236}">
                    <a16:creationId xmlns="" xmlns:a16="http://schemas.microsoft.com/office/drawing/2014/main" id="{4009842C-5129-4C77-9A3C-D2F87F70252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436" y="3924"/>
              <a:ext cx="356" cy="39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5564" name="文档" r:id="rId9" imgW="182373" imgH="197571" progId="Word.Document.8">
                      <p:embed/>
                    </p:oleObj>
                  </mc:Choice>
                  <mc:Fallback>
                    <p:oleObj name="文档" r:id="rId9" imgW="182373" imgH="197571" progId="Word.Document.8">
                      <p:embed/>
                      <p:pic>
                        <p:nvPicPr>
                          <p:cNvPr id="0" name="Object 3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436" y="3924"/>
                            <a:ext cx="356" cy="39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5080" name="Object 34">
                <a:extLst>
                  <a:ext uri="{FF2B5EF4-FFF2-40B4-BE49-F238E27FC236}">
                    <a16:creationId xmlns="" xmlns:a16="http://schemas.microsoft.com/office/drawing/2014/main" id="{1277833E-618F-4744-9375-3C511B4AB0A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776" y="1680"/>
              <a:ext cx="552" cy="5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5565" name="文档" r:id="rId11" imgW="266700" imgH="251460" progId="Word.Document.8">
                      <p:embed/>
                    </p:oleObj>
                  </mc:Choice>
                  <mc:Fallback>
                    <p:oleObj name="文档" r:id="rId11" imgW="266700" imgH="251460" progId="Word.Document.8">
                      <p:embed/>
                      <p:pic>
                        <p:nvPicPr>
                          <p:cNvPr id="0" name="Object 3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776" y="1680"/>
                            <a:ext cx="552" cy="5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aphicFrame>
        <p:nvGraphicFramePr>
          <p:cNvPr id="406563" name="Object 35">
            <a:extLst>
              <a:ext uri="{FF2B5EF4-FFF2-40B4-BE49-F238E27FC236}">
                <a16:creationId xmlns="" xmlns:a16="http://schemas.microsoft.com/office/drawing/2014/main" id="{38161F42-C128-4AB0-90D2-B6403F16666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87813" y="2308225"/>
          <a:ext cx="692150" cy="738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566" name="文档" r:id="rId13" imgW="266700" imgH="251460" progId="Word.Document.8">
                  <p:embed/>
                </p:oleObj>
              </mc:Choice>
              <mc:Fallback>
                <p:oleObj name="文档" r:id="rId13" imgW="266700" imgH="251460" progId="Word.Document.8">
                  <p:embed/>
                  <p:pic>
                    <p:nvPicPr>
                      <p:cNvPr id="0" name="Object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87813" y="2308225"/>
                        <a:ext cx="692150" cy="738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6564" name="Line 36">
            <a:extLst>
              <a:ext uri="{FF2B5EF4-FFF2-40B4-BE49-F238E27FC236}">
                <a16:creationId xmlns="" xmlns:a16="http://schemas.microsoft.com/office/drawing/2014/main" id="{6A25A635-07D4-49A6-B3E5-E50255949002}"/>
              </a:ext>
            </a:extLst>
          </p:cNvPr>
          <p:cNvSpPr>
            <a:spLocks noChangeShapeType="1"/>
          </p:cNvSpPr>
          <p:nvPr/>
        </p:nvSpPr>
        <p:spPr bwMode="auto">
          <a:xfrm>
            <a:off x="7361238" y="2638425"/>
            <a:ext cx="0" cy="3494088"/>
          </a:xfrm>
          <a:prstGeom prst="line">
            <a:avLst/>
          </a:prstGeom>
          <a:noFill/>
          <a:ln w="9525">
            <a:solidFill>
              <a:srgbClr val="3333F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graphicFrame>
        <p:nvGraphicFramePr>
          <p:cNvPr id="406565" name="Object 37">
            <a:extLst>
              <a:ext uri="{FF2B5EF4-FFF2-40B4-BE49-F238E27FC236}">
                <a16:creationId xmlns="" xmlns:a16="http://schemas.microsoft.com/office/drawing/2014/main" id="{9FC6AE3C-4045-4838-B39D-9E758EBA3CE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08838" y="6132513"/>
          <a:ext cx="457200" cy="566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567" name="文档" r:id="rId15" imgW="182373" imgH="197571" progId="Word.Document.8">
                  <p:embed/>
                </p:oleObj>
              </mc:Choice>
              <mc:Fallback>
                <p:oleObj name="文档" r:id="rId15" imgW="182373" imgH="197571" progId="Word.Document.8">
                  <p:embed/>
                  <p:pic>
                    <p:nvPicPr>
                      <p:cNvPr id="0" name="Object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08838" y="6132513"/>
                        <a:ext cx="457200" cy="566737"/>
                      </a:xfrm>
                      <a:prstGeom prst="rect">
                        <a:avLst/>
                      </a:prstGeom>
                      <a:solidFill>
                        <a:srgbClr val="FFCC66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6566" name="Line 38">
            <a:extLst>
              <a:ext uri="{FF2B5EF4-FFF2-40B4-BE49-F238E27FC236}">
                <a16:creationId xmlns="" xmlns:a16="http://schemas.microsoft.com/office/drawing/2014/main" id="{9343CDDA-F9B6-482B-A734-B67839600F0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56113" y="2308225"/>
            <a:ext cx="3506787" cy="2816225"/>
          </a:xfrm>
          <a:prstGeom prst="line">
            <a:avLst/>
          </a:prstGeom>
          <a:noFill/>
          <a:ln w="38100">
            <a:solidFill>
              <a:srgbClr val="FF505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grpSp>
        <p:nvGrpSpPr>
          <p:cNvPr id="4" name="Group 39">
            <a:extLst>
              <a:ext uri="{FF2B5EF4-FFF2-40B4-BE49-F238E27FC236}">
                <a16:creationId xmlns="" xmlns:a16="http://schemas.microsoft.com/office/drawing/2014/main" id="{FBC41E8C-49B1-4454-B94D-3289B71D1F5E}"/>
              </a:ext>
            </a:extLst>
          </p:cNvPr>
          <p:cNvGrpSpPr>
            <a:grpSpLocks/>
          </p:cNvGrpSpPr>
          <p:nvPr/>
        </p:nvGrpSpPr>
        <p:grpSpPr bwMode="auto">
          <a:xfrm>
            <a:off x="4702175" y="2551113"/>
            <a:ext cx="1354138" cy="1016000"/>
            <a:chOff x="2496" y="1440"/>
            <a:chExt cx="1056" cy="711"/>
          </a:xfrm>
        </p:grpSpPr>
        <p:sp>
          <p:nvSpPr>
            <p:cNvPr id="45074" name="Line 40">
              <a:extLst>
                <a:ext uri="{FF2B5EF4-FFF2-40B4-BE49-F238E27FC236}">
                  <a16:creationId xmlns="" xmlns:a16="http://schemas.microsoft.com/office/drawing/2014/main" id="{26056161-259C-44AB-9FBD-189ECA17480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168" y="1632"/>
              <a:ext cx="384" cy="96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45075" name="Text Box 41">
              <a:extLst>
                <a:ext uri="{FF2B5EF4-FFF2-40B4-BE49-F238E27FC236}">
                  <a16:creationId xmlns="" xmlns:a16="http://schemas.microsoft.com/office/drawing/2014/main" id="{A378ABE9-A8E2-4789-9441-930E756082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6" y="1440"/>
              <a:ext cx="624" cy="711"/>
            </a:xfrm>
            <a:prstGeom prst="rect">
              <a:avLst/>
            </a:prstGeom>
            <a:noFill/>
            <a:ln w="9525">
              <a:solidFill>
                <a:srgbClr val="3333FF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kumimoji="1" lang="zh-CN" altLang="en-US" sz="2000" b="1">
                  <a:latin typeface="Times New Roman" panose="02020603050405020304" pitchFamily="18" charset="0"/>
                </a:rPr>
                <a:t>汽相增浓程度</a:t>
              </a:r>
            </a:p>
          </p:txBody>
        </p:sp>
      </p:grpSp>
      <p:sp>
        <p:nvSpPr>
          <p:cNvPr id="406570" name="Text Box 42">
            <a:extLst>
              <a:ext uri="{FF2B5EF4-FFF2-40B4-BE49-F238E27FC236}">
                <a16:creationId xmlns="" xmlns:a16="http://schemas.microsoft.com/office/drawing/2014/main" id="{C2CAC196-BF4B-430A-A9F6-D43B975561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4888" y="1844675"/>
            <a:ext cx="12239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kumimoji="1" lang="zh-CN" altLang="en-US" sz="2000" b="1">
                <a:latin typeface="Times New Roman" panose="02020603050405020304" pitchFamily="18" charset="0"/>
              </a:rPr>
              <a:t>液相减浓浓程度</a:t>
            </a:r>
          </a:p>
        </p:txBody>
      </p:sp>
      <p:graphicFrame>
        <p:nvGraphicFramePr>
          <p:cNvPr id="45072" name="Object 44">
            <a:extLst>
              <a:ext uri="{FF2B5EF4-FFF2-40B4-BE49-F238E27FC236}">
                <a16:creationId xmlns="" xmlns:a16="http://schemas.microsoft.com/office/drawing/2014/main" id="{CAAB532D-822B-4523-9D1E-08E9BAB095B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27088" y="5589588"/>
          <a:ext cx="2590800" cy="69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568" name="公式" r:id="rId17" imgW="1511300" imgH="406400" progId="Equation.3">
                  <p:embed/>
                </p:oleObj>
              </mc:Choice>
              <mc:Fallback>
                <p:oleObj name="公式" r:id="rId17" imgW="1511300" imgH="406400" progId="Equation.3">
                  <p:embed/>
                  <p:pic>
                    <p:nvPicPr>
                      <p:cNvPr id="0" name="Object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088" y="5589588"/>
                        <a:ext cx="2590800" cy="695325"/>
                      </a:xfrm>
                      <a:prstGeom prst="rect">
                        <a:avLst/>
                      </a:prstGeom>
                      <a:solidFill>
                        <a:srgbClr val="FF99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073" name="AutoShape 45">
            <a:extLst>
              <a:ext uri="{FF2B5EF4-FFF2-40B4-BE49-F238E27FC236}">
                <a16:creationId xmlns="" xmlns:a16="http://schemas.microsoft.com/office/drawing/2014/main" id="{B887723F-D943-4BF4-9B63-1144AE2CF7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341438"/>
            <a:ext cx="3816350" cy="78105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kumimoji="1" lang="zh-CN" altLang="en-US" sz="2000" b="1">
                <a:solidFill>
                  <a:srgbClr val="FF0000"/>
                </a:solidFill>
                <a:latin typeface="Times New Roman" panose="02020603050405020304" pitchFamily="18" charset="0"/>
                <a:ea typeface="楷体_GB2312" pitchFamily="49" charset="-122"/>
              </a:rPr>
              <a:t>思考：</a:t>
            </a:r>
            <a:r>
              <a:rPr kumimoji="1" lang="zh-CN" altLang="en-US" sz="2000" b="1">
                <a:solidFill>
                  <a:srgbClr val="0000FF"/>
                </a:solidFill>
                <a:latin typeface="Times New Roman" panose="02020603050405020304" pitchFamily="18" charset="0"/>
                <a:ea typeface="楷体_GB2312" pitchFamily="49" charset="-122"/>
              </a:rPr>
              <a:t>操作线斜率大，对精馏是否有利？</a:t>
            </a: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="" xmlns:a16="http://schemas.microsoft.com/office/drawing/2014/main" id="{18DB3B9D-3B0A-49C2-9254-5214EF70911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732"/>
    </mc:Choice>
    <mc:Fallback xmlns="">
      <p:transition spd="slow" advTm="97732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406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406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406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406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6" dur="500"/>
                                        <p:tgtEl>
                                          <p:spTgt spid="406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06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75"/>
                                        <p:tgtEl>
                                          <p:spTgt spid="4065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1" dur="500"/>
                                        <p:tgtEl>
                                          <p:spTgt spid="406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406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06552" grpId="0"/>
      <p:bldP spid="406570" grpId="0" build="p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灯片编号占位符 5">
            <a:extLst>
              <a:ext uri="{FF2B5EF4-FFF2-40B4-BE49-F238E27FC236}">
                <a16:creationId xmlns="" xmlns:a16="http://schemas.microsoft.com/office/drawing/2014/main" id="{B1B9E541-5DBA-4342-B3EB-3CF1E209E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A283498-9B9D-4E18-95FD-E498437D4479}" type="slidenum">
              <a:rPr lang="zh-CN" altLang="en-US" sz="1000"/>
              <a:pPr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en-US" altLang="zh-CN" sz="1000"/>
          </a:p>
        </p:txBody>
      </p:sp>
      <p:sp>
        <p:nvSpPr>
          <p:cNvPr id="46083" name="Rectangle 2">
            <a:extLst>
              <a:ext uri="{FF2B5EF4-FFF2-40B4-BE49-F238E27FC236}">
                <a16:creationId xmlns="" xmlns:a16="http://schemas.microsoft.com/office/drawing/2014/main" id="{A4F762B4-49B9-45EB-A1A4-108D8901DA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kumimoji="1" lang="zh-CN" altLang="en-US" sz="2500">
                <a:solidFill>
                  <a:srgbClr val="3333FF"/>
                </a:solidFill>
              </a:rPr>
              <a:t>二、精、提馏段物料衡算</a:t>
            </a:r>
          </a:p>
        </p:txBody>
      </p:sp>
      <p:graphicFrame>
        <p:nvGraphicFramePr>
          <p:cNvPr id="46084" name="Object 4">
            <a:extLst>
              <a:ext uri="{FF2B5EF4-FFF2-40B4-BE49-F238E27FC236}">
                <a16:creationId xmlns="" xmlns:a16="http://schemas.microsoft.com/office/drawing/2014/main" id="{B2EA3326-BE26-48D1-A14B-3FABF309795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53000" y="471488"/>
          <a:ext cx="4495800" cy="662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338" name="Picture2" r:id="rId6" imgW="2359660" imgH="2827020" progId="Word.Picture.8">
                  <p:embed/>
                </p:oleObj>
              </mc:Choice>
              <mc:Fallback>
                <p:oleObj name="Picture2" r:id="rId6" imgW="2359660" imgH="2827020" progId="Word.Picture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471488"/>
                        <a:ext cx="4495800" cy="662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7557" name="Rectangle 5">
            <a:extLst>
              <a:ext uri="{FF2B5EF4-FFF2-40B4-BE49-F238E27FC236}">
                <a16:creationId xmlns="" xmlns:a16="http://schemas.microsoft.com/office/drawing/2014/main" id="{AA2C8799-20E7-4EA1-8CA3-32E7DC326B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8313" y="2852738"/>
            <a:ext cx="2974975" cy="3540125"/>
          </a:xfrm>
          <a:prstGeom prst="rect">
            <a:avLst/>
          </a:prstGeom>
          <a:noFill/>
          <a:ln w="38100">
            <a:solidFill>
              <a:srgbClr val="3333FF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CN" altLang="en-US" sz="1800"/>
          </a:p>
        </p:txBody>
      </p:sp>
      <p:graphicFrame>
        <p:nvGraphicFramePr>
          <p:cNvPr id="407559" name="Object 7">
            <a:extLst>
              <a:ext uri="{FF2B5EF4-FFF2-40B4-BE49-F238E27FC236}">
                <a16:creationId xmlns="" xmlns:a16="http://schemas.microsoft.com/office/drawing/2014/main" id="{53BD0209-105A-4994-9C47-F77C0059A59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16013" y="2349500"/>
          <a:ext cx="3043237" cy="960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339" name="Equation" r:id="rId8" imgW="1320227" imgH="418918" progId="Equation.3">
                  <p:embed/>
                </p:oleObj>
              </mc:Choice>
              <mc:Fallback>
                <p:oleObj name="Equation" r:id="rId8" imgW="1320227" imgH="418918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6013" y="2349500"/>
                        <a:ext cx="3043237" cy="960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7560" name="Object 8">
            <a:extLst>
              <a:ext uri="{FF2B5EF4-FFF2-40B4-BE49-F238E27FC236}">
                <a16:creationId xmlns="" xmlns:a16="http://schemas.microsoft.com/office/drawing/2014/main" id="{BA11C139-B59F-419F-9909-D3202EE2FC0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87450" y="3573463"/>
          <a:ext cx="3041650" cy="896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340" name="Equation" r:id="rId10" imgW="1244600" imgH="368300" progId="Equation.3">
                  <p:embed/>
                </p:oleObj>
              </mc:Choice>
              <mc:Fallback>
                <p:oleObj name="Equation" r:id="rId10" imgW="1244600" imgH="3683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450" y="3573463"/>
                        <a:ext cx="3041650" cy="896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7561" name="AutoShape 9">
            <a:extLst>
              <a:ext uri="{FF2B5EF4-FFF2-40B4-BE49-F238E27FC236}">
                <a16:creationId xmlns="" xmlns:a16="http://schemas.microsoft.com/office/drawing/2014/main" id="{2E88AC71-758E-4AE2-9C97-52BB1E8153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3860800"/>
            <a:ext cx="574675" cy="360363"/>
          </a:xfrm>
          <a:prstGeom prst="rightArrow">
            <a:avLst>
              <a:gd name="adj1" fmla="val 50000"/>
              <a:gd name="adj2" fmla="val 3986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CN" altLang="en-US" sz="1800"/>
          </a:p>
        </p:txBody>
      </p:sp>
      <p:sp>
        <p:nvSpPr>
          <p:cNvPr id="407563" name="Rectangle 11">
            <a:extLst>
              <a:ext uri="{FF2B5EF4-FFF2-40B4-BE49-F238E27FC236}">
                <a16:creationId xmlns="" xmlns:a16="http://schemas.microsoft.com/office/drawing/2014/main" id="{F67592AD-1673-4A81-81E3-F5C290E6DE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3519488"/>
            <a:ext cx="3505200" cy="1066800"/>
          </a:xfrm>
          <a:prstGeom prst="rect">
            <a:avLst/>
          </a:prstGeom>
          <a:noFill/>
          <a:ln w="9525">
            <a:solidFill>
              <a:srgbClr val="FF5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CN" altLang="en-US" sz="1800"/>
          </a:p>
        </p:txBody>
      </p:sp>
      <p:sp>
        <p:nvSpPr>
          <p:cNvPr id="46090" name="Text Box 12">
            <a:extLst>
              <a:ext uri="{FF2B5EF4-FFF2-40B4-BE49-F238E27FC236}">
                <a16:creationId xmlns="" xmlns:a16="http://schemas.microsoft.com/office/drawing/2014/main" id="{B3BD783C-3260-48E1-BE01-709423A38B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268413"/>
            <a:ext cx="426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spcBef>
                <a:spcPct val="50000"/>
              </a:spcBef>
              <a:buClrTx/>
              <a:buFontTx/>
              <a:buNone/>
            </a:pPr>
            <a:r>
              <a:rPr kumimoji="1" lang="zh-CN" altLang="en-US" sz="2400" b="1">
                <a:solidFill>
                  <a:srgbClr val="FF00FF"/>
                </a:solidFill>
                <a:latin typeface="Times New Roman" panose="02020603050405020304" pitchFamily="18" charset="0"/>
              </a:rPr>
              <a:t> </a:t>
            </a:r>
            <a:r>
              <a:rPr kumimoji="1" lang="en-US" altLang="zh-CN" sz="2400" b="1">
                <a:solidFill>
                  <a:srgbClr val="FF00FF"/>
                </a:solidFill>
                <a:latin typeface="Times New Roman" panose="02020603050405020304" pitchFamily="18" charset="0"/>
              </a:rPr>
              <a:t>2</a:t>
            </a:r>
            <a:r>
              <a:rPr kumimoji="1" lang="zh-CN" altLang="en-US" sz="2400" b="1">
                <a:solidFill>
                  <a:srgbClr val="FF00FF"/>
                </a:solidFill>
                <a:latin typeface="Times New Roman" panose="02020603050405020304" pitchFamily="18" charset="0"/>
              </a:rPr>
              <a:t>．提馏段操作线方程</a:t>
            </a:r>
            <a:endParaRPr kumimoji="1" lang="zh-CN" altLang="en-US" sz="2400">
              <a:solidFill>
                <a:srgbClr val="FF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407565" name="Rectangle 13">
            <a:extLst>
              <a:ext uri="{FF2B5EF4-FFF2-40B4-BE49-F238E27FC236}">
                <a16:creationId xmlns="" xmlns:a16="http://schemas.microsoft.com/office/drawing/2014/main" id="{00959D24-9ABD-4312-A067-E0D3BA8BB0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1792288"/>
            <a:ext cx="2012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1" lang="zh-CN" altLang="en-US" sz="2400" b="1">
                <a:solidFill>
                  <a:srgbClr val="0000FF"/>
                </a:solidFill>
                <a:latin typeface="宋体" panose="02010600030101010101" pitchFamily="2" charset="-122"/>
              </a:rPr>
              <a:t>物料衡算得</a:t>
            </a:r>
            <a:r>
              <a:rPr kumimoji="1" lang="zh-CN" altLang="en-US" sz="2400" b="1">
                <a:solidFill>
                  <a:srgbClr val="69158F"/>
                </a:solidFill>
                <a:latin typeface="宋体" panose="02010600030101010101" pitchFamily="2" charset="-122"/>
              </a:rPr>
              <a:t>：</a:t>
            </a:r>
          </a:p>
        </p:txBody>
      </p:sp>
      <p:sp>
        <p:nvSpPr>
          <p:cNvPr id="407566" name="Rectangle 14">
            <a:extLst>
              <a:ext uri="{FF2B5EF4-FFF2-40B4-BE49-F238E27FC236}">
                <a16:creationId xmlns="" xmlns:a16="http://schemas.microsoft.com/office/drawing/2014/main" id="{ACCE1B41-8C62-4DF5-94E4-75A37D861E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7313" y="4581525"/>
            <a:ext cx="37115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1" lang="en-US" altLang="zh-CN" sz="2400" b="1">
                <a:solidFill>
                  <a:srgbClr val="FF0000"/>
                </a:solidFill>
                <a:latin typeface="宋体" panose="02010600030101010101" pitchFamily="2" charset="-122"/>
              </a:rPr>
              <a:t>----</a:t>
            </a:r>
            <a:r>
              <a:rPr kumimoji="1" lang="zh-CN" altLang="en-US" sz="2400" b="1">
                <a:solidFill>
                  <a:srgbClr val="FF0000"/>
                </a:solidFill>
                <a:latin typeface="宋体" panose="02010600030101010101" pitchFamily="2" charset="-122"/>
              </a:rPr>
              <a:t>提馏段的操作线方程</a:t>
            </a:r>
            <a:r>
              <a:rPr kumimoji="1" lang="zh-CN" altLang="en-US" sz="2400" b="1" i="1">
                <a:solidFill>
                  <a:srgbClr val="FF0000"/>
                </a:solidFill>
                <a:latin typeface="宋体" panose="02010600030101010101" pitchFamily="2" charset="-122"/>
              </a:rPr>
              <a:t> </a:t>
            </a: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="" xmlns:a16="http://schemas.microsoft.com/office/drawing/2014/main" id="{8AD8EDE8-1612-440D-B731-9B4105A7E16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96709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407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07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4075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75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075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07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07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407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07557" grpId="0" animBg="1"/>
      <p:bldP spid="407561" grpId="0" animBg="1"/>
      <p:bldP spid="407563" grpId="0" animBg="1"/>
      <p:bldP spid="407565" grpId="0"/>
      <p:bldP spid="40756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灯片编号占位符 5">
            <a:extLst>
              <a:ext uri="{FF2B5EF4-FFF2-40B4-BE49-F238E27FC236}">
                <a16:creationId xmlns="" xmlns:a16="http://schemas.microsoft.com/office/drawing/2014/main" id="{AF0F24AA-F013-48DA-9282-813480712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022BE6C-6B6F-48CC-8FF1-F48CF325EAE9}" type="slidenum">
              <a:rPr lang="zh-CN" altLang="en-US" sz="1000"/>
              <a:pPr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en-US" altLang="zh-CN" sz="1000"/>
          </a:p>
        </p:txBody>
      </p:sp>
      <p:sp>
        <p:nvSpPr>
          <p:cNvPr id="47107" name="Rectangle 2">
            <a:extLst>
              <a:ext uri="{FF2B5EF4-FFF2-40B4-BE49-F238E27FC236}">
                <a16:creationId xmlns="" xmlns:a16="http://schemas.microsoft.com/office/drawing/2014/main" id="{6C2ABEE5-0C31-4A4B-860E-2C91AD654E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pPr eaLnBrk="1" hangingPunct="1"/>
            <a:r>
              <a:rPr kumimoji="1" lang="en-US" altLang="zh-CN" sz="2100" i="1">
                <a:solidFill>
                  <a:srgbClr val="FF00FF"/>
                </a:solidFill>
              </a:rPr>
              <a:t>2</a:t>
            </a:r>
            <a:r>
              <a:rPr kumimoji="1" lang="zh-CN" altLang="en-US" sz="2100" i="1">
                <a:solidFill>
                  <a:srgbClr val="FF00FF"/>
                </a:solidFill>
              </a:rPr>
              <a:t>．提馏段操作线方程</a:t>
            </a:r>
          </a:p>
        </p:txBody>
      </p:sp>
      <p:graphicFrame>
        <p:nvGraphicFramePr>
          <p:cNvPr id="408588" name="Object 12">
            <a:extLst>
              <a:ext uri="{FF2B5EF4-FFF2-40B4-BE49-F238E27FC236}">
                <a16:creationId xmlns="" xmlns:a16="http://schemas.microsoft.com/office/drawing/2014/main" id="{4F460C31-E61A-4274-9DD7-3497A357821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63713" y="3716338"/>
          <a:ext cx="2728912" cy="3141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283" name="图片" r:id="rId5" imgW="2089695" imgH="2406316" progId="Word.Picture.8">
                  <p:embed/>
                </p:oleObj>
              </mc:Choice>
              <mc:Fallback>
                <p:oleObj name="图片" r:id="rId5" imgW="2089695" imgH="2406316" progId="Word.Picture.8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3713" y="3716338"/>
                        <a:ext cx="2728912" cy="3141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109" name="AutoShape 13">
            <a:extLst>
              <a:ext uri="{FF2B5EF4-FFF2-40B4-BE49-F238E27FC236}">
                <a16:creationId xmlns="" xmlns:a16="http://schemas.microsoft.com/office/drawing/2014/main" id="{4587CB82-3A3F-4BFB-9C5D-D44BD6AECD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052513"/>
            <a:ext cx="5984875" cy="280670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kumimoji="1" lang="zh-CN" altLang="en-US" sz="2000" b="1">
                <a:solidFill>
                  <a:srgbClr val="FF0000"/>
                </a:solidFill>
                <a:latin typeface="Times New Roman" panose="02020603050405020304" pitchFamily="18" charset="0"/>
                <a:ea typeface="楷体_GB2312" pitchFamily="49" charset="-122"/>
              </a:rPr>
              <a:t>思考：</a:t>
            </a:r>
            <a:r>
              <a:rPr kumimoji="1" lang="zh-CN" altLang="en-US" sz="2000" b="1">
                <a:solidFill>
                  <a:srgbClr val="0000FF"/>
                </a:solidFill>
                <a:latin typeface="Times New Roman" panose="02020603050405020304" pitchFamily="18" charset="0"/>
                <a:ea typeface="楷体_GB2312" pitchFamily="49" charset="-122"/>
              </a:rPr>
              <a:t>如图，塔底为再沸器，那么</a:t>
            </a:r>
          </a:p>
          <a:p>
            <a:pPr>
              <a:spcBef>
                <a:spcPct val="50000"/>
              </a:spcBef>
              <a:buClrTx/>
              <a:buFont typeface="Wingdings" panose="05000000000000000000" pitchFamily="2" charset="2"/>
              <a:buChar char="u"/>
            </a:pPr>
            <a:r>
              <a:rPr kumimoji="1" lang="zh-CN" altLang="en-US" sz="2000" b="1">
                <a:solidFill>
                  <a:srgbClr val="0000FF"/>
                </a:solidFill>
                <a:latin typeface="Times New Roman" panose="02020603050405020304" pitchFamily="18" charset="0"/>
                <a:ea typeface="楷体_GB2312" pitchFamily="49" charset="-122"/>
              </a:rPr>
              <a:t>塔釜排出液浓度</a:t>
            </a:r>
            <a:r>
              <a:rPr kumimoji="1" lang="en-US" altLang="zh-CN" sz="2000" b="1" i="1">
                <a:solidFill>
                  <a:srgbClr val="0000FF"/>
                </a:solidFill>
                <a:latin typeface="Times New Roman" panose="02020603050405020304" pitchFamily="18" charset="0"/>
                <a:ea typeface="楷体_GB2312" pitchFamily="49" charset="-122"/>
              </a:rPr>
              <a:t>x</a:t>
            </a:r>
            <a:r>
              <a:rPr kumimoji="1" lang="en-US" altLang="zh-CN" sz="2000" b="1" baseline="-25000">
                <a:solidFill>
                  <a:srgbClr val="0000FF"/>
                </a:solidFill>
                <a:latin typeface="Times New Roman" panose="02020603050405020304" pitchFamily="18" charset="0"/>
                <a:ea typeface="楷体_GB2312" pitchFamily="49" charset="-122"/>
              </a:rPr>
              <a:t>M</a:t>
            </a:r>
            <a:r>
              <a:rPr kumimoji="1" lang="zh-CN" altLang="en-US" sz="2000" b="1">
                <a:solidFill>
                  <a:srgbClr val="0000FF"/>
                </a:solidFill>
                <a:latin typeface="Times New Roman" panose="02020603050405020304" pitchFamily="18" charset="0"/>
                <a:ea typeface="楷体_GB2312" pitchFamily="49" charset="-122"/>
              </a:rPr>
              <a:t>与</a:t>
            </a:r>
            <a:r>
              <a:rPr kumimoji="1" lang="en-US" altLang="zh-CN" sz="2000" b="1" i="1">
                <a:solidFill>
                  <a:srgbClr val="0000FF"/>
                </a:solidFill>
                <a:latin typeface="Times New Roman" panose="02020603050405020304" pitchFamily="18" charset="0"/>
                <a:ea typeface="楷体_GB2312" pitchFamily="49" charset="-122"/>
              </a:rPr>
              <a:t>x</a:t>
            </a:r>
            <a:r>
              <a:rPr kumimoji="1" lang="en-US" altLang="zh-CN" sz="2000" b="1" baseline="-25000">
                <a:solidFill>
                  <a:srgbClr val="0000FF"/>
                </a:solidFill>
                <a:latin typeface="Times New Roman" panose="02020603050405020304" pitchFamily="18" charset="0"/>
                <a:ea typeface="楷体_GB2312" pitchFamily="49" charset="-122"/>
              </a:rPr>
              <a:t>W</a:t>
            </a:r>
            <a:r>
              <a:rPr kumimoji="1" lang="zh-CN" altLang="en-US" sz="2000" b="1">
                <a:solidFill>
                  <a:srgbClr val="0000FF"/>
                </a:solidFill>
                <a:latin typeface="Times New Roman" panose="02020603050405020304" pitchFamily="18" charset="0"/>
                <a:ea typeface="楷体_GB2312" pitchFamily="49" charset="-122"/>
              </a:rPr>
              <a:t>有何关系？</a:t>
            </a:r>
          </a:p>
          <a:p>
            <a:pPr>
              <a:spcBef>
                <a:spcPct val="50000"/>
              </a:spcBef>
              <a:buClrTx/>
              <a:buFont typeface="Wingdings" panose="05000000000000000000" pitchFamily="2" charset="2"/>
              <a:buChar char="u"/>
            </a:pPr>
            <a:r>
              <a:rPr kumimoji="1" lang="zh-CN" altLang="en-US" sz="2000" b="1">
                <a:solidFill>
                  <a:srgbClr val="0000FF"/>
                </a:solidFill>
                <a:latin typeface="Times New Roman" panose="02020603050405020304" pitchFamily="18" charset="0"/>
                <a:ea typeface="楷体_GB2312" pitchFamily="49" charset="-122"/>
              </a:rPr>
              <a:t>离开再沸器的汽相浓度</a:t>
            </a:r>
            <a:r>
              <a:rPr kumimoji="1" lang="en-US" altLang="zh-CN" sz="2000" b="1" i="1">
                <a:solidFill>
                  <a:srgbClr val="0000FF"/>
                </a:solidFill>
                <a:latin typeface="Times New Roman" panose="02020603050405020304" pitchFamily="18" charset="0"/>
                <a:ea typeface="楷体_GB2312" pitchFamily="49" charset="-122"/>
              </a:rPr>
              <a:t>y</a:t>
            </a:r>
            <a:r>
              <a:rPr kumimoji="1" lang="en-US" altLang="zh-CN" sz="2000" b="1" baseline="-25000">
                <a:solidFill>
                  <a:srgbClr val="0000FF"/>
                </a:solidFill>
                <a:latin typeface="Times New Roman" panose="02020603050405020304" pitchFamily="18" charset="0"/>
                <a:ea typeface="楷体_GB2312" pitchFamily="49" charset="-122"/>
              </a:rPr>
              <a:t>W</a:t>
            </a:r>
            <a:r>
              <a:rPr kumimoji="1" lang="zh-CN" altLang="en-US" sz="2000" b="1">
                <a:solidFill>
                  <a:srgbClr val="0000FF"/>
                </a:solidFill>
                <a:latin typeface="Times New Roman" panose="02020603050405020304" pitchFamily="18" charset="0"/>
                <a:ea typeface="楷体_GB2312" pitchFamily="49" charset="-122"/>
              </a:rPr>
              <a:t>与进入塔底第一块板的汽相浓度有何关系？</a:t>
            </a:r>
          </a:p>
          <a:p>
            <a:pPr>
              <a:spcBef>
                <a:spcPct val="50000"/>
              </a:spcBef>
              <a:buClrTx/>
              <a:buFont typeface="Wingdings" panose="05000000000000000000" pitchFamily="2" charset="2"/>
              <a:buChar char="u"/>
            </a:pPr>
            <a:r>
              <a:rPr kumimoji="1" lang="zh-CN" altLang="en-US" sz="2000" b="1">
                <a:solidFill>
                  <a:srgbClr val="0000FF"/>
                </a:solidFill>
                <a:latin typeface="Times New Roman" panose="02020603050405020304" pitchFamily="18" charset="0"/>
                <a:ea typeface="楷体_GB2312" pitchFamily="49" charset="-122"/>
              </a:rPr>
              <a:t>离开塔底第一块板的液相浓度与</a:t>
            </a:r>
            <a:r>
              <a:rPr kumimoji="1" lang="en-US" altLang="zh-CN" sz="2000" b="1" i="1">
                <a:solidFill>
                  <a:srgbClr val="0000FF"/>
                </a:solidFill>
                <a:latin typeface="Times New Roman" panose="02020603050405020304" pitchFamily="18" charset="0"/>
                <a:ea typeface="楷体_GB2312" pitchFamily="49" charset="-122"/>
              </a:rPr>
              <a:t>x</a:t>
            </a:r>
            <a:r>
              <a:rPr kumimoji="1" lang="en-US" altLang="zh-CN" sz="2000" b="1" baseline="-25000">
                <a:solidFill>
                  <a:srgbClr val="0000FF"/>
                </a:solidFill>
                <a:latin typeface="Times New Roman" panose="02020603050405020304" pitchFamily="18" charset="0"/>
                <a:ea typeface="楷体_GB2312" pitchFamily="49" charset="-122"/>
              </a:rPr>
              <a:t>M</a:t>
            </a:r>
            <a:r>
              <a:rPr kumimoji="1" lang="zh-CN" altLang="en-US" sz="2000" b="1">
                <a:solidFill>
                  <a:srgbClr val="0000FF"/>
                </a:solidFill>
                <a:latin typeface="Times New Roman" panose="02020603050405020304" pitchFamily="18" charset="0"/>
                <a:ea typeface="楷体_GB2312" pitchFamily="49" charset="-122"/>
              </a:rPr>
              <a:t>有何关系？</a:t>
            </a:r>
          </a:p>
          <a:p>
            <a:pPr>
              <a:spcBef>
                <a:spcPct val="50000"/>
              </a:spcBef>
              <a:buClrTx/>
              <a:buFont typeface="Wingdings" panose="05000000000000000000" pitchFamily="2" charset="2"/>
              <a:buChar char="u"/>
            </a:pPr>
            <a:r>
              <a:rPr kumimoji="1" lang="zh-CN" altLang="en-US" sz="2000" b="1">
                <a:solidFill>
                  <a:srgbClr val="0000FF"/>
                </a:solidFill>
                <a:latin typeface="Times New Roman" panose="02020603050405020304" pitchFamily="18" charset="0"/>
                <a:ea typeface="楷体_GB2312" pitchFamily="49" charset="-122"/>
              </a:rPr>
              <a:t>对再沸器作物料衡算，会得到什么结果？</a:t>
            </a:r>
          </a:p>
        </p:txBody>
      </p:sp>
      <p:sp>
        <p:nvSpPr>
          <p:cNvPr id="408590" name="Line 14">
            <a:extLst>
              <a:ext uri="{FF2B5EF4-FFF2-40B4-BE49-F238E27FC236}">
                <a16:creationId xmlns="" xmlns:a16="http://schemas.microsoft.com/office/drawing/2014/main" id="{3765B684-3D4B-48FE-AB11-CA713032DB0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48038" y="4581525"/>
            <a:ext cx="1150937" cy="79216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408591" name="Rectangle 15">
            <a:extLst>
              <a:ext uri="{FF2B5EF4-FFF2-40B4-BE49-F238E27FC236}">
                <a16:creationId xmlns="" xmlns:a16="http://schemas.microsoft.com/office/drawing/2014/main" id="{1288CA05-0DB3-4A5E-BABB-A8FEDCD78C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2763" y="4292600"/>
            <a:ext cx="9509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tabLst>
                <a:tab pos="20955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kumimoji="1" lang="zh-CN" altLang="en-US" sz="2000" b="1">
                <a:latin typeface="Times New Roman" panose="02020603050405020304" pitchFamily="18" charset="0"/>
                <a:ea typeface="楷体_GB2312" pitchFamily="49" charset="-122"/>
              </a:rPr>
              <a:t>再沸器</a:t>
            </a:r>
          </a:p>
        </p:txBody>
      </p:sp>
      <p:graphicFrame>
        <p:nvGraphicFramePr>
          <p:cNvPr id="47112" name="Object 16">
            <a:extLst>
              <a:ext uri="{FF2B5EF4-FFF2-40B4-BE49-F238E27FC236}">
                <a16:creationId xmlns="" xmlns:a16="http://schemas.microsoft.com/office/drawing/2014/main" id="{5B62506E-2E56-4580-830D-61055EC7E95A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5003800" y="1412875"/>
          <a:ext cx="4362450" cy="5229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284" name="Picture2" r:id="rId7" imgW="2359660" imgH="2827020" progId="Word.Picture.8">
                  <p:embed/>
                </p:oleObj>
              </mc:Choice>
              <mc:Fallback>
                <p:oleObj name="Picture2" r:id="rId7" imgW="2359660" imgH="2827020" progId="Word.Picture.8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3800" y="1412875"/>
                        <a:ext cx="4362450" cy="5229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8594" name="Rectangle 18">
            <a:extLst>
              <a:ext uri="{FF2B5EF4-FFF2-40B4-BE49-F238E27FC236}">
                <a16:creationId xmlns="" xmlns:a16="http://schemas.microsoft.com/office/drawing/2014/main" id="{40281425-BA60-4186-B654-4DD8D3E3DD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6688" y="4292600"/>
            <a:ext cx="522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tabLst>
                <a:tab pos="20955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kumimoji="1" lang="en-US" altLang="zh-CN" sz="2400" b="1" i="1">
                <a:solidFill>
                  <a:srgbClr val="FF0000"/>
                </a:solidFill>
                <a:latin typeface="Times New Roman" panose="02020603050405020304" pitchFamily="18" charset="0"/>
                <a:ea typeface="楷体_GB2312" pitchFamily="49" charset="-122"/>
              </a:rPr>
              <a:t>y</a:t>
            </a:r>
            <a:r>
              <a:rPr kumimoji="1" lang="en-US" altLang="zh-CN" sz="2400" b="1" baseline="-25000">
                <a:solidFill>
                  <a:srgbClr val="FF0000"/>
                </a:solidFill>
                <a:latin typeface="Times New Roman" panose="02020603050405020304" pitchFamily="18" charset="0"/>
                <a:ea typeface="楷体_GB2312" pitchFamily="49" charset="-122"/>
              </a:rPr>
              <a:t>W</a:t>
            </a:r>
            <a:endParaRPr kumimoji="1" lang="zh-CN" altLang="en-US" sz="2400" b="1" baseline="-25000">
              <a:solidFill>
                <a:srgbClr val="FF0000"/>
              </a:solidFill>
              <a:latin typeface="Times New Roman" panose="02020603050405020304" pitchFamily="18" charset="0"/>
              <a:ea typeface="楷体_GB2312" pitchFamily="49" charset="-122"/>
            </a:endParaRPr>
          </a:p>
        </p:txBody>
      </p:sp>
      <p:sp>
        <p:nvSpPr>
          <p:cNvPr id="408595" name="Line 19">
            <a:extLst>
              <a:ext uri="{FF2B5EF4-FFF2-40B4-BE49-F238E27FC236}">
                <a16:creationId xmlns="" xmlns:a16="http://schemas.microsoft.com/office/drawing/2014/main" id="{E86A8B88-3AF9-4DBD-A5C7-DB6F6E6CF47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588125" y="4221163"/>
            <a:ext cx="0" cy="36036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47115" name="Line 20">
            <a:extLst>
              <a:ext uri="{FF2B5EF4-FFF2-40B4-BE49-F238E27FC236}">
                <a16:creationId xmlns="" xmlns:a16="http://schemas.microsoft.com/office/drawing/2014/main" id="{1295D2C1-7F2B-4737-B339-6D14778D50D5}"/>
              </a:ext>
            </a:extLst>
          </p:cNvPr>
          <p:cNvSpPr>
            <a:spLocks noChangeShapeType="1"/>
          </p:cNvSpPr>
          <p:nvPr/>
        </p:nvSpPr>
        <p:spPr bwMode="auto">
          <a:xfrm>
            <a:off x="6227763" y="4797425"/>
            <a:ext cx="1152525" cy="0"/>
          </a:xfrm>
          <a:prstGeom prst="line">
            <a:avLst/>
          </a:prstGeom>
          <a:noFill/>
          <a:ln w="3175">
            <a:solidFill>
              <a:schemeClr val="tx1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47116" name="Line 21">
            <a:extLst>
              <a:ext uri="{FF2B5EF4-FFF2-40B4-BE49-F238E27FC236}">
                <a16:creationId xmlns="" xmlns:a16="http://schemas.microsoft.com/office/drawing/2014/main" id="{91F2AEA3-D752-4282-BC3F-7D7446DBBAB6}"/>
              </a:ext>
            </a:extLst>
          </p:cNvPr>
          <p:cNvSpPr>
            <a:spLocks noChangeShapeType="1"/>
          </p:cNvSpPr>
          <p:nvPr/>
        </p:nvSpPr>
        <p:spPr bwMode="auto">
          <a:xfrm>
            <a:off x="6516688" y="4941888"/>
            <a:ext cx="576262" cy="0"/>
          </a:xfrm>
          <a:prstGeom prst="line">
            <a:avLst/>
          </a:prstGeom>
          <a:noFill/>
          <a:ln w="3175">
            <a:solidFill>
              <a:schemeClr val="tx1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47117" name="Line 22">
            <a:extLst>
              <a:ext uri="{FF2B5EF4-FFF2-40B4-BE49-F238E27FC236}">
                <a16:creationId xmlns="" xmlns:a16="http://schemas.microsoft.com/office/drawing/2014/main" id="{53678C0C-64AE-486A-B70F-661B4CFB8299}"/>
              </a:ext>
            </a:extLst>
          </p:cNvPr>
          <p:cNvSpPr>
            <a:spLocks noChangeShapeType="1"/>
          </p:cNvSpPr>
          <p:nvPr/>
        </p:nvSpPr>
        <p:spPr bwMode="auto">
          <a:xfrm>
            <a:off x="6588125" y="5084763"/>
            <a:ext cx="360363" cy="0"/>
          </a:xfrm>
          <a:prstGeom prst="line">
            <a:avLst/>
          </a:prstGeom>
          <a:noFill/>
          <a:ln w="3175">
            <a:solidFill>
              <a:schemeClr val="tx1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408599" name="Rectangle 23">
            <a:extLst>
              <a:ext uri="{FF2B5EF4-FFF2-40B4-BE49-F238E27FC236}">
                <a16:creationId xmlns="" xmlns:a16="http://schemas.microsoft.com/office/drawing/2014/main" id="{E30D5E00-8CA1-4034-B652-93221466D2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9925" y="4149725"/>
            <a:ext cx="5286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tabLst>
                <a:tab pos="20955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kumimoji="1" lang="en-US" altLang="zh-CN" sz="2400" b="1" i="1">
                <a:solidFill>
                  <a:srgbClr val="FF0000"/>
                </a:solidFill>
                <a:latin typeface="Times New Roman" panose="02020603050405020304" pitchFamily="18" charset="0"/>
                <a:ea typeface="楷体_GB2312" pitchFamily="49" charset="-122"/>
              </a:rPr>
              <a:t>x</a:t>
            </a:r>
            <a:r>
              <a:rPr kumimoji="1" lang="en-US" altLang="zh-CN" sz="2400" b="1" baseline="-25000">
                <a:solidFill>
                  <a:srgbClr val="FF0000"/>
                </a:solidFill>
                <a:latin typeface="Times New Roman" panose="02020603050405020304" pitchFamily="18" charset="0"/>
                <a:ea typeface="楷体_GB2312" pitchFamily="49" charset="-122"/>
              </a:rPr>
              <a:t>M</a:t>
            </a:r>
            <a:endParaRPr kumimoji="1" lang="zh-CN" altLang="en-US" sz="2400" b="1" baseline="-25000">
              <a:solidFill>
                <a:srgbClr val="FF0000"/>
              </a:solidFill>
              <a:latin typeface="Times New Roman" panose="02020603050405020304" pitchFamily="18" charset="0"/>
              <a:ea typeface="楷体_GB2312" pitchFamily="49" charset="-122"/>
            </a:endParaRP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="" xmlns:a16="http://schemas.microsoft.com/office/drawing/2014/main" id="{EE6A5F8E-AF27-4093-9A2F-341174E023B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26118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08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408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08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08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408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408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08591" grpId="0"/>
      <p:bldP spid="408594" grpId="0"/>
      <p:bldP spid="40859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灯片编号占位符 5">
            <a:extLst>
              <a:ext uri="{FF2B5EF4-FFF2-40B4-BE49-F238E27FC236}">
                <a16:creationId xmlns="" xmlns:a16="http://schemas.microsoft.com/office/drawing/2014/main" id="{317D8AD6-B25A-4157-8300-F9854668D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A8C39EE-2E44-4182-9CEC-484064647E17}" type="slidenum">
              <a:rPr lang="zh-CN" altLang="en-US" sz="1000"/>
              <a:pPr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en-US" altLang="zh-CN" sz="1000"/>
          </a:p>
        </p:txBody>
      </p:sp>
      <p:sp>
        <p:nvSpPr>
          <p:cNvPr id="48131" name="Rectangle 2">
            <a:extLst>
              <a:ext uri="{FF2B5EF4-FFF2-40B4-BE49-F238E27FC236}">
                <a16:creationId xmlns="" xmlns:a16="http://schemas.microsoft.com/office/drawing/2014/main" id="{6E6C2F59-F632-4044-A4E6-CA7D2F1672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kumimoji="1" lang="en-US" altLang="zh-CN" sz="2500" i="1">
                <a:solidFill>
                  <a:srgbClr val="FF00FF"/>
                </a:solidFill>
              </a:rPr>
              <a:t>2</a:t>
            </a:r>
            <a:r>
              <a:rPr kumimoji="1" lang="zh-CN" altLang="en-US" sz="2500" i="1">
                <a:solidFill>
                  <a:srgbClr val="FF00FF"/>
                </a:solidFill>
              </a:rPr>
              <a:t>．提馏段操作线方程</a:t>
            </a:r>
          </a:p>
        </p:txBody>
      </p:sp>
      <p:graphicFrame>
        <p:nvGraphicFramePr>
          <p:cNvPr id="48132" name="Object 15">
            <a:extLst>
              <a:ext uri="{FF2B5EF4-FFF2-40B4-BE49-F238E27FC236}">
                <a16:creationId xmlns="" xmlns:a16="http://schemas.microsoft.com/office/drawing/2014/main" id="{FFAA0E84-75B3-45D3-AF96-62DB2D3C88E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4213" y="2089150"/>
          <a:ext cx="4559300" cy="472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386" name="Picture2" r:id="rId6" imgW="2397760" imgH="2484120" progId="Word.Picture.8">
                  <p:embed/>
                </p:oleObj>
              </mc:Choice>
              <mc:Fallback>
                <p:oleObj name="Picture2" r:id="rId6" imgW="2397760" imgH="2484120" progId="Word.Picture.8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2089150"/>
                        <a:ext cx="4559300" cy="472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3712" name="Line 16">
            <a:extLst>
              <a:ext uri="{FF2B5EF4-FFF2-40B4-BE49-F238E27FC236}">
                <a16:creationId xmlns="" xmlns:a16="http://schemas.microsoft.com/office/drawing/2014/main" id="{A34D6C4A-BEBE-49AF-B522-9229D480D01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93813" y="3384550"/>
            <a:ext cx="1524000" cy="2514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graphicFrame>
        <p:nvGraphicFramePr>
          <p:cNvPr id="48134" name="Object 17">
            <a:extLst>
              <a:ext uri="{FF2B5EF4-FFF2-40B4-BE49-F238E27FC236}">
                <a16:creationId xmlns="" xmlns:a16="http://schemas.microsoft.com/office/drawing/2014/main" id="{2BB0F74A-5A53-4645-8779-A6F0A42ACD8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90600" y="1098550"/>
          <a:ext cx="3041650" cy="896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387" name="Equation" r:id="rId8" imgW="1244600" imgH="368300" progId="Equation.3">
                  <p:embed/>
                </p:oleObj>
              </mc:Choice>
              <mc:Fallback>
                <p:oleObj name="Equation" r:id="rId8" imgW="1244600" imgH="368300" progId="Equation.3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1098550"/>
                        <a:ext cx="3041650" cy="896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3716" name="Text Box 20">
            <a:extLst>
              <a:ext uri="{FF2B5EF4-FFF2-40B4-BE49-F238E27FC236}">
                <a16:creationId xmlns="" xmlns:a16="http://schemas.microsoft.com/office/drawing/2014/main" id="{5AA27C8E-E8FB-4EFF-9FA0-F6153F64D5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2725" y="2852738"/>
            <a:ext cx="3168650" cy="1562100"/>
          </a:xfrm>
          <a:prstGeom prst="rect">
            <a:avLst/>
          </a:prstGeom>
          <a:noFill/>
          <a:ln w="9525">
            <a:solidFill>
              <a:srgbClr val="FF00FF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kumimoji="1" lang="zh-CN" altLang="en-US" sz="2400" b="1">
                <a:solidFill>
                  <a:srgbClr val="0000FF"/>
                </a:solidFill>
                <a:latin typeface="宋体" panose="02010600030101010101" pitchFamily="2" charset="-122"/>
              </a:rPr>
              <a:t>与精馏段类似，斜率小，远离平衡线，塔板的分离能力高，对精馏有利。</a:t>
            </a:r>
            <a:r>
              <a:rPr kumimoji="1" lang="zh-CN" altLang="en-US" sz="24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48136" name="Rectangle 21">
            <a:extLst>
              <a:ext uri="{FF2B5EF4-FFF2-40B4-BE49-F238E27FC236}">
                <a16:creationId xmlns="" xmlns:a16="http://schemas.microsoft.com/office/drawing/2014/main" id="{5DE3B630-5D22-41B0-B4B9-143B7C8780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1275" y="1341438"/>
            <a:ext cx="37115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1" lang="en-US" altLang="zh-CN" sz="2400" b="1">
                <a:solidFill>
                  <a:srgbClr val="FF0000"/>
                </a:solidFill>
                <a:latin typeface="宋体" panose="02010600030101010101" pitchFamily="2" charset="-122"/>
              </a:rPr>
              <a:t>----</a:t>
            </a:r>
            <a:r>
              <a:rPr kumimoji="1" lang="zh-CN" altLang="en-US" sz="2400" b="1">
                <a:solidFill>
                  <a:srgbClr val="FF0000"/>
                </a:solidFill>
                <a:latin typeface="宋体" panose="02010600030101010101" pitchFamily="2" charset="-122"/>
              </a:rPr>
              <a:t>提馏段的操作线方程</a:t>
            </a:r>
            <a:r>
              <a:rPr kumimoji="1" lang="zh-CN" altLang="en-US" sz="2400" b="1" i="1">
                <a:solidFill>
                  <a:srgbClr val="FF0000"/>
                </a:solidFill>
                <a:latin typeface="宋体" panose="02010600030101010101" pitchFamily="2" charset="-122"/>
              </a:rPr>
              <a:t> </a:t>
            </a:r>
          </a:p>
        </p:txBody>
      </p:sp>
      <p:sp>
        <p:nvSpPr>
          <p:cNvPr id="413719" name="Rectangle 23">
            <a:extLst>
              <a:ext uri="{FF2B5EF4-FFF2-40B4-BE49-F238E27FC236}">
                <a16:creationId xmlns="" xmlns:a16="http://schemas.microsoft.com/office/drawing/2014/main" id="{2A5463F7-F558-4779-9372-FE991A7927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0563" y="1844675"/>
            <a:ext cx="43211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1" lang="zh-CN" altLang="en-US" sz="2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过点</a:t>
            </a:r>
            <a:r>
              <a:rPr kumimoji="1" lang="en-US" altLang="zh-CN" sz="2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1" lang="zh-CN" altLang="en-US" sz="2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kumimoji="1" lang="en-US" altLang="zh-CN" sz="2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kumimoji="1" lang="en-US" altLang="zh-CN" sz="2000" b="1" baseline="-30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kumimoji="1" lang="zh-CN" altLang="en-US" sz="2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、</a:t>
            </a:r>
            <a:r>
              <a:rPr kumimoji="1" lang="en-US" altLang="zh-CN" sz="2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kumimoji="1" lang="en-US" altLang="zh-CN" sz="2000" b="1" baseline="-30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kumimoji="1" lang="zh-CN" altLang="en-US" sz="2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）、斜率</a:t>
            </a:r>
            <a:r>
              <a:rPr kumimoji="1" lang="en-US" altLang="zh-CN" sz="2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&gt;1</a:t>
            </a:r>
            <a:r>
              <a:rPr kumimoji="1" lang="zh-CN" altLang="en-US" sz="2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的直线</a:t>
            </a:r>
          </a:p>
        </p:txBody>
      </p:sp>
      <p:sp>
        <p:nvSpPr>
          <p:cNvPr id="48138" name="Rectangle 24">
            <a:extLst>
              <a:ext uri="{FF2B5EF4-FFF2-40B4-BE49-F238E27FC236}">
                <a16:creationId xmlns="" xmlns:a16="http://schemas.microsoft.com/office/drawing/2014/main" id="{0206F4B2-E9C1-4677-B56C-EFCF9831CC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1600" y="3778250"/>
            <a:ext cx="2540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1" lang="zh-CN" altLang="en-US" sz="1100" b="1">
                <a:solidFill>
                  <a:srgbClr val="69158F"/>
                </a:solidFill>
                <a:latin typeface="宋体" panose="02010600030101010101" pitchFamily="2" charset="-122"/>
              </a:rPr>
              <a:t> </a:t>
            </a:r>
            <a:endParaRPr kumimoji="1" lang="zh-CN" altLang="en-US" sz="2400">
              <a:latin typeface="Times New Roman" panose="02020603050405020304" pitchFamily="18" charset="0"/>
            </a:endParaRPr>
          </a:p>
        </p:txBody>
      </p:sp>
      <p:graphicFrame>
        <p:nvGraphicFramePr>
          <p:cNvPr id="413721" name="Object 25">
            <a:extLst>
              <a:ext uri="{FF2B5EF4-FFF2-40B4-BE49-F238E27FC236}">
                <a16:creationId xmlns="" xmlns:a16="http://schemas.microsoft.com/office/drawing/2014/main" id="{EAB27CA5-7A48-45BF-A353-BB715F9AB2F9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5364163" y="4887913"/>
          <a:ext cx="2736850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388" name="Equation" r:id="rId10" imgW="1320227" imgH="418918" progId="Equation.3">
                  <p:embed/>
                </p:oleObj>
              </mc:Choice>
              <mc:Fallback>
                <p:oleObj name="Equation" r:id="rId10" imgW="1320227" imgH="418918" progId="Equation.3">
                  <p:embed/>
                  <p:pic>
                    <p:nvPicPr>
                      <p:cNvPr id="0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4163" y="4887913"/>
                        <a:ext cx="2736850" cy="736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3723" name="Line 27">
            <a:extLst>
              <a:ext uri="{FF2B5EF4-FFF2-40B4-BE49-F238E27FC236}">
                <a16:creationId xmlns="" xmlns:a16="http://schemas.microsoft.com/office/drawing/2014/main" id="{213AA0EA-68E1-44C3-9850-373D273EF6A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331913" y="3068638"/>
            <a:ext cx="2016125" cy="2808287"/>
          </a:xfrm>
          <a:prstGeom prst="line">
            <a:avLst/>
          </a:prstGeom>
          <a:noFill/>
          <a:ln w="28575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="" xmlns:a16="http://schemas.microsoft.com/office/drawing/2014/main" id="{51F3A2AC-DDD1-4818-A18C-200E7005BA9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31058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13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413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4137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413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4137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13716" grpId="0" animBg="1" autoUpdateAnimBg="0"/>
      <p:bldP spid="4137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灯片编号占位符 5">
            <a:extLst>
              <a:ext uri="{FF2B5EF4-FFF2-40B4-BE49-F238E27FC236}">
                <a16:creationId xmlns="" xmlns:a16="http://schemas.microsoft.com/office/drawing/2014/main" id="{778D7296-AF89-45E7-BFF1-EE38A7714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0984CD4-AE2D-4C5F-BF20-415CA890A47D}" type="slidenum">
              <a:rPr lang="zh-CN" altLang="en-US" sz="1000"/>
              <a:pPr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en-US" altLang="zh-CN" sz="1000"/>
          </a:p>
        </p:txBody>
      </p:sp>
      <p:graphicFrame>
        <p:nvGraphicFramePr>
          <p:cNvPr id="49155" name="Object 4">
            <a:extLst>
              <a:ext uri="{FF2B5EF4-FFF2-40B4-BE49-F238E27FC236}">
                <a16:creationId xmlns="" xmlns:a16="http://schemas.microsoft.com/office/drawing/2014/main" id="{0A4B2910-5CC9-4BB7-90E3-66668DB58C1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42988" y="1268413"/>
          <a:ext cx="3041650" cy="896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42" name="Equation" r:id="rId5" imgW="1244600" imgH="368300" progId="Equation.3">
                  <p:embed/>
                </p:oleObj>
              </mc:Choice>
              <mc:Fallback>
                <p:oleObj name="Equation" r:id="rId5" imgW="1244600" imgH="3683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2988" y="1268413"/>
                        <a:ext cx="3041650" cy="896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156" name="Rectangle 5">
            <a:extLst>
              <a:ext uri="{FF2B5EF4-FFF2-40B4-BE49-F238E27FC236}">
                <a16:creationId xmlns="" xmlns:a16="http://schemas.microsoft.com/office/drawing/2014/main" id="{F7CEA92C-0A5E-4118-93CD-16644ABB7B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4300" y="1557338"/>
            <a:ext cx="37115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1" lang="en-US" altLang="zh-CN" sz="2400" b="1">
                <a:solidFill>
                  <a:srgbClr val="FF0000"/>
                </a:solidFill>
                <a:latin typeface="宋体" panose="02010600030101010101" pitchFamily="2" charset="-122"/>
              </a:rPr>
              <a:t>----</a:t>
            </a:r>
            <a:r>
              <a:rPr kumimoji="1" lang="zh-CN" altLang="en-US" sz="2400" b="1">
                <a:solidFill>
                  <a:srgbClr val="FF0000"/>
                </a:solidFill>
                <a:latin typeface="宋体" panose="02010600030101010101" pitchFamily="2" charset="-122"/>
              </a:rPr>
              <a:t>提馏段的操作线方程</a:t>
            </a:r>
            <a:r>
              <a:rPr kumimoji="1" lang="zh-CN" altLang="en-US" sz="2400" b="1" i="1">
                <a:solidFill>
                  <a:srgbClr val="FF0000"/>
                </a:solidFill>
                <a:latin typeface="宋体" panose="02010600030101010101" pitchFamily="2" charset="-122"/>
              </a:rPr>
              <a:t> </a:t>
            </a:r>
          </a:p>
        </p:txBody>
      </p:sp>
      <p:sp>
        <p:nvSpPr>
          <p:cNvPr id="49157" name="Text Box 6">
            <a:extLst>
              <a:ext uri="{FF2B5EF4-FFF2-40B4-BE49-F238E27FC236}">
                <a16:creationId xmlns="" xmlns:a16="http://schemas.microsoft.com/office/drawing/2014/main" id="{749CEEA1-36A8-44B9-91ED-07AFCCFD4E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2852738"/>
            <a:ext cx="5400675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tabLst>
                <a:tab pos="20955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zh-CN" altLang="en-US" sz="2400" b="1">
                <a:solidFill>
                  <a:srgbClr val="FF00FF"/>
                </a:solidFill>
                <a:latin typeface="Times New Roman" panose="02020603050405020304" pitchFamily="18" charset="0"/>
              </a:rPr>
              <a:t>问题</a:t>
            </a:r>
            <a:r>
              <a:rPr lang="en-US" altLang="zh-CN" sz="2400" b="1">
                <a:solidFill>
                  <a:srgbClr val="FF00FF"/>
                </a:solidFill>
                <a:latin typeface="Times New Roman" panose="02020603050405020304" pitchFamily="18" charset="0"/>
              </a:rPr>
              <a:t>1</a:t>
            </a:r>
            <a:r>
              <a:rPr lang="zh-CN" altLang="en-US" sz="2400" b="1">
                <a:solidFill>
                  <a:srgbClr val="FF00FF"/>
                </a:solidFill>
                <a:latin typeface="Times New Roman" panose="02020603050405020304" pitchFamily="18" charset="0"/>
              </a:rPr>
              <a:t>：</a:t>
            </a:r>
            <a:r>
              <a:rPr lang="en-US" altLang="zh-CN" sz="2400" b="1" i="1">
                <a:solidFill>
                  <a:srgbClr val="0000FF"/>
                </a:solidFill>
                <a:latin typeface="Times New Roman" panose="02020603050405020304" pitchFamily="18" charset="0"/>
              </a:rPr>
              <a:t>L</a:t>
            </a:r>
            <a:r>
              <a:rPr lang="en-US" altLang="zh-CN" sz="2400" b="1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</a:t>
            </a:r>
            <a:r>
              <a:rPr lang="zh-CN" altLang="en-US" sz="2400" b="1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、</a:t>
            </a:r>
            <a:r>
              <a:rPr lang="en-US" altLang="zh-CN" sz="2400" b="1" i="1">
                <a:solidFill>
                  <a:srgbClr val="0000FF"/>
                </a:solidFill>
                <a:latin typeface="Times New Roman" panose="02020603050405020304" pitchFamily="18" charset="0"/>
              </a:rPr>
              <a:t>V</a:t>
            </a:r>
            <a:r>
              <a:rPr lang="en-US" altLang="zh-CN" sz="2400" b="1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</a:t>
            </a:r>
            <a:r>
              <a:rPr lang="zh-CN" altLang="en-US" sz="2400" b="1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如何计算？</a:t>
            </a:r>
          </a:p>
          <a:p>
            <a:pPr>
              <a:spcBef>
                <a:spcPct val="50000"/>
              </a:spcBef>
              <a:buClrTx/>
              <a:buFontTx/>
              <a:buNone/>
            </a:pPr>
            <a:r>
              <a:rPr lang="zh-CN" altLang="en-US" sz="2400" b="1">
                <a:solidFill>
                  <a:srgbClr val="FF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问题</a:t>
            </a:r>
            <a:r>
              <a:rPr lang="en-US" altLang="zh-CN" sz="2400" b="1">
                <a:solidFill>
                  <a:srgbClr val="FF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zh-CN" altLang="en-US" sz="2400" b="1">
                <a:solidFill>
                  <a:srgbClr val="FF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：</a:t>
            </a:r>
            <a:r>
              <a:rPr lang="zh-CN" altLang="en-US" sz="2400" b="1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与精馏段</a:t>
            </a:r>
            <a:r>
              <a:rPr lang="en-US" altLang="zh-CN" sz="2400" b="1" i="1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L</a:t>
            </a:r>
            <a:r>
              <a:rPr lang="zh-CN" altLang="en-US" sz="2400" b="1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、</a:t>
            </a:r>
            <a:r>
              <a:rPr lang="en-US" altLang="zh-CN" sz="2400" b="1" i="1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V</a:t>
            </a:r>
            <a:r>
              <a:rPr lang="zh-CN" altLang="en-US" sz="2400" b="1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有何关系？</a:t>
            </a:r>
          </a:p>
        </p:txBody>
      </p:sp>
      <p:sp>
        <p:nvSpPr>
          <p:cNvPr id="49158" name="Text Box 7">
            <a:extLst>
              <a:ext uri="{FF2B5EF4-FFF2-40B4-BE49-F238E27FC236}">
                <a16:creationId xmlns="" xmlns:a16="http://schemas.microsoft.com/office/drawing/2014/main" id="{C9234DBD-AA30-4451-A36F-FC18747A63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4292600"/>
            <a:ext cx="66246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tabLst>
                <a:tab pos="20955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zh-CN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为了回答上述问题，需对进料进行讨论。</a:t>
            </a:r>
            <a:endParaRPr lang="zh-CN" altLang="en-US" sz="2400" b="1">
              <a:solidFill>
                <a:srgbClr val="0000FF"/>
              </a:solidFill>
              <a:latin typeface="Times New Roman" panose="02020603050405020304" pitchFamily="18" charset="0"/>
              <a:sym typeface="Symbol" panose="05050102010706020507" pitchFamily="18" charset="2"/>
            </a:endParaRP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="" xmlns:a16="http://schemas.microsoft.com/office/drawing/2014/main" id="{EC09D9BA-C198-4116-AD6D-A9A1E0D4C9A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46121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灯片编号占位符 5">
            <a:extLst>
              <a:ext uri="{FF2B5EF4-FFF2-40B4-BE49-F238E27FC236}">
                <a16:creationId xmlns="" xmlns:a16="http://schemas.microsoft.com/office/drawing/2014/main" id="{0BD1C779-7A5C-40D8-B4E5-79ADACB9F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1DFAE8DB-DC4A-4C1F-8C04-C91D1B00822E}" type="slidenum">
              <a:rPr lang="zh-CN" altLang="en-US" sz="1000"/>
              <a:pPr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en-US" altLang="zh-CN" sz="1000"/>
          </a:p>
        </p:txBody>
      </p:sp>
      <p:grpSp>
        <p:nvGrpSpPr>
          <p:cNvPr id="2" name="Group 7">
            <a:extLst>
              <a:ext uri="{FF2B5EF4-FFF2-40B4-BE49-F238E27FC236}">
                <a16:creationId xmlns="" xmlns:a16="http://schemas.microsoft.com/office/drawing/2014/main" id="{E3ED7C9B-1185-4F77-8DB8-24CA5B38178C}"/>
              </a:ext>
            </a:extLst>
          </p:cNvPr>
          <p:cNvGrpSpPr>
            <a:grpSpLocks/>
          </p:cNvGrpSpPr>
          <p:nvPr/>
        </p:nvGrpSpPr>
        <p:grpSpPr bwMode="auto">
          <a:xfrm>
            <a:off x="2092325" y="5164138"/>
            <a:ext cx="85725" cy="1123950"/>
            <a:chOff x="1182" y="3117"/>
            <a:chExt cx="61" cy="867"/>
          </a:xfrm>
        </p:grpSpPr>
        <p:sp>
          <p:nvSpPr>
            <p:cNvPr id="50185" name="Oval 8">
              <a:extLst>
                <a:ext uri="{FF2B5EF4-FFF2-40B4-BE49-F238E27FC236}">
                  <a16:creationId xmlns="" xmlns:a16="http://schemas.microsoft.com/office/drawing/2014/main" id="{16A3434A-A8E3-4F68-B670-6877718A02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2" y="3650"/>
              <a:ext cx="31" cy="3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CN" altLang="en-US" sz="1800"/>
            </a:p>
          </p:txBody>
        </p:sp>
        <p:sp>
          <p:nvSpPr>
            <p:cNvPr id="50186" name="Oval 9">
              <a:extLst>
                <a:ext uri="{FF2B5EF4-FFF2-40B4-BE49-F238E27FC236}">
                  <a16:creationId xmlns="" xmlns:a16="http://schemas.microsoft.com/office/drawing/2014/main" id="{6782BDAF-4D4F-483C-845E-9D299475B9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13" y="3250"/>
              <a:ext cx="30" cy="3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CN" altLang="en-US" sz="1800"/>
            </a:p>
          </p:txBody>
        </p:sp>
        <p:sp>
          <p:nvSpPr>
            <p:cNvPr id="50187" name="Oval 10">
              <a:extLst>
                <a:ext uri="{FF2B5EF4-FFF2-40B4-BE49-F238E27FC236}">
                  <a16:creationId xmlns="" xmlns:a16="http://schemas.microsoft.com/office/drawing/2014/main" id="{E9A36D49-F591-4F7F-AECF-971A20E93D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2" y="3517"/>
              <a:ext cx="31" cy="3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CN" altLang="en-US" sz="1800"/>
            </a:p>
          </p:txBody>
        </p:sp>
        <p:sp>
          <p:nvSpPr>
            <p:cNvPr id="50188" name="Oval 11">
              <a:extLst>
                <a:ext uri="{FF2B5EF4-FFF2-40B4-BE49-F238E27FC236}">
                  <a16:creationId xmlns="" xmlns:a16="http://schemas.microsoft.com/office/drawing/2014/main" id="{283F05DB-7A7E-4761-B010-45739A1F08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2" y="3951"/>
              <a:ext cx="31" cy="3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CN" altLang="en-US" sz="1800"/>
            </a:p>
          </p:txBody>
        </p:sp>
        <p:sp>
          <p:nvSpPr>
            <p:cNvPr id="50189" name="Oval 12">
              <a:extLst>
                <a:ext uri="{FF2B5EF4-FFF2-40B4-BE49-F238E27FC236}">
                  <a16:creationId xmlns="" xmlns:a16="http://schemas.microsoft.com/office/drawing/2014/main" id="{92B18F36-EAD4-43B2-8FF7-63EFA194AE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13" y="3117"/>
              <a:ext cx="30" cy="3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CN" altLang="en-US" sz="1800"/>
            </a:p>
          </p:txBody>
        </p:sp>
      </p:grpSp>
      <p:graphicFrame>
        <p:nvGraphicFramePr>
          <p:cNvPr id="415757" name="Object 13">
            <a:extLst>
              <a:ext uri="{FF2B5EF4-FFF2-40B4-BE49-F238E27FC236}">
                <a16:creationId xmlns="" xmlns:a16="http://schemas.microsoft.com/office/drawing/2014/main" id="{BC637807-BD9E-4689-8C6F-783DA7B8AB9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3850" y="404813"/>
          <a:ext cx="8534400" cy="3400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516" name="图片" r:id="rId6" imgW="5674360" imgH="2217420" progId="Word.Picture.8">
                  <p:embed/>
                </p:oleObj>
              </mc:Choice>
              <mc:Fallback>
                <p:oleObj name="图片" r:id="rId6" imgW="5674360" imgH="2217420" progId="Word.Picture.8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404813"/>
                        <a:ext cx="8534400" cy="3400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5758" name="Object 14">
            <a:extLst>
              <a:ext uri="{FF2B5EF4-FFF2-40B4-BE49-F238E27FC236}">
                <a16:creationId xmlns="" xmlns:a16="http://schemas.microsoft.com/office/drawing/2014/main" id="{539A0A1E-A9D9-4F80-996D-5E0316E2B60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4213" y="3644900"/>
          <a:ext cx="8064500" cy="255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517" name="文档" r:id="rId8" imgW="4478020" imgH="172720" progId="Word.Document.8">
                  <p:embed/>
                </p:oleObj>
              </mc:Choice>
              <mc:Fallback>
                <p:oleObj name="文档" r:id="rId8" imgW="4478020" imgH="172720" progId="Word.Document.8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3644900"/>
                        <a:ext cx="8064500" cy="255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5759" name="Object 15">
            <a:extLst>
              <a:ext uri="{FF2B5EF4-FFF2-40B4-BE49-F238E27FC236}">
                <a16:creationId xmlns="" xmlns:a16="http://schemas.microsoft.com/office/drawing/2014/main" id="{CD799842-8C4D-499A-928F-34FA774F9C5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15900" y="4105275"/>
          <a:ext cx="2486025" cy="2752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518" name="图片" r:id="rId10" imgW="2016760" imgH="2026920" progId="Word.Picture.8">
                  <p:embed/>
                </p:oleObj>
              </mc:Choice>
              <mc:Fallback>
                <p:oleObj name="图片" r:id="rId10" imgW="2016760" imgH="2026920" progId="Word.Picture.8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900" y="4105275"/>
                        <a:ext cx="2486025" cy="2752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5760" name="Object 16">
            <a:extLst>
              <a:ext uri="{FF2B5EF4-FFF2-40B4-BE49-F238E27FC236}">
                <a16:creationId xmlns="" xmlns:a16="http://schemas.microsoft.com/office/drawing/2014/main" id="{5580EC4A-407A-4932-8696-25838346CDB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01913" y="3994150"/>
          <a:ext cx="6029325" cy="2373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519" name="公式" r:id="rId12" imgW="3276600" imgH="1270000" progId="Equation.3">
                  <p:embed/>
                </p:oleObj>
              </mc:Choice>
              <mc:Fallback>
                <p:oleObj name="公式" r:id="rId12" imgW="3276600" imgH="1270000" progId="Equation.3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01913" y="3994150"/>
                        <a:ext cx="6029325" cy="2373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184" name="Text Box 17">
            <a:extLst>
              <a:ext uri="{FF2B5EF4-FFF2-40B4-BE49-F238E27FC236}">
                <a16:creationId xmlns="" xmlns:a16="http://schemas.microsoft.com/office/drawing/2014/main" id="{506C2924-EF69-4377-AB11-C76B76DF78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333375"/>
            <a:ext cx="55800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kumimoji="1" lang="en-US" altLang="zh-CN" sz="2400" b="1">
                <a:solidFill>
                  <a:srgbClr val="FF00FF"/>
                </a:solidFill>
                <a:latin typeface="宋体" panose="02010600030101010101" pitchFamily="2" charset="-122"/>
              </a:rPr>
              <a:t>3</a:t>
            </a:r>
            <a:r>
              <a:rPr kumimoji="1" lang="zh-CN" altLang="en-US" sz="2400" b="1">
                <a:solidFill>
                  <a:srgbClr val="FF00FF"/>
                </a:solidFill>
                <a:latin typeface="宋体" panose="02010600030101010101" pitchFamily="2" charset="-122"/>
              </a:rPr>
              <a:t>、进料热状况的影响及加料线方程</a:t>
            </a:r>
            <a:r>
              <a:rPr kumimoji="1" lang="zh-CN" altLang="en-US" sz="2400">
                <a:solidFill>
                  <a:srgbClr val="FF00FF"/>
                </a:solidFill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3" name="音频 2">
            <a:hlinkClick r:id="" action="ppaction://media"/>
            <a:extLst>
              <a:ext uri="{FF2B5EF4-FFF2-40B4-BE49-F238E27FC236}">
                <a16:creationId xmlns="" xmlns:a16="http://schemas.microsoft.com/office/drawing/2014/main" id="{21022252-979D-422F-9D4A-2E3C1330173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242572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4157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415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415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415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灯片编号占位符 5">
            <a:extLst>
              <a:ext uri="{FF2B5EF4-FFF2-40B4-BE49-F238E27FC236}">
                <a16:creationId xmlns="" xmlns:a16="http://schemas.microsoft.com/office/drawing/2014/main" id="{AE68157F-D575-4594-8404-0DB3615E3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C69FA7D-B9E6-46DB-AECA-EC61D832AE66}" type="slidenum">
              <a:rPr lang="zh-CN" altLang="en-US" sz="1000"/>
              <a:pPr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en-US" altLang="zh-CN" sz="1000"/>
          </a:p>
        </p:txBody>
      </p:sp>
      <p:sp>
        <p:nvSpPr>
          <p:cNvPr id="51203" name="Rectangle 2">
            <a:extLst>
              <a:ext uri="{FF2B5EF4-FFF2-40B4-BE49-F238E27FC236}">
                <a16:creationId xmlns="" xmlns:a16="http://schemas.microsoft.com/office/drawing/2014/main" id="{77BA3B03-5DED-4B42-9912-9C3817B8EF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kumimoji="1" lang="en-US" altLang="zh-CN" sz="2400">
                <a:solidFill>
                  <a:srgbClr val="FF00FF"/>
                </a:solidFill>
              </a:rPr>
              <a:t>3</a:t>
            </a:r>
            <a:r>
              <a:rPr kumimoji="1" lang="zh-CN" altLang="en-US" sz="2400">
                <a:solidFill>
                  <a:srgbClr val="FF00FF"/>
                </a:solidFill>
              </a:rPr>
              <a:t>、进料热状况的影响及加料线方程</a:t>
            </a:r>
          </a:p>
        </p:txBody>
      </p:sp>
      <p:graphicFrame>
        <p:nvGraphicFramePr>
          <p:cNvPr id="51204" name="Object 4">
            <a:extLst>
              <a:ext uri="{FF2B5EF4-FFF2-40B4-BE49-F238E27FC236}">
                <a16:creationId xmlns="" xmlns:a16="http://schemas.microsoft.com/office/drawing/2014/main" id="{94534CE7-D6CB-4B18-BF53-AFDC1B8CC3F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48263" y="2708275"/>
          <a:ext cx="3871912" cy="3671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70" name="图片" r:id="rId6" imgW="2013706" imgH="1722416" progId="Word.Picture.8">
                  <p:embed/>
                </p:oleObj>
              </mc:Choice>
              <mc:Fallback>
                <p:oleObj name="图片" r:id="rId6" imgW="2013706" imgH="1722416" progId="Word.Picture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263" y="2708275"/>
                        <a:ext cx="3871912" cy="3671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8821" name="Rectangle 5">
            <a:extLst>
              <a:ext uri="{FF2B5EF4-FFF2-40B4-BE49-F238E27FC236}">
                <a16:creationId xmlns="" xmlns:a16="http://schemas.microsoft.com/office/drawing/2014/main" id="{0D6524A1-3FC7-4AC5-9BAF-BC496D1902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7763" y="3573463"/>
            <a:ext cx="2735262" cy="1584325"/>
          </a:xfrm>
          <a:prstGeom prst="rect">
            <a:avLst/>
          </a:prstGeom>
          <a:noFill/>
          <a:ln w="38100">
            <a:solidFill>
              <a:srgbClr val="FF505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CN" altLang="en-US" sz="1800"/>
          </a:p>
        </p:txBody>
      </p:sp>
      <p:graphicFrame>
        <p:nvGraphicFramePr>
          <p:cNvPr id="418822" name="Object 6">
            <a:extLst>
              <a:ext uri="{FF2B5EF4-FFF2-40B4-BE49-F238E27FC236}">
                <a16:creationId xmlns="" xmlns:a16="http://schemas.microsoft.com/office/drawing/2014/main" id="{9868C138-0D28-4681-9AA4-C2B2CA9C232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19188" y="2608263"/>
          <a:ext cx="3738562" cy="534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71" name="公式" r:id="rId8" imgW="1524000" imgH="228600" progId="Equation.3">
                  <p:embed/>
                </p:oleObj>
              </mc:Choice>
              <mc:Fallback>
                <p:oleObj name="公式" r:id="rId8" imgW="1524000" imgH="2286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9188" y="2608263"/>
                        <a:ext cx="3738562" cy="534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8823" name="Object 7">
            <a:extLst>
              <a:ext uri="{FF2B5EF4-FFF2-40B4-BE49-F238E27FC236}">
                <a16:creationId xmlns="" xmlns:a16="http://schemas.microsoft.com/office/drawing/2014/main" id="{B4F1ABD2-FE1D-49E8-8080-F497EC7DC74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16013" y="3357563"/>
          <a:ext cx="4265612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72" name="公式" r:id="rId10" imgW="1651000" imgH="203200" progId="Equation.3">
                  <p:embed/>
                </p:oleObj>
              </mc:Choice>
              <mc:Fallback>
                <p:oleObj name="公式" r:id="rId10" imgW="1651000" imgH="2032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6013" y="3357563"/>
                        <a:ext cx="4265612" cy="517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8824" name="Object 8">
            <a:extLst>
              <a:ext uri="{FF2B5EF4-FFF2-40B4-BE49-F238E27FC236}">
                <a16:creationId xmlns="" xmlns:a16="http://schemas.microsoft.com/office/drawing/2014/main" id="{59194705-68DD-4F1F-A4ED-42B18D8061D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87450" y="4797425"/>
          <a:ext cx="3846513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73" name="公式" r:id="rId12" imgW="1637589" imgH="203112" progId="Equation.3">
                  <p:embed/>
                </p:oleObj>
              </mc:Choice>
              <mc:Fallback>
                <p:oleObj name="公式" r:id="rId12" imgW="1637589" imgH="203112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450" y="4797425"/>
                        <a:ext cx="3846513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8825" name="Object 9">
            <a:extLst>
              <a:ext uri="{FF2B5EF4-FFF2-40B4-BE49-F238E27FC236}">
                <a16:creationId xmlns="" xmlns:a16="http://schemas.microsoft.com/office/drawing/2014/main" id="{0C74578B-2F76-4213-AD1F-1DCAEB455BB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211638" y="1773238"/>
          <a:ext cx="2489200" cy="40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74" name="Equation" r:id="rId14" imgW="1143000" imgH="165100" progId="Equation.3">
                  <p:embed/>
                </p:oleObj>
              </mc:Choice>
              <mc:Fallback>
                <p:oleObj name="Equation" r:id="rId14" imgW="1143000" imgH="16510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1638" y="1773238"/>
                        <a:ext cx="2489200" cy="409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8826" name="AutoShape 10">
            <a:extLst>
              <a:ext uri="{FF2B5EF4-FFF2-40B4-BE49-F238E27FC236}">
                <a16:creationId xmlns="" xmlns:a16="http://schemas.microsoft.com/office/drawing/2014/main" id="{D7FD0242-D829-4ECA-97A8-55173F4C01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4163" y="2492375"/>
            <a:ext cx="485775" cy="260350"/>
          </a:xfrm>
          <a:prstGeom prst="rightArrow">
            <a:avLst>
              <a:gd name="adj1" fmla="val 50000"/>
              <a:gd name="adj2" fmla="val 4664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CN" altLang="en-US" sz="1800"/>
          </a:p>
        </p:txBody>
      </p:sp>
      <p:sp>
        <p:nvSpPr>
          <p:cNvPr id="418827" name="AutoShape 11">
            <a:extLst>
              <a:ext uri="{FF2B5EF4-FFF2-40B4-BE49-F238E27FC236}">
                <a16:creationId xmlns="" xmlns:a16="http://schemas.microsoft.com/office/drawing/2014/main" id="{6C4202AB-8C6F-40CD-AC16-D7D6494A07D4}"/>
              </a:ext>
            </a:extLst>
          </p:cNvPr>
          <p:cNvSpPr>
            <a:spLocks/>
          </p:cNvSpPr>
          <p:nvPr/>
        </p:nvSpPr>
        <p:spPr bwMode="auto">
          <a:xfrm>
            <a:off x="4932363" y="2205038"/>
            <a:ext cx="346075" cy="822325"/>
          </a:xfrm>
          <a:prstGeom prst="rightBrace">
            <a:avLst>
              <a:gd name="adj1" fmla="val 19801"/>
              <a:gd name="adj2" fmla="val 50000"/>
            </a:avLst>
          </a:prstGeom>
          <a:noFill/>
          <a:ln w="38100">
            <a:solidFill>
              <a:srgbClr val="FF5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CN" altLang="en-US" sz="1800"/>
          </a:p>
        </p:txBody>
      </p:sp>
      <p:sp>
        <p:nvSpPr>
          <p:cNvPr id="418828" name="AutoShape 12">
            <a:extLst>
              <a:ext uri="{FF2B5EF4-FFF2-40B4-BE49-F238E27FC236}">
                <a16:creationId xmlns="" xmlns:a16="http://schemas.microsoft.com/office/drawing/2014/main" id="{ECC45243-5946-45A6-9B15-594BCD8BCC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3938" y="1844675"/>
            <a:ext cx="531812" cy="246063"/>
          </a:xfrm>
          <a:prstGeom prst="rightArrow">
            <a:avLst>
              <a:gd name="adj1" fmla="val 50000"/>
              <a:gd name="adj2" fmla="val 5403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CN" altLang="en-US" sz="1800"/>
          </a:p>
        </p:txBody>
      </p:sp>
      <p:graphicFrame>
        <p:nvGraphicFramePr>
          <p:cNvPr id="418829" name="Object 13">
            <a:extLst>
              <a:ext uri="{FF2B5EF4-FFF2-40B4-BE49-F238E27FC236}">
                <a16:creationId xmlns="" xmlns:a16="http://schemas.microsoft.com/office/drawing/2014/main" id="{774FCD2B-4AEB-40B2-8A47-7BE8EECBAFB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03575" y="3860800"/>
          <a:ext cx="2260600" cy="50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75" name="公式" r:id="rId16" imgW="926698" imgH="203112" progId="Equation.3">
                  <p:embed/>
                </p:oleObj>
              </mc:Choice>
              <mc:Fallback>
                <p:oleObj name="公式" r:id="rId16" imgW="926698" imgH="203112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3575" y="3860800"/>
                        <a:ext cx="2260600" cy="503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14" name="Rectangle 14">
            <a:extLst>
              <a:ext uri="{FF2B5EF4-FFF2-40B4-BE49-F238E27FC236}">
                <a16:creationId xmlns="" xmlns:a16="http://schemas.microsoft.com/office/drawing/2014/main" id="{8F7A5882-CB9B-4742-AEEB-F7E10CB218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196975"/>
            <a:ext cx="548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kumimoji="1" lang="zh-CN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对加料板作总</a:t>
            </a:r>
            <a:r>
              <a:rPr kumimoji="1" lang="zh-CN" altLang="en-US" sz="2400" b="1">
                <a:solidFill>
                  <a:srgbClr val="FF00FF"/>
                </a:solidFill>
                <a:latin typeface="Times New Roman" panose="02020603050405020304" pitchFamily="18" charset="0"/>
              </a:rPr>
              <a:t>物料衡算</a:t>
            </a:r>
            <a:r>
              <a:rPr kumimoji="1" lang="zh-CN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和</a:t>
            </a:r>
            <a:r>
              <a:rPr kumimoji="1" lang="zh-CN" altLang="en-US" sz="2400" b="1">
                <a:solidFill>
                  <a:srgbClr val="FF00FF"/>
                </a:solidFill>
                <a:latin typeface="Times New Roman" panose="02020603050405020304" pitchFamily="18" charset="0"/>
              </a:rPr>
              <a:t>热量衡算</a:t>
            </a:r>
            <a:r>
              <a:rPr kumimoji="1" lang="zh-CN" altLang="en-US" sz="2400" b="1">
                <a:latin typeface="Times New Roman" panose="02020603050405020304" pitchFamily="18" charset="0"/>
              </a:rPr>
              <a:t>：</a:t>
            </a:r>
            <a:endParaRPr kumimoji="1" lang="zh-CN" altLang="en-US" sz="2400">
              <a:latin typeface="Times New Roman" panose="02020603050405020304" pitchFamily="18" charset="0"/>
            </a:endParaRPr>
          </a:p>
        </p:txBody>
      </p:sp>
      <p:graphicFrame>
        <p:nvGraphicFramePr>
          <p:cNvPr id="418831" name="Object 15">
            <a:extLst>
              <a:ext uri="{FF2B5EF4-FFF2-40B4-BE49-F238E27FC236}">
                <a16:creationId xmlns="" xmlns:a16="http://schemas.microsoft.com/office/drawing/2014/main" id="{CD2B9B36-BC38-4D21-8E52-7FDEB3AB563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27088" y="1700213"/>
          <a:ext cx="3887787" cy="1019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76" name="公式" r:id="rId18" imgW="1714500" imgH="431800" progId="Equation.3">
                  <p:embed/>
                </p:oleObj>
              </mc:Choice>
              <mc:Fallback>
                <p:oleObj name="公式" r:id="rId18" imgW="1714500" imgH="431800" progId="Equation.3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088" y="1700213"/>
                        <a:ext cx="3887787" cy="1019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8832" name="AutoShape 16">
            <a:extLst>
              <a:ext uri="{FF2B5EF4-FFF2-40B4-BE49-F238E27FC236}">
                <a16:creationId xmlns="" xmlns:a16="http://schemas.microsoft.com/office/drawing/2014/main" id="{03A602A3-A7E4-4705-ABC1-681E7B4FB2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4876800"/>
            <a:ext cx="442913" cy="280988"/>
          </a:xfrm>
          <a:prstGeom prst="rightArrow">
            <a:avLst>
              <a:gd name="adj1" fmla="val 50000"/>
              <a:gd name="adj2" fmla="val 3940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CN" altLang="en-US" sz="1800"/>
          </a:p>
        </p:txBody>
      </p:sp>
      <p:grpSp>
        <p:nvGrpSpPr>
          <p:cNvPr id="2" name="Group 17">
            <a:extLst>
              <a:ext uri="{FF2B5EF4-FFF2-40B4-BE49-F238E27FC236}">
                <a16:creationId xmlns="" xmlns:a16="http://schemas.microsoft.com/office/drawing/2014/main" id="{FFA88E35-F214-4AC5-BE67-33C82D118252}"/>
              </a:ext>
            </a:extLst>
          </p:cNvPr>
          <p:cNvGrpSpPr>
            <a:grpSpLocks/>
          </p:cNvGrpSpPr>
          <p:nvPr/>
        </p:nvGrpSpPr>
        <p:grpSpPr bwMode="auto">
          <a:xfrm>
            <a:off x="395288" y="5445125"/>
            <a:ext cx="3024187" cy="936625"/>
            <a:chOff x="384" y="3493"/>
            <a:chExt cx="1995" cy="609"/>
          </a:xfrm>
        </p:grpSpPr>
        <p:graphicFrame>
          <p:nvGraphicFramePr>
            <p:cNvPr id="51218" name="Object 18">
              <a:extLst>
                <a:ext uri="{FF2B5EF4-FFF2-40B4-BE49-F238E27FC236}">
                  <a16:creationId xmlns="" xmlns:a16="http://schemas.microsoft.com/office/drawing/2014/main" id="{CF375D14-0CB7-45A1-AC32-401514FE431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921" y="3493"/>
            <a:ext cx="1458" cy="60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877" name="公式" r:id="rId20" imgW="939392" imgH="393529" progId="Equation.3">
                    <p:embed/>
                  </p:oleObj>
                </mc:Choice>
                <mc:Fallback>
                  <p:oleObj name="公式" r:id="rId20" imgW="939392" imgH="393529" progId="Equation.3">
                    <p:embed/>
                    <p:pic>
                      <p:nvPicPr>
                        <p:cNvPr id="0" name="Object 1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21" y="3493"/>
                          <a:ext cx="1458" cy="60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1219" name="AutoShape 19">
              <a:extLst>
                <a:ext uri="{FF2B5EF4-FFF2-40B4-BE49-F238E27FC236}">
                  <a16:creationId xmlns="" xmlns:a16="http://schemas.microsoft.com/office/drawing/2014/main" id="{F7360AE4-D857-4022-A8CA-3A5BDABDFE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" y="3648"/>
              <a:ext cx="336" cy="240"/>
            </a:xfrm>
            <a:prstGeom prst="rightArrow">
              <a:avLst>
                <a:gd name="adj1" fmla="val 50000"/>
                <a:gd name="adj2" fmla="val 3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CN" altLang="en-US" sz="1800"/>
            </a:p>
          </p:txBody>
        </p:sp>
      </p:grpSp>
      <p:pic>
        <p:nvPicPr>
          <p:cNvPr id="4" name="音频 3">
            <a:hlinkClick r:id="" action="ppaction://media"/>
            <a:extLst>
              <a:ext uri="{FF2B5EF4-FFF2-40B4-BE49-F238E27FC236}">
                <a16:creationId xmlns="" xmlns:a16="http://schemas.microsoft.com/office/drawing/2014/main" id="{5B414895-8296-4080-9E90-043B787FEF9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147379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418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4188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418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418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418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6" dur="500"/>
                                        <p:tgtEl>
                                          <p:spTgt spid="418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18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6" dur="500"/>
                                        <p:tgtEl>
                                          <p:spTgt spid="418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1" dur="500"/>
                                        <p:tgtEl>
                                          <p:spTgt spid="418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6" dur="500"/>
                                        <p:tgtEl>
                                          <p:spTgt spid="4188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1" dur="500"/>
                                        <p:tgtEl>
                                          <p:spTgt spid="4188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418821" grpId="0" animBg="1"/>
      <p:bldP spid="418826" grpId="0" animBg="1"/>
      <p:bldP spid="418827" grpId="0" animBg="1"/>
      <p:bldP spid="418828" grpId="0" animBg="1"/>
      <p:bldP spid="41883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灯片编号占位符 5">
            <a:extLst>
              <a:ext uri="{FF2B5EF4-FFF2-40B4-BE49-F238E27FC236}">
                <a16:creationId xmlns="" xmlns:a16="http://schemas.microsoft.com/office/drawing/2014/main" id="{759CC081-A094-4F88-BA27-02F94310C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57B77BD-3265-4801-8C6C-7D14893119FF}" type="slidenum">
              <a:rPr lang="zh-CN" altLang="en-US" sz="1000"/>
              <a:pPr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en-US" altLang="zh-CN" sz="1000"/>
          </a:p>
        </p:txBody>
      </p:sp>
      <p:sp>
        <p:nvSpPr>
          <p:cNvPr id="52227" name="Rectangle 2">
            <a:extLst>
              <a:ext uri="{FF2B5EF4-FFF2-40B4-BE49-F238E27FC236}">
                <a16:creationId xmlns="" xmlns:a16="http://schemas.microsoft.com/office/drawing/2014/main" id="{E2CCDBBF-C154-4046-BB3D-01793CF82E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kumimoji="1" lang="en-US" altLang="zh-CN" sz="2400">
                <a:solidFill>
                  <a:srgbClr val="FF00FF"/>
                </a:solidFill>
              </a:rPr>
              <a:t>3</a:t>
            </a:r>
            <a:r>
              <a:rPr kumimoji="1" lang="zh-CN" altLang="en-US" sz="2400">
                <a:solidFill>
                  <a:srgbClr val="FF00FF"/>
                </a:solidFill>
              </a:rPr>
              <a:t>、进料热状况的影响及加料线方程</a:t>
            </a:r>
          </a:p>
        </p:txBody>
      </p:sp>
      <p:graphicFrame>
        <p:nvGraphicFramePr>
          <p:cNvPr id="419861" name="Object 21">
            <a:extLst>
              <a:ext uri="{FF2B5EF4-FFF2-40B4-BE49-F238E27FC236}">
                <a16:creationId xmlns="" xmlns:a16="http://schemas.microsoft.com/office/drawing/2014/main" id="{CAB341F4-1F0C-4F17-BEDC-5F5A0B4C101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66813" y="2276475"/>
          <a:ext cx="6738937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728" name="公式" r:id="rId5" imgW="3390900" imgH="419100" progId="Equation.3">
                  <p:embed/>
                </p:oleObj>
              </mc:Choice>
              <mc:Fallback>
                <p:oleObj name="公式" r:id="rId5" imgW="3390900" imgH="419100" progId="Equation.3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6813" y="2276475"/>
                        <a:ext cx="6738937" cy="78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9863" name="Object 23">
            <a:extLst>
              <a:ext uri="{FF2B5EF4-FFF2-40B4-BE49-F238E27FC236}">
                <a16:creationId xmlns="" xmlns:a16="http://schemas.microsoft.com/office/drawing/2014/main" id="{3A0D6BB8-0C31-42F8-B44B-EFD967BD407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42988" y="1557338"/>
          <a:ext cx="628650" cy="407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729" name="公式" r:id="rId7" imgW="253780" imgH="164957" progId="Equation.3">
                  <p:embed/>
                </p:oleObj>
              </mc:Choice>
              <mc:Fallback>
                <p:oleObj name="公式" r:id="rId7" imgW="253780" imgH="164957" progId="Equation.3">
                  <p:embed/>
                  <p:pic>
                    <p:nvPicPr>
                      <p:cNvPr id="0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2988" y="1557338"/>
                        <a:ext cx="628650" cy="407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9865" name="Rectangle 25">
            <a:extLst>
              <a:ext uri="{FF2B5EF4-FFF2-40B4-BE49-F238E27FC236}">
                <a16:creationId xmlns="" xmlns:a16="http://schemas.microsoft.com/office/drawing/2014/main" id="{A04CF446-6EAE-444F-BFDA-01DF6C451F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550" y="1196975"/>
            <a:ext cx="3009900" cy="1020763"/>
          </a:xfrm>
          <a:prstGeom prst="rect">
            <a:avLst/>
          </a:prstGeom>
          <a:noFill/>
          <a:ln w="9525">
            <a:solidFill>
              <a:srgbClr val="FF5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CN" altLang="en-US" sz="1800"/>
          </a:p>
        </p:txBody>
      </p:sp>
      <p:graphicFrame>
        <p:nvGraphicFramePr>
          <p:cNvPr id="419866" name="Object 26">
            <a:extLst>
              <a:ext uri="{FF2B5EF4-FFF2-40B4-BE49-F238E27FC236}">
                <a16:creationId xmlns="" xmlns:a16="http://schemas.microsoft.com/office/drawing/2014/main" id="{3177719C-BDD9-44AB-BE91-AE1061574F0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19200" y="3602038"/>
          <a:ext cx="2690813" cy="1122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730" name="Equation" r:id="rId9" imgW="1079500" imgH="419100" progId="Equation.3">
                  <p:embed/>
                </p:oleObj>
              </mc:Choice>
              <mc:Fallback>
                <p:oleObj name="Equation" r:id="rId9" imgW="1079500" imgH="419100" progId="Equation.3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3602038"/>
                        <a:ext cx="2690813" cy="1122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9867" name="Rectangle 27">
            <a:extLst>
              <a:ext uri="{FF2B5EF4-FFF2-40B4-BE49-F238E27FC236}">
                <a16:creationId xmlns="" xmlns:a16="http://schemas.microsoft.com/office/drawing/2014/main" id="{D2622F3C-A310-42C1-8FE8-5A335CDE64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450" y="3573463"/>
            <a:ext cx="2776538" cy="1169987"/>
          </a:xfrm>
          <a:prstGeom prst="rect">
            <a:avLst/>
          </a:prstGeom>
          <a:noFill/>
          <a:ln w="9525">
            <a:solidFill>
              <a:srgbClr val="FF5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CN" altLang="en-US" sz="1800"/>
          </a:p>
        </p:txBody>
      </p:sp>
      <p:sp>
        <p:nvSpPr>
          <p:cNvPr id="419868" name="AutoShape 28">
            <a:extLst>
              <a:ext uri="{FF2B5EF4-FFF2-40B4-BE49-F238E27FC236}">
                <a16:creationId xmlns="" xmlns:a16="http://schemas.microsoft.com/office/drawing/2014/main" id="{161D5E87-CF31-4597-B585-F01817ED7F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3933825"/>
            <a:ext cx="501650" cy="365125"/>
          </a:xfrm>
          <a:prstGeom prst="rightArrow">
            <a:avLst>
              <a:gd name="adj1" fmla="val 50000"/>
              <a:gd name="adj2" fmla="val 3434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CN" altLang="en-US" sz="1800"/>
          </a:p>
        </p:txBody>
      </p:sp>
      <p:graphicFrame>
        <p:nvGraphicFramePr>
          <p:cNvPr id="52234" name="Object 29">
            <a:extLst>
              <a:ext uri="{FF2B5EF4-FFF2-40B4-BE49-F238E27FC236}">
                <a16:creationId xmlns="" xmlns:a16="http://schemas.microsoft.com/office/drawing/2014/main" id="{0135C2F6-20EE-4A28-B3DD-583B7FAA6DD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54800" y="260350"/>
          <a:ext cx="2489200" cy="40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731" name="Equation" r:id="rId11" imgW="1143000" imgH="165100" progId="Equation.3">
                  <p:embed/>
                </p:oleObj>
              </mc:Choice>
              <mc:Fallback>
                <p:oleObj name="Equation" r:id="rId11" imgW="1143000" imgH="165100" progId="Equation.3">
                  <p:embed/>
                  <p:pic>
                    <p:nvPicPr>
                      <p:cNvPr id="0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54800" y="260350"/>
                        <a:ext cx="2489200" cy="409575"/>
                      </a:xfrm>
                      <a:prstGeom prst="rect">
                        <a:avLst/>
                      </a:prstGeom>
                      <a:solidFill>
                        <a:srgbClr val="FFCC66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235" name="Object 30">
            <a:extLst>
              <a:ext uri="{FF2B5EF4-FFF2-40B4-BE49-F238E27FC236}">
                <a16:creationId xmlns="" xmlns:a16="http://schemas.microsoft.com/office/drawing/2014/main" id="{8FFD209B-AA6C-463E-ACF0-A63AFDDAC73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87900" y="2925763"/>
          <a:ext cx="3871913" cy="3671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732" name="图片" r:id="rId13" imgW="2013706" imgH="1722416" progId="Word.Picture.8">
                  <p:embed/>
                </p:oleObj>
              </mc:Choice>
              <mc:Fallback>
                <p:oleObj name="图片" r:id="rId13" imgW="2013706" imgH="1722416" progId="Word.Picture.8">
                  <p:embed/>
                  <p:pic>
                    <p:nvPicPr>
                      <p:cNvPr id="0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7900" y="2925763"/>
                        <a:ext cx="3871913" cy="3671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236" name="Rectangle 31">
            <a:extLst>
              <a:ext uri="{FF2B5EF4-FFF2-40B4-BE49-F238E27FC236}">
                <a16:creationId xmlns="" xmlns:a16="http://schemas.microsoft.com/office/drawing/2014/main" id="{FBEED712-E9F0-44B9-B9A1-EBEC85E7BA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3790950"/>
            <a:ext cx="2735263" cy="1584325"/>
          </a:xfrm>
          <a:prstGeom prst="rect">
            <a:avLst/>
          </a:prstGeom>
          <a:noFill/>
          <a:ln w="38100">
            <a:solidFill>
              <a:srgbClr val="FF505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CN" altLang="en-US" sz="1800"/>
          </a:p>
        </p:txBody>
      </p:sp>
      <p:graphicFrame>
        <p:nvGraphicFramePr>
          <p:cNvPr id="52237" name="Object 33">
            <a:extLst>
              <a:ext uri="{FF2B5EF4-FFF2-40B4-BE49-F238E27FC236}">
                <a16:creationId xmlns="" xmlns:a16="http://schemas.microsoft.com/office/drawing/2014/main" id="{52DC21D9-AAF6-44C0-AA3B-0306DF72759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92275" y="1268413"/>
          <a:ext cx="22098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733" name="公式" r:id="rId15" imgW="939392" imgH="393529" progId="Equation.3">
                  <p:embed/>
                </p:oleObj>
              </mc:Choice>
              <mc:Fallback>
                <p:oleObj name="公式" r:id="rId15" imgW="939392" imgH="393529" progId="Equation.3">
                  <p:embed/>
                  <p:pic>
                    <p:nvPicPr>
                      <p:cNvPr id="0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2275" y="1268413"/>
                        <a:ext cx="2209800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9875" name="Rectangle 35">
            <a:extLst>
              <a:ext uri="{FF2B5EF4-FFF2-40B4-BE49-F238E27FC236}">
                <a16:creationId xmlns="" xmlns:a16="http://schemas.microsoft.com/office/drawing/2014/main" id="{23BD9B3D-EDC4-453F-B3CB-566794E706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9838" y="1484313"/>
            <a:ext cx="3098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1" lang="en-US" altLang="zh-CN" sz="2400" b="1">
                <a:solidFill>
                  <a:srgbClr val="FF00FF"/>
                </a:solidFill>
                <a:latin typeface="宋体" panose="02010600030101010101" pitchFamily="2" charset="-122"/>
              </a:rPr>
              <a:t>----</a:t>
            </a:r>
            <a:r>
              <a:rPr kumimoji="1" lang="zh-CN" altLang="en-US" sz="2400" b="1">
                <a:solidFill>
                  <a:srgbClr val="FF00FF"/>
                </a:solidFill>
                <a:latin typeface="宋体" panose="02010600030101010101" pitchFamily="2" charset="-122"/>
              </a:rPr>
              <a:t>进料热状况参数</a:t>
            </a:r>
            <a:r>
              <a:rPr kumimoji="1" lang="zh-CN" altLang="en-US" sz="2400" b="1" i="1">
                <a:solidFill>
                  <a:srgbClr val="FF00FF"/>
                </a:solidFill>
                <a:latin typeface="宋体" panose="02010600030101010101" pitchFamily="2" charset="-122"/>
              </a:rPr>
              <a:t> </a:t>
            </a:r>
          </a:p>
        </p:txBody>
      </p:sp>
      <p:sp>
        <p:nvSpPr>
          <p:cNvPr id="419876" name="Text Box 36">
            <a:extLst>
              <a:ext uri="{FF2B5EF4-FFF2-40B4-BE49-F238E27FC236}">
                <a16:creationId xmlns="" xmlns:a16="http://schemas.microsoft.com/office/drawing/2014/main" id="{62A3E3DE-9ED5-4292-8AD3-51CCBD5E19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5373688"/>
            <a:ext cx="5400675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tabLst>
                <a:tab pos="20955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zh-CN" altLang="en-US" sz="2400" b="1">
                <a:solidFill>
                  <a:srgbClr val="FF00FF"/>
                </a:solidFill>
                <a:latin typeface="Times New Roman" panose="02020603050405020304" pitchFamily="18" charset="0"/>
              </a:rPr>
              <a:t>问题</a:t>
            </a:r>
            <a:r>
              <a:rPr lang="en-US" altLang="zh-CN" sz="2400" b="1">
                <a:solidFill>
                  <a:srgbClr val="FF00FF"/>
                </a:solidFill>
                <a:latin typeface="Times New Roman" panose="02020603050405020304" pitchFamily="18" charset="0"/>
              </a:rPr>
              <a:t>1</a:t>
            </a:r>
            <a:r>
              <a:rPr lang="zh-CN" altLang="en-US" sz="2400" b="1">
                <a:solidFill>
                  <a:srgbClr val="FF00FF"/>
                </a:solidFill>
                <a:latin typeface="Times New Roman" panose="02020603050405020304" pitchFamily="18" charset="0"/>
              </a:rPr>
              <a:t>：</a:t>
            </a:r>
            <a:r>
              <a:rPr lang="en-US" altLang="zh-CN" sz="2400" b="1" i="1">
                <a:solidFill>
                  <a:srgbClr val="0000FF"/>
                </a:solidFill>
                <a:latin typeface="Times New Roman" panose="02020603050405020304" pitchFamily="18" charset="0"/>
              </a:rPr>
              <a:t>L</a:t>
            </a:r>
            <a:r>
              <a:rPr lang="en-US" altLang="zh-CN" sz="2400" b="1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</a:t>
            </a:r>
            <a:r>
              <a:rPr lang="zh-CN" altLang="en-US" sz="2400" b="1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、</a:t>
            </a:r>
            <a:r>
              <a:rPr lang="en-US" altLang="zh-CN" sz="2400" b="1" i="1">
                <a:solidFill>
                  <a:srgbClr val="0000FF"/>
                </a:solidFill>
                <a:latin typeface="Times New Roman" panose="02020603050405020304" pitchFamily="18" charset="0"/>
              </a:rPr>
              <a:t>V</a:t>
            </a:r>
            <a:r>
              <a:rPr lang="en-US" altLang="zh-CN" sz="2400" b="1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</a:t>
            </a:r>
            <a:r>
              <a:rPr lang="zh-CN" altLang="en-US" sz="2400" b="1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如何计算？</a:t>
            </a:r>
          </a:p>
          <a:p>
            <a:pPr>
              <a:spcBef>
                <a:spcPct val="50000"/>
              </a:spcBef>
              <a:buClrTx/>
              <a:buFontTx/>
              <a:buNone/>
            </a:pPr>
            <a:r>
              <a:rPr lang="zh-CN" altLang="en-US" sz="2400" b="1">
                <a:solidFill>
                  <a:srgbClr val="FF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问题</a:t>
            </a:r>
            <a:r>
              <a:rPr lang="en-US" altLang="zh-CN" sz="2400" b="1">
                <a:solidFill>
                  <a:srgbClr val="FF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zh-CN" altLang="en-US" sz="2400" b="1">
                <a:solidFill>
                  <a:srgbClr val="FF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：</a:t>
            </a:r>
            <a:r>
              <a:rPr lang="zh-CN" altLang="en-US" sz="2400" b="1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与精馏段</a:t>
            </a:r>
            <a:r>
              <a:rPr lang="en-US" altLang="zh-CN" sz="2400" b="1" i="1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L</a:t>
            </a:r>
            <a:r>
              <a:rPr lang="zh-CN" altLang="en-US" sz="2400" b="1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、</a:t>
            </a:r>
            <a:r>
              <a:rPr lang="en-US" altLang="zh-CN" sz="2400" b="1" i="1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V</a:t>
            </a:r>
            <a:r>
              <a:rPr lang="zh-CN" altLang="en-US" sz="2400" b="1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有何关系？</a:t>
            </a: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="" xmlns:a16="http://schemas.microsoft.com/office/drawing/2014/main" id="{FB2B76E2-B62A-4A55-9D36-B9029F419C2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47186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419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19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419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419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19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19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419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19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19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19865" grpId="0" animBg="1"/>
      <p:bldP spid="419867" grpId="0" animBg="1"/>
      <p:bldP spid="419868" grpId="0" animBg="1"/>
      <p:bldP spid="419875" grpId="0"/>
      <p:bldP spid="41987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灯片编号占位符 5">
            <a:extLst>
              <a:ext uri="{FF2B5EF4-FFF2-40B4-BE49-F238E27FC236}">
                <a16:creationId xmlns="" xmlns:a16="http://schemas.microsoft.com/office/drawing/2014/main" id="{5876267D-9BC6-414D-9D3B-ECA496FAB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DC63AAB-1802-49E9-8B82-02403D95684A}" type="slidenum">
              <a:rPr lang="zh-CN" altLang="en-US" sz="1000"/>
              <a:pPr>
                <a:spcBef>
                  <a:spcPct val="0"/>
                </a:spcBef>
                <a:buClrTx/>
                <a:buFontTx/>
                <a:buNone/>
              </a:pPr>
              <a:t>18</a:t>
            </a:fld>
            <a:endParaRPr lang="en-US" altLang="zh-CN" sz="1000"/>
          </a:p>
        </p:txBody>
      </p:sp>
      <p:graphicFrame>
        <p:nvGraphicFramePr>
          <p:cNvPr id="53251" name="Object 4">
            <a:extLst>
              <a:ext uri="{FF2B5EF4-FFF2-40B4-BE49-F238E27FC236}">
                <a16:creationId xmlns="" xmlns:a16="http://schemas.microsoft.com/office/drawing/2014/main" id="{379101C7-65EE-4312-9E41-F16A8796148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8313" y="620713"/>
          <a:ext cx="8305800" cy="3309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747" name="图片" r:id="rId5" imgW="5674360" imgH="2217420" progId="Word.Picture.8">
                  <p:embed/>
                </p:oleObj>
              </mc:Choice>
              <mc:Fallback>
                <p:oleObj name="图片" r:id="rId5" imgW="5674360" imgH="2217420" progId="Word.Picture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620713"/>
                        <a:ext cx="8305800" cy="3309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0869" name="Object 5">
            <a:extLst>
              <a:ext uri="{FF2B5EF4-FFF2-40B4-BE49-F238E27FC236}">
                <a16:creationId xmlns="" xmlns:a16="http://schemas.microsoft.com/office/drawing/2014/main" id="{F0682E42-D2CC-4812-831C-EF989AC569C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8313" y="4149725"/>
          <a:ext cx="7056437" cy="2230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748" name="公式" r:id="rId7" imgW="3975100" imgH="1257300" progId="Equation.3">
                  <p:embed/>
                </p:oleObj>
              </mc:Choice>
              <mc:Fallback>
                <p:oleObj name="公式" r:id="rId7" imgW="3975100" imgH="12573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4149725"/>
                        <a:ext cx="7056437" cy="2230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0870" name="AutoShape 6">
            <a:extLst>
              <a:ext uri="{FF2B5EF4-FFF2-40B4-BE49-F238E27FC236}">
                <a16:creationId xmlns="" xmlns:a16="http://schemas.microsoft.com/office/drawing/2014/main" id="{6AA05DF8-ACF5-41F9-A754-92A9062960DB}"/>
              </a:ext>
            </a:extLst>
          </p:cNvPr>
          <p:cNvSpPr>
            <a:spLocks/>
          </p:cNvSpPr>
          <p:nvPr/>
        </p:nvSpPr>
        <p:spPr bwMode="auto">
          <a:xfrm>
            <a:off x="5989638" y="4724400"/>
            <a:ext cx="215900" cy="1008063"/>
          </a:xfrm>
          <a:prstGeom prst="rightBrace">
            <a:avLst>
              <a:gd name="adj1" fmla="val 38909"/>
              <a:gd name="adj2" fmla="val 50000"/>
            </a:avLst>
          </a:prstGeom>
          <a:noFill/>
          <a:ln w="38100">
            <a:solidFill>
              <a:srgbClr val="FF5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CN" altLang="en-US" sz="1800"/>
          </a:p>
        </p:txBody>
      </p:sp>
      <p:graphicFrame>
        <p:nvGraphicFramePr>
          <p:cNvPr id="420871" name="Object 7">
            <a:extLst>
              <a:ext uri="{FF2B5EF4-FFF2-40B4-BE49-F238E27FC236}">
                <a16:creationId xmlns="" xmlns:a16="http://schemas.microsoft.com/office/drawing/2014/main" id="{75BC1E1E-7898-4943-9902-0348F0FE153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27763" y="5080000"/>
          <a:ext cx="1606550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749" name="文档" r:id="rId9" imgW="874637" imgH="198276" progId="Word.Document.8">
                  <p:embed/>
                </p:oleObj>
              </mc:Choice>
              <mc:Fallback>
                <p:oleObj name="文档" r:id="rId9" imgW="874637" imgH="198276" progId="Word.Document.8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7763" y="5080000"/>
                        <a:ext cx="1606550" cy="365125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55" name="Object 8">
            <a:extLst>
              <a:ext uri="{FF2B5EF4-FFF2-40B4-BE49-F238E27FC236}">
                <a16:creationId xmlns="" xmlns:a16="http://schemas.microsoft.com/office/drawing/2014/main" id="{F35953BF-15AB-4232-835A-B5B290F1AC0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380288" y="260350"/>
          <a:ext cx="1435100" cy="606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750" name="公式" r:id="rId11" imgW="1193800" imgH="469900" progId="Equation.3">
                  <p:embed/>
                </p:oleObj>
              </mc:Choice>
              <mc:Fallback>
                <p:oleObj name="公式" r:id="rId11" imgW="1193800" imgH="4699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80288" y="260350"/>
                        <a:ext cx="1435100" cy="606425"/>
                      </a:xfrm>
                      <a:prstGeom prst="rect">
                        <a:avLst/>
                      </a:prstGeom>
                      <a:solidFill>
                        <a:srgbClr val="FFCC66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56" name="Object 9">
            <a:extLst>
              <a:ext uri="{FF2B5EF4-FFF2-40B4-BE49-F238E27FC236}">
                <a16:creationId xmlns="" xmlns:a16="http://schemas.microsoft.com/office/drawing/2014/main" id="{69E682D4-8606-48BA-95E0-ECAC92B5A5A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4213" y="3789363"/>
          <a:ext cx="8135937" cy="257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751" name="文档" r:id="rId13" imgW="4478020" imgH="172720" progId="Word.Document.8">
                  <p:embed/>
                </p:oleObj>
              </mc:Choice>
              <mc:Fallback>
                <p:oleObj name="文档" r:id="rId13" imgW="4478020" imgH="172720" progId="Word.Document.8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3789363"/>
                        <a:ext cx="8135937" cy="257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57" name="Object 10">
            <a:extLst>
              <a:ext uri="{FF2B5EF4-FFF2-40B4-BE49-F238E27FC236}">
                <a16:creationId xmlns="" xmlns:a16="http://schemas.microsoft.com/office/drawing/2014/main" id="{BDDDE972-8F0C-470B-B400-FE34281CAEA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32363" y="260350"/>
          <a:ext cx="2057400" cy="681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752" name="公式" r:id="rId15" imgW="1180588" imgH="393529" progId="Equation.3">
                  <p:embed/>
                </p:oleObj>
              </mc:Choice>
              <mc:Fallback>
                <p:oleObj name="公式" r:id="rId15" imgW="1180588" imgH="393529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363" y="260350"/>
                        <a:ext cx="2057400" cy="681038"/>
                      </a:xfrm>
                      <a:prstGeom prst="rect">
                        <a:avLst/>
                      </a:prstGeom>
                      <a:solidFill>
                        <a:srgbClr val="FFCC66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258" name="Rectangle 11">
            <a:extLst>
              <a:ext uri="{FF2B5EF4-FFF2-40B4-BE49-F238E27FC236}">
                <a16:creationId xmlns="" xmlns:a16="http://schemas.microsoft.com/office/drawing/2014/main" id="{E1266CFA-A289-43E4-8AF9-A0631B3235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075" y="404813"/>
            <a:ext cx="2317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tabLst>
                <a:tab pos="20955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zh-CN" altLang="en-US" sz="2400" b="1">
                <a:solidFill>
                  <a:srgbClr val="0000FF"/>
                </a:solidFill>
                <a:latin typeface="宋体" panose="02010600030101010101" pitchFamily="2" charset="-122"/>
                <a:sym typeface="Symbol" panose="05050102010706020507" pitchFamily="18" charset="2"/>
              </a:rPr>
              <a:t>五种进料情况：</a:t>
            </a: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="" xmlns:a16="http://schemas.microsoft.com/office/drawing/2014/main" id="{1CA71934-9A9C-4222-A575-B1A2413878E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43658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420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420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420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2087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灯片编号占位符 5">
            <a:extLst>
              <a:ext uri="{FF2B5EF4-FFF2-40B4-BE49-F238E27FC236}">
                <a16:creationId xmlns="" xmlns:a16="http://schemas.microsoft.com/office/drawing/2014/main" id="{D7281331-A237-4225-97FD-6D0F8E7DB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16AEF58-7D69-4397-B19E-294C9D568AB2}" type="slidenum">
              <a:rPr lang="zh-CN" altLang="en-US" sz="1000"/>
              <a:pPr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lang="en-US" altLang="zh-CN" sz="1000"/>
          </a:p>
        </p:txBody>
      </p:sp>
      <p:sp>
        <p:nvSpPr>
          <p:cNvPr id="54275" name="Rectangle 2">
            <a:extLst>
              <a:ext uri="{FF2B5EF4-FFF2-40B4-BE49-F238E27FC236}">
                <a16:creationId xmlns="" xmlns:a16="http://schemas.microsoft.com/office/drawing/2014/main" id="{FD01EC70-D2F1-483D-B0DA-0E354801BC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kumimoji="1" lang="en-US" altLang="zh-CN" sz="2400">
                <a:solidFill>
                  <a:srgbClr val="FF00FF"/>
                </a:solidFill>
              </a:rPr>
              <a:t>3</a:t>
            </a:r>
            <a:r>
              <a:rPr kumimoji="1" lang="zh-CN" altLang="en-US" sz="2400">
                <a:solidFill>
                  <a:srgbClr val="FF00FF"/>
                </a:solidFill>
              </a:rPr>
              <a:t>、进料热状况的影响及加料线方程</a:t>
            </a:r>
          </a:p>
        </p:txBody>
      </p:sp>
      <p:graphicFrame>
        <p:nvGraphicFramePr>
          <p:cNvPr id="421893" name="Object 5">
            <a:extLst>
              <a:ext uri="{FF2B5EF4-FFF2-40B4-BE49-F238E27FC236}">
                <a16:creationId xmlns="" xmlns:a16="http://schemas.microsoft.com/office/drawing/2014/main" id="{6F5898A8-0584-4E7B-8955-F59945ADCB6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5650" y="3357563"/>
          <a:ext cx="3462338" cy="915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794" name="公式" r:id="rId6" imgW="1548728" imgH="393529" progId="Equation.3">
                  <p:embed/>
                </p:oleObj>
              </mc:Choice>
              <mc:Fallback>
                <p:oleObj name="公式" r:id="rId6" imgW="1548728" imgH="393529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" y="3357563"/>
                        <a:ext cx="3462338" cy="915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1894" name="AutoShape 6">
            <a:extLst>
              <a:ext uri="{FF2B5EF4-FFF2-40B4-BE49-F238E27FC236}">
                <a16:creationId xmlns="" xmlns:a16="http://schemas.microsoft.com/office/drawing/2014/main" id="{884F122B-C80B-4706-B387-9E2F9D6B4898}"/>
              </a:ext>
            </a:extLst>
          </p:cNvPr>
          <p:cNvSpPr>
            <a:spLocks/>
          </p:cNvSpPr>
          <p:nvPr/>
        </p:nvSpPr>
        <p:spPr bwMode="auto">
          <a:xfrm>
            <a:off x="3492500" y="2205038"/>
            <a:ext cx="207963" cy="909637"/>
          </a:xfrm>
          <a:prstGeom prst="rightBrace">
            <a:avLst>
              <a:gd name="adj1" fmla="val 36450"/>
              <a:gd name="adj2" fmla="val 50000"/>
            </a:avLst>
          </a:prstGeom>
          <a:noFill/>
          <a:ln w="38100">
            <a:solidFill>
              <a:srgbClr val="FF5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CN" altLang="en-US" sz="1800"/>
          </a:p>
        </p:txBody>
      </p:sp>
      <p:sp>
        <p:nvSpPr>
          <p:cNvPr id="421895" name="AutoShape 7">
            <a:extLst>
              <a:ext uri="{FF2B5EF4-FFF2-40B4-BE49-F238E27FC236}">
                <a16:creationId xmlns="" xmlns:a16="http://schemas.microsoft.com/office/drawing/2014/main" id="{43E446FA-C82A-4D06-828C-0328CF2B96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9838" y="2492375"/>
            <a:ext cx="576262" cy="360363"/>
          </a:xfrm>
          <a:prstGeom prst="rightArrow">
            <a:avLst>
              <a:gd name="adj1" fmla="val 50000"/>
              <a:gd name="adj2" fmla="val 3997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CN" altLang="en-US" sz="1800"/>
          </a:p>
        </p:txBody>
      </p:sp>
      <p:graphicFrame>
        <p:nvGraphicFramePr>
          <p:cNvPr id="421897" name="Object 9">
            <a:extLst>
              <a:ext uri="{FF2B5EF4-FFF2-40B4-BE49-F238E27FC236}">
                <a16:creationId xmlns="" xmlns:a16="http://schemas.microsoft.com/office/drawing/2014/main" id="{435BE9C4-556F-4F11-82DF-3AA74C713B9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9750" y="5300663"/>
          <a:ext cx="2713038" cy="915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795" name="公式" r:id="rId8" imgW="1193800" imgH="431800" progId="Equation.3">
                  <p:embed/>
                </p:oleObj>
              </mc:Choice>
              <mc:Fallback>
                <p:oleObj name="公式" r:id="rId8" imgW="1193800" imgH="43180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5300663"/>
                        <a:ext cx="2713038" cy="915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1899" name="Rectangle 11">
            <a:extLst>
              <a:ext uri="{FF2B5EF4-FFF2-40B4-BE49-F238E27FC236}">
                <a16:creationId xmlns="" xmlns:a16="http://schemas.microsoft.com/office/drawing/2014/main" id="{7FAC0A46-1CE2-487B-8974-AE6A1B788F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5445125"/>
            <a:ext cx="2851150" cy="715963"/>
          </a:xfrm>
          <a:prstGeom prst="rect">
            <a:avLst/>
          </a:prstGeom>
          <a:noFill/>
          <a:ln w="9525">
            <a:solidFill>
              <a:srgbClr val="FF5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CN" altLang="en-US" sz="1800"/>
          </a:p>
        </p:txBody>
      </p:sp>
      <p:graphicFrame>
        <p:nvGraphicFramePr>
          <p:cNvPr id="54281" name="Object 13">
            <a:extLst>
              <a:ext uri="{FF2B5EF4-FFF2-40B4-BE49-F238E27FC236}">
                <a16:creationId xmlns="" xmlns:a16="http://schemas.microsoft.com/office/drawing/2014/main" id="{3BB5C26B-A2B3-424B-BA73-8572670CED4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24400" y="1112838"/>
          <a:ext cx="5029200" cy="426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796" name="图片" r:id="rId10" imgW="3238500" imgH="2946400" progId="Word.Picture.8">
                  <p:embed/>
                </p:oleObj>
              </mc:Choice>
              <mc:Fallback>
                <p:oleObj name="图片" r:id="rId10" imgW="3238500" imgH="2946400" progId="Word.Picture.8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1112838"/>
                        <a:ext cx="5029200" cy="4260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1902" name="Line 14">
            <a:extLst>
              <a:ext uri="{FF2B5EF4-FFF2-40B4-BE49-F238E27FC236}">
                <a16:creationId xmlns="" xmlns:a16="http://schemas.microsoft.com/office/drawing/2014/main" id="{818A1561-C823-4E48-9C40-B74E30C2879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911850" y="2857500"/>
            <a:ext cx="1298575" cy="0"/>
          </a:xfrm>
          <a:prstGeom prst="line">
            <a:avLst/>
          </a:prstGeom>
          <a:noFill/>
          <a:ln w="38100">
            <a:solidFill>
              <a:srgbClr val="3333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421903" name="Line 15">
            <a:extLst>
              <a:ext uri="{FF2B5EF4-FFF2-40B4-BE49-F238E27FC236}">
                <a16:creationId xmlns="" xmlns:a16="http://schemas.microsoft.com/office/drawing/2014/main" id="{29A8E317-11EE-4364-8CFA-DD9151BA6FB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362700" y="2171700"/>
            <a:ext cx="847725" cy="685800"/>
          </a:xfrm>
          <a:prstGeom prst="line">
            <a:avLst/>
          </a:prstGeom>
          <a:noFill/>
          <a:ln w="38100">
            <a:solidFill>
              <a:srgbClr val="3333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421904" name="Line 16">
            <a:extLst>
              <a:ext uri="{FF2B5EF4-FFF2-40B4-BE49-F238E27FC236}">
                <a16:creationId xmlns="" xmlns:a16="http://schemas.microsoft.com/office/drawing/2014/main" id="{26FB33DA-6057-4638-9AFA-79D5A0E482C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154863" y="1751013"/>
            <a:ext cx="677862" cy="1106487"/>
          </a:xfrm>
          <a:prstGeom prst="line">
            <a:avLst/>
          </a:prstGeom>
          <a:noFill/>
          <a:ln w="38100">
            <a:solidFill>
              <a:srgbClr val="3333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421905" name="Line 17">
            <a:extLst>
              <a:ext uri="{FF2B5EF4-FFF2-40B4-BE49-F238E27FC236}">
                <a16:creationId xmlns="" xmlns:a16="http://schemas.microsoft.com/office/drawing/2014/main" id="{5599CCB4-7D9E-4A24-BC64-8B9F1805A28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97550" y="2857500"/>
            <a:ext cx="1412875" cy="473075"/>
          </a:xfrm>
          <a:prstGeom prst="line">
            <a:avLst/>
          </a:prstGeom>
          <a:noFill/>
          <a:ln w="38100">
            <a:solidFill>
              <a:srgbClr val="3333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421906" name="Text Box 18">
            <a:extLst>
              <a:ext uri="{FF2B5EF4-FFF2-40B4-BE49-F238E27FC236}">
                <a16:creationId xmlns="" xmlns:a16="http://schemas.microsoft.com/office/drawing/2014/main" id="{4D1CDE61-464B-4EA2-8A64-8FD2AFFE48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125538"/>
            <a:ext cx="4464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spcBef>
                <a:spcPct val="50000"/>
              </a:spcBef>
              <a:buClrTx/>
              <a:buFontTx/>
              <a:buNone/>
            </a:pPr>
            <a:r>
              <a:rPr kumimoji="1" lang="zh-CN" altLang="en-US" sz="2400" b="1">
                <a:solidFill>
                  <a:srgbClr val="FF00FF"/>
                </a:solidFill>
                <a:latin typeface="宋体" panose="02010600030101010101" pitchFamily="2" charset="-122"/>
              </a:rPr>
              <a:t>加料线方程</a:t>
            </a:r>
            <a:r>
              <a:rPr kumimoji="1" lang="en-US" altLang="zh-CN" sz="2400" b="1">
                <a:solidFill>
                  <a:srgbClr val="FF00FF"/>
                </a:solidFill>
                <a:latin typeface="宋体" panose="02010600030101010101" pitchFamily="2" charset="-122"/>
              </a:rPr>
              <a:t>----</a:t>
            </a:r>
            <a:r>
              <a:rPr kumimoji="1" lang="en-US" altLang="zh-CN" sz="2400" b="1">
                <a:solidFill>
                  <a:srgbClr val="FF00FF"/>
                </a:solidFill>
                <a:latin typeface="Times New Roman" panose="02020603050405020304" pitchFamily="18" charset="0"/>
              </a:rPr>
              <a:t>q</a:t>
            </a:r>
            <a:r>
              <a:rPr kumimoji="1" lang="zh-CN" altLang="en-US" sz="2400" b="1">
                <a:solidFill>
                  <a:srgbClr val="FF00FF"/>
                </a:solidFill>
                <a:latin typeface="Times New Roman" panose="02020603050405020304" pitchFamily="18" charset="0"/>
              </a:rPr>
              <a:t>线方程</a:t>
            </a:r>
          </a:p>
        </p:txBody>
      </p:sp>
      <p:sp>
        <p:nvSpPr>
          <p:cNvPr id="421907" name="Line 19">
            <a:extLst>
              <a:ext uri="{FF2B5EF4-FFF2-40B4-BE49-F238E27FC236}">
                <a16:creationId xmlns="" xmlns:a16="http://schemas.microsoft.com/office/drawing/2014/main" id="{7AFF3247-5950-49A1-9FED-1413A304564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162800" y="2027238"/>
            <a:ext cx="0" cy="779462"/>
          </a:xfrm>
          <a:prstGeom prst="line">
            <a:avLst/>
          </a:prstGeom>
          <a:noFill/>
          <a:ln w="38100">
            <a:solidFill>
              <a:srgbClr val="3333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graphicFrame>
        <p:nvGraphicFramePr>
          <p:cNvPr id="54288" name="Object 24">
            <a:extLst>
              <a:ext uri="{FF2B5EF4-FFF2-40B4-BE49-F238E27FC236}">
                <a16:creationId xmlns="" xmlns:a16="http://schemas.microsoft.com/office/drawing/2014/main" id="{F4478577-4C15-41D5-9665-BD99800F8CC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16013" y="2133600"/>
          <a:ext cx="2305050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797" name="公式" r:id="rId12" imgW="977476" imgH="215806" progId="Equation.3">
                  <p:embed/>
                </p:oleObj>
              </mc:Choice>
              <mc:Fallback>
                <p:oleObj name="公式" r:id="rId12" imgW="977476" imgH="215806" progId="Equation.3">
                  <p:embed/>
                  <p:pic>
                    <p:nvPicPr>
                      <p:cNvPr id="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6013" y="2133600"/>
                        <a:ext cx="2305050" cy="514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289" name="Object 23">
            <a:extLst>
              <a:ext uri="{FF2B5EF4-FFF2-40B4-BE49-F238E27FC236}">
                <a16:creationId xmlns="" xmlns:a16="http://schemas.microsoft.com/office/drawing/2014/main" id="{6C514A56-D804-426A-9D5D-38002F8162B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16013" y="2708275"/>
          <a:ext cx="2305050" cy="484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798" name="公式" r:id="rId14" imgW="952087" imgH="203112" progId="Equation.3">
                  <p:embed/>
                </p:oleObj>
              </mc:Choice>
              <mc:Fallback>
                <p:oleObj name="公式" r:id="rId14" imgW="952087" imgH="203112" progId="Equation.3">
                  <p:embed/>
                  <p:pic>
                    <p:nvPicPr>
                      <p:cNvPr id="0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6013" y="2708275"/>
                        <a:ext cx="2305050" cy="484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290" name="Rectangle 25">
            <a:extLst>
              <a:ext uri="{FF2B5EF4-FFF2-40B4-BE49-F238E27FC236}">
                <a16:creationId xmlns="" xmlns:a16="http://schemas.microsoft.com/office/drawing/2014/main" id="{B29F3D63-33EF-4EA1-A506-07F5BBCEDD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1628775"/>
            <a:ext cx="25844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indent="2667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1" lang="zh-CN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前面推导已得：</a:t>
            </a:r>
          </a:p>
        </p:txBody>
      </p:sp>
      <p:graphicFrame>
        <p:nvGraphicFramePr>
          <p:cNvPr id="54291" name="Object 27">
            <a:extLst>
              <a:ext uri="{FF2B5EF4-FFF2-40B4-BE49-F238E27FC236}">
                <a16:creationId xmlns="" xmlns:a16="http://schemas.microsoft.com/office/drawing/2014/main" id="{51D94A1D-D486-4FBB-B805-0F396E919AB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00113" y="4365625"/>
          <a:ext cx="2232025" cy="954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799" name="公式" r:id="rId16" imgW="1079500" imgH="419100" progId="Equation.3">
                  <p:embed/>
                </p:oleObj>
              </mc:Choice>
              <mc:Fallback>
                <p:oleObj name="公式" r:id="rId16" imgW="1079500" imgH="419100" progId="Equation.3">
                  <p:embed/>
                  <p:pic>
                    <p:nvPicPr>
                      <p:cNvPr id="0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113" y="4365625"/>
                        <a:ext cx="2232025" cy="954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1918" name="AutoShape 30">
            <a:extLst>
              <a:ext uri="{FF2B5EF4-FFF2-40B4-BE49-F238E27FC236}">
                <a16:creationId xmlns="" xmlns:a16="http://schemas.microsoft.com/office/drawing/2014/main" id="{79396063-C2C7-4311-9574-B58A33DD4E60}"/>
              </a:ext>
            </a:extLst>
          </p:cNvPr>
          <p:cNvSpPr>
            <a:spLocks/>
          </p:cNvSpPr>
          <p:nvPr/>
        </p:nvSpPr>
        <p:spPr bwMode="auto">
          <a:xfrm>
            <a:off x="4067175" y="3429000"/>
            <a:ext cx="360363" cy="1728788"/>
          </a:xfrm>
          <a:prstGeom prst="rightBrace">
            <a:avLst>
              <a:gd name="adj1" fmla="val 39978"/>
              <a:gd name="adj2" fmla="val 50000"/>
            </a:avLst>
          </a:prstGeom>
          <a:noFill/>
          <a:ln w="38100">
            <a:solidFill>
              <a:srgbClr val="FF5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CN" altLang="en-US" sz="1800"/>
          </a:p>
        </p:txBody>
      </p:sp>
      <p:sp>
        <p:nvSpPr>
          <p:cNvPr id="421919" name="AutoShape 31">
            <a:extLst>
              <a:ext uri="{FF2B5EF4-FFF2-40B4-BE49-F238E27FC236}">
                <a16:creationId xmlns="" xmlns:a16="http://schemas.microsoft.com/office/drawing/2014/main" id="{78EB4275-365C-4B26-B7F6-10814AD56B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0563" y="4149725"/>
            <a:ext cx="576262" cy="360363"/>
          </a:xfrm>
          <a:prstGeom prst="rightArrow">
            <a:avLst>
              <a:gd name="adj1" fmla="val 50000"/>
              <a:gd name="adj2" fmla="val 3997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CN" altLang="en-US" sz="1800"/>
          </a:p>
        </p:txBody>
      </p:sp>
      <p:sp>
        <p:nvSpPr>
          <p:cNvPr id="421920" name="Rectangle 32">
            <a:extLst>
              <a:ext uri="{FF2B5EF4-FFF2-40B4-BE49-F238E27FC236}">
                <a16:creationId xmlns="" xmlns:a16="http://schemas.microsoft.com/office/drawing/2014/main" id="{1EF0771A-EFED-4720-879E-85504A9EBA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2138" y="5589588"/>
            <a:ext cx="18891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tabLst>
                <a:tab pos="20955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kumimoji="1" lang="en-US" altLang="zh-CN" sz="2400" b="1">
                <a:solidFill>
                  <a:srgbClr val="FF0000"/>
                </a:solidFill>
                <a:latin typeface="宋体" panose="02010600030101010101" pitchFamily="2" charset="-122"/>
              </a:rPr>
              <a:t>----</a:t>
            </a:r>
            <a:r>
              <a:rPr kumimoji="1" lang="en-US" altLang="zh-CN" sz="2400" b="1">
                <a:solidFill>
                  <a:srgbClr val="FF0000"/>
                </a:solidFill>
                <a:latin typeface="Times New Roman" panose="02020603050405020304" pitchFamily="18" charset="0"/>
              </a:rPr>
              <a:t>q</a:t>
            </a:r>
            <a:r>
              <a:rPr kumimoji="1" lang="zh-CN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线方程</a:t>
            </a:r>
          </a:p>
        </p:txBody>
      </p:sp>
      <p:sp>
        <p:nvSpPr>
          <p:cNvPr id="421921" name="Rectangle 33">
            <a:extLst>
              <a:ext uri="{FF2B5EF4-FFF2-40B4-BE49-F238E27FC236}">
                <a16:creationId xmlns="" xmlns:a16="http://schemas.microsoft.com/office/drawing/2014/main" id="{0431F581-AB57-45D0-8AD0-029E2EE601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1275" y="6021388"/>
            <a:ext cx="3276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1" lang="zh-CN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过点</a:t>
            </a:r>
            <a:r>
              <a:rPr kumimoji="1" lang="en-US" altLang="zh-CN" sz="2400" b="1" i="1">
                <a:solidFill>
                  <a:srgbClr val="0000FF"/>
                </a:solidFill>
                <a:latin typeface="Times New Roman" panose="02020603050405020304" pitchFamily="18" charset="0"/>
              </a:rPr>
              <a:t>f</a:t>
            </a:r>
            <a:r>
              <a:rPr kumimoji="1" lang="zh-CN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（</a:t>
            </a:r>
            <a:r>
              <a:rPr kumimoji="1" lang="en-US" altLang="zh-CN" sz="2400" b="1" i="1">
                <a:solidFill>
                  <a:srgbClr val="0000FF"/>
                </a:solidFill>
                <a:latin typeface="Times New Roman" panose="02020603050405020304" pitchFamily="18" charset="0"/>
              </a:rPr>
              <a:t>x</a:t>
            </a:r>
            <a:r>
              <a:rPr kumimoji="1" lang="en-US" altLang="zh-CN" sz="2400" b="1" baseline="-25000">
                <a:solidFill>
                  <a:srgbClr val="0000FF"/>
                </a:solidFill>
                <a:latin typeface="Times New Roman" panose="02020603050405020304" pitchFamily="18" charset="0"/>
              </a:rPr>
              <a:t>F</a:t>
            </a:r>
            <a:r>
              <a:rPr kumimoji="1" lang="zh-CN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、</a:t>
            </a:r>
            <a:r>
              <a:rPr kumimoji="1" lang="en-US" altLang="zh-CN" sz="2400" b="1" i="1">
                <a:solidFill>
                  <a:srgbClr val="0000FF"/>
                </a:solidFill>
                <a:latin typeface="Times New Roman" panose="02020603050405020304" pitchFamily="18" charset="0"/>
              </a:rPr>
              <a:t>x</a:t>
            </a:r>
            <a:r>
              <a:rPr kumimoji="1" lang="en-US" altLang="zh-CN" sz="2400" b="1" baseline="-25000">
                <a:solidFill>
                  <a:srgbClr val="0000FF"/>
                </a:solidFill>
                <a:latin typeface="Times New Roman" panose="02020603050405020304" pitchFamily="18" charset="0"/>
              </a:rPr>
              <a:t>F</a:t>
            </a:r>
            <a:r>
              <a:rPr kumimoji="1" lang="zh-CN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）的直线</a:t>
            </a:r>
          </a:p>
        </p:txBody>
      </p:sp>
      <p:sp>
        <p:nvSpPr>
          <p:cNvPr id="421922" name="Rectangle 34">
            <a:extLst>
              <a:ext uri="{FF2B5EF4-FFF2-40B4-BE49-F238E27FC236}">
                <a16:creationId xmlns="" xmlns:a16="http://schemas.microsoft.com/office/drawing/2014/main" id="{BB72508B-2F50-4FBC-8545-1032F0CE7D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0788" y="3068638"/>
            <a:ext cx="317500" cy="23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700" tIns="12700" rIns="12700" bIns="12700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tabLst>
                <a:tab pos="20955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spcBef>
                <a:spcPct val="50000"/>
              </a:spcBef>
              <a:buClrTx/>
              <a:buFontTx/>
              <a:buNone/>
            </a:pPr>
            <a:r>
              <a:rPr lang="en-US" altLang="zh-CN" sz="1800" b="1" i="1">
                <a:solidFill>
                  <a:schemeClr val="accent2"/>
                </a:solidFill>
                <a:latin typeface="Times New Roman" panose="02020603050405020304" pitchFamily="18" charset="0"/>
              </a:rPr>
              <a:t>d</a:t>
            </a:r>
            <a:r>
              <a:rPr lang="en-US" altLang="zh-CN" sz="1800" b="1" i="1" baseline="-25000">
                <a:solidFill>
                  <a:schemeClr val="accent2"/>
                </a:solidFill>
                <a:latin typeface="Times New Roman" panose="02020603050405020304" pitchFamily="18" charset="0"/>
              </a:rPr>
              <a:t>5</a:t>
            </a:r>
            <a:endParaRPr lang="en-US" altLang="zh-CN" sz="1800" b="1" i="1">
              <a:solidFill>
                <a:schemeClr val="accent2"/>
              </a:solidFill>
              <a:latin typeface="宋体" panose="02010600030101010101" pitchFamily="2" charset="-122"/>
            </a:endParaRPr>
          </a:p>
        </p:txBody>
      </p:sp>
      <p:sp>
        <p:nvSpPr>
          <p:cNvPr id="421923" name="Rectangle 35">
            <a:extLst>
              <a:ext uri="{FF2B5EF4-FFF2-40B4-BE49-F238E27FC236}">
                <a16:creationId xmlns="" xmlns:a16="http://schemas.microsoft.com/office/drawing/2014/main" id="{DB5F8DB8-67CC-469F-92BD-4716AD8D86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8125" y="2565400"/>
            <a:ext cx="320675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700" tIns="12700" rIns="12700" bIns="12700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tabLst>
                <a:tab pos="20955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spcBef>
                <a:spcPct val="50000"/>
              </a:spcBef>
              <a:buClrTx/>
              <a:buFontTx/>
              <a:buNone/>
            </a:pPr>
            <a:r>
              <a:rPr lang="en-US" altLang="zh-CN" sz="1800" b="1" i="1">
                <a:solidFill>
                  <a:schemeClr val="accent2"/>
                </a:solidFill>
                <a:latin typeface="Times New Roman" panose="02020603050405020304" pitchFamily="18" charset="0"/>
              </a:rPr>
              <a:t>d</a:t>
            </a:r>
            <a:r>
              <a:rPr lang="en-US" altLang="zh-CN" sz="1800" b="1" i="1" baseline="-25000">
                <a:solidFill>
                  <a:schemeClr val="accent2"/>
                </a:solidFill>
                <a:latin typeface="Times New Roman" panose="02020603050405020304" pitchFamily="18" charset="0"/>
              </a:rPr>
              <a:t>4</a:t>
            </a:r>
            <a:endParaRPr lang="en-US" altLang="zh-CN" sz="1800" b="1" i="1">
              <a:solidFill>
                <a:schemeClr val="accent2"/>
              </a:solidFill>
              <a:latin typeface="宋体" panose="02010600030101010101" pitchFamily="2" charset="-122"/>
            </a:endParaRPr>
          </a:p>
        </p:txBody>
      </p:sp>
      <p:sp>
        <p:nvSpPr>
          <p:cNvPr id="421924" name="Rectangle 36">
            <a:extLst>
              <a:ext uri="{FF2B5EF4-FFF2-40B4-BE49-F238E27FC236}">
                <a16:creationId xmlns="" xmlns:a16="http://schemas.microsoft.com/office/drawing/2014/main" id="{E89FF805-B9C3-4F0A-9936-EE3D819545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7050" y="2349500"/>
            <a:ext cx="320675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700" tIns="12700" rIns="12700" bIns="12700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tabLst>
                <a:tab pos="20955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spcBef>
                <a:spcPct val="50000"/>
              </a:spcBef>
              <a:buClrTx/>
              <a:buFontTx/>
              <a:buNone/>
            </a:pPr>
            <a:r>
              <a:rPr lang="en-US" altLang="zh-CN" sz="1800" b="1" i="1">
                <a:solidFill>
                  <a:schemeClr val="accent2"/>
                </a:solidFill>
                <a:latin typeface="Times New Roman" panose="02020603050405020304" pitchFamily="18" charset="0"/>
              </a:rPr>
              <a:t>d</a:t>
            </a:r>
            <a:r>
              <a:rPr lang="en-US" altLang="zh-CN" sz="1800" b="1" i="1" baseline="-25000">
                <a:solidFill>
                  <a:schemeClr val="accent2"/>
                </a:solidFill>
                <a:latin typeface="Times New Roman" panose="02020603050405020304" pitchFamily="18" charset="0"/>
              </a:rPr>
              <a:t>3</a:t>
            </a:r>
            <a:endParaRPr lang="en-US" altLang="zh-CN" sz="1800" b="1" i="1">
              <a:solidFill>
                <a:schemeClr val="accent2"/>
              </a:solidFill>
              <a:latin typeface="宋体" panose="02010600030101010101" pitchFamily="2" charset="-122"/>
            </a:endParaRPr>
          </a:p>
        </p:txBody>
      </p:sp>
      <p:sp>
        <p:nvSpPr>
          <p:cNvPr id="421925" name="Rectangle 37">
            <a:extLst>
              <a:ext uri="{FF2B5EF4-FFF2-40B4-BE49-F238E27FC236}">
                <a16:creationId xmlns="" xmlns:a16="http://schemas.microsoft.com/office/drawing/2014/main" id="{D028BE53-22A2-420E-B347-FF6A42A78B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4388" y="2133600"/>
            <a:ext cx="3206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700" tIns="12700" rIns="12700" bIns="12700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tabLst>
                <a:tab pos="20955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spcBef>
                <a:spcPct val="50000"/>
              </a:spcBef>
              <a:buClrTx/>
              <a:buFontTx/>
              <a:buNone/>
            </a:pPr>
            <a:r>
              <a:rPr lang="en-US" altLang="zh-CN" sz="1800" b="1" i="1">
                <a:solidFill>
                  <a:schemeClr val="accent2"/>
                </a:solidFill>
                <a:latin typeface="Times New Roman" panose="02020603050405020304" pitchFamily="18" charset="0"/>
              </a:rPr>
              <a:t>d</a:t>
            </a:r>
            <a:r>
              <a:rPr lang="en-US" altLang="zh-CN" sz="1800" b="1" i="1" baseline="-25000">
                <a:solidFill>
                  <a:schemeClr val="accent2"/>
                </a:solidFill>
                <a:latin typeface="Times New Roman" panose="02020603050405020304" pitchFamily="18" charset="0"/>
              </a:rPr>
              <a:t>2</a:t>
            </a:r>
            <a:endParaRPr lang="en-US" altLang="zh-CN" sz="1800" b="1" i="1">
              <a:solidFill>
                <a:schemeClr val="accent2"/>
              </a:solidFill>
              <a:latin typeface="宋体" panose="02010600030101010101" pitchFamily="2" charset="-122"/>
            </a:endParaRPr>
          </a:p>
        </p:txBody>
      </p:sp>
      <p:sp>
        <p:nvSpPr>
          <p:cNvPr id="421926" name="Rectangle 38">
            <a:extLst>
              <a:ext uri="{FF2B5EF4-FFF2-40B4-BE49-F238E27FC236}">
                <a16:creationId xmlns="" xmlns:a16="http://schemas.microsoft.com/office/drawing/2014/main" id="{0E6C3700-B597-4BE1-8E3C-471B81A01C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07313" y="1844675"/>
            <a:ext cx="320675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700" tIns="12700" rIns="12700" bIns="12700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tabLst>
                <a:tab pos="20955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spcBef>
                <a:spcPct val="50000"/>
              </a:spcBef>
              <a:buClrTx/>
              <a:buFontTx/>
              <a:buNone/>
            </a:pPr>
            <a:r>
              <a:rPr lang="en-US" altLang="zh-CN" sz="1800" b="1" i="1">
                <a:solidFill>
                  <a:schemeClr val="accent2"/>
                </a:solidFill>
                <a:latin typeface="Times New Roman" panose="02020603050405020304" pitchFamily="18" charset="0"/>
              </a:rPr>
              <a:t>d</a:t>
            </a:r>
            <a:r>
              <a:rPr lang="en-US" altLang="zh-CN" sz="1800" b="1" i="1" baseline="-25000">
                <a:solidFill>
                  <a:schemeClr val="accent2"/>
                </a:solidFill>
                <a:latin typeface="Times New Roman" panose="02020603050405020304" pitchFamily="18" charset="0"/>
              </a:rPr>
              <a:t>1</a:t>
            </a:r>
            <a:endParaRPr lang="en-US" altLang="zh-CN" sz="1800" b="1" i="1">
              <a:solidFill>
                <a:schemeClr val="accent2"/>
              </a:solidFill>
              <a:latin typeface="宋体" panose="02010600030101010101" pitchFamily="2" charset="-122"/>
            </a:endParaRPr>
          </a:p>
        </p:txBody>
      </p:sp>
      <p:sp>
        <p:nvSpPr>
          <p:cNvPr id="421927" name="Rectangle 39">
            <a:extLst>
              <a:ext uri="{FF2B5EF4-FFF2-40B4-BE49-F238E27FC236}">
                <a16:creationId xmlns="" xmlns:a16="http://schemas.microsoft.com/office/drawing/2014/main" id="{0B642E7A-4A9F-481F-A047-24B22BE487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4163" y="3141663"/>
            <a:ext cx="720725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700" tIns="12700" rIns="12700" bIns="12700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tabLst>
                <a:tab pos="20955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spcBef>
                <a:spcPct val="50000"/>
              </a:spcBef>
              <a:buClrTx/>
              <a:buFontTx/>
              <a:buNone/>
            </a:pPr>
            <a:r>
              <a:rPr lang="en-US" altLang="zh-CN" sz="1800" b="1" i="1">
                <a:solidFill>
                  <a:schemeClr val="accent2"/>
                </a:solidFill>
                <a:latin typeface="Times New Roman" panose="02020603050405020304" pitchFamily="18" charset="0"/>
              </a:rPr>
              <a:t>q&lt;</a:t>
            </a:r>
            <a:r>
              <a:rPr lang="en-US" altLang="zh-CN" sz="1800" b="1">
                <a:solidFill>
                  <a:schemeClr val="accent2"/>
                </a:solidFill>
                <a:latin typeface="Times New Roman" panose="02020603050405020304" pitchFamily="18" charset="0"/>
              </a:rPr>
              <a:t>0</a:t>
            </a:r>
            <a:endParaRPr lang="en-US" altLang="zh-CN" sz="1800" b="1">
              <a:solidFill>
                <a:schemeClr val="accent2"/>
              </a:solidFill>
              <a:latin typeface="宋体" panose="02010600030101010101" pitchFamily="2" charset="-122"/>
            </a:endParaRPr>
          </a:p>
        </p:txBody>
      </p:sp>
      <p:sp>
        <p:nvSpPr>
          <p:cNvPr id="421928" name="Rectangle 40">
            <a:extLst>
              <a:ext uri="{FF2B5EF4-FFF2-40B4-BE49-F238E27FC236}">
                <a16:creationId xmlns="" xmlns:a16="http://schemas.microsoft.com/office/drawing/2014/main" id="{6B045373-0363-4BD6-93AF-15AFA20EAE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8625" y="2636838"/>
            <a:ext cx="593725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700" tIns="12700" rIns="12700" bIns="12700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tabLst>
                <a:tab pos="20955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spcBef>
                <a:spcPct val="50000"/>
              </a:spcBef>
              <a:buClrTx/>
              <a:buFontTx/>
              <a:buNone/>
            </a:pPr>
            <a:r>
              <a:rPr lang="en-US" altLang="zh-CN" sz="1800" b="1" i="1">
                <a:solidFill>
                  <a:schemeClr val="accent2"/>
                </a:solidFill>
                <a:latin typeface="Times New Roman" panose="02020603050405020304" pitchFamily="18" charset="0"/>
              </a:rPr>
              <a:t>q=</a:t>
            </a:r>
            <a:r>
              <a:rPr lang="en-US" altLang="zh-CN" sz="1800" b="1">
                <a:solidFill>
                  <a:schemeClr val="accent2"/>
                </a:solidFill>
                <a:latin typeface="Times New Roman" panose="02020603050405020304" pitchFamily="18" charset="0"/>
              </a:rPr>
              <a:t>0</a:t>
            </a:r>
            <a:endParaRPr lang="en-US" altLang="zh-CN" sz="1800" b="1">
              <a:solidFill>
                <a:schemeClr val="accent2"/>
              </a:solidFill>
              <a:latin typeface="宋体" panose="02010600030101010101" pitchFamily="2" charset="-122"/>
            </a:endParaRPr>
          </a:p>
        </p:txBody>
      </p:sp>
      <p:sp>
        <p:nvSpPr>
          <p:cNvPr id="421929" name="Rectangle 41">
            <a:extLst>
              <a:ext uri="{FF2B5EF4-FFF2-40B4-BE49-F238E27FC236}">
                <a16:creationId xmlns="" xmlns:a16="http://schemas.microsoft.com/office/drawing/2014/main" id="{BF3963E9-CB99-432B-9A20-C13C87BD75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5963" y="1844675"/>
            <a:ext cx="8112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700" tIns="12700" rIns="12700" bIns="12700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tabLst>
                <a:tab pos="20955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spcBef>
                <a:spcPct val="50000"/>
              </a:spcBef>
              <a:buClrTx/>
              <a:buFontTx/>
              <a:buNone/>
            </a:pPr>
            <a:r>
              <a:rPr lang="en-US" altLang="zh-CN" sz="1800" b="1" i="1">
                <a:solidFill>
                  <a:schemeClr val="accent2"/>
                </a:solidFill>
                <a:latin typeface="Times New Roman" panose="02020603050405020304" pitchFamily="18" charset="0"/>
              </a:rPr>
              <a:t>0&lt;q&lt;</a:t>
            </a:r>
            <a:r>
              <a:rPr lang="en-US" altLang="zh-CN" sz="1800" b="1">
                <a:solidFill>
                  <a:schemeClr val="accent2"/>
                </a:solidFill>
                <a:latin typeface="Times New Roman" panose="02020603050405020304" pitchFamily="18" charset="0"/>
              </a:rPr>
              <a:t>1</a:t>
            </a:r>
            <a:endParaRPr lang="en-US" altLang="zh-CN" sz="1800" b="1">
              <a:solidFill>
                <a:schemeClr val="accent2"/>
              </a:solidFill>
              <a:latin typeface="宋体" panose="02010600030101010101" pitchFamily="2" charset="-122"/>
            </a:endParaRPr>
          </a:p>
        </p:txBody>
      </p:sp>
      <p:sp>
        <p:nvSpPr>
          <p:cNvPr id="421930" name="Rectangle 42">
            <a:extLst>
              <a:ext uri="{FF2B5EF4-FFF2-40B4-BE49-F238E27FC236}">
                <a16:creationId xmlns="" xmlns:a16="http://schemas.microsoft.com/office/drawing/2014/main" id="{1A36E966-671A-4997-97BA-784E7BA7A1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48488" y="1700213"/>
            <a:ext cx="6127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700" tIns="12700" rIns="12700" bIns="12700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tabLst>
                <a:tab pos="20955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spcBef>
                <a:spcPct val="50000"/>
              </a:spcBef>
              <a:buClrTx/>
              <a:buFontTx/>
              <a:buNone/>
            </a:pPr>
            <a:r>
              <a:rPr lang="en-US" altLang="zh-CN" sz="1800" b="1" i="1">
                <a:solidFill>
                  <a:schemeClr val="accent2"/>
                </a:solidFill>
                <a:latin typeface="Times New Roman" panose="02020603050405020304" pitchFamily="18" charset="0"/>
              </a:rPr>
              <a:t>q=</a:t>
            </a:r>
            <a:r>
              <a:rPr lang="en-US" altLang="zh-CN" sz="1800" b="1">
                <a:solidFill>
                  <a:schemeClr val="accent2"/>
                </a:solidFill>
                <a:latin typeface="Times New Roman" panose="02020603050405020304" pitchFamily="18" charset="0"/>
              </a:rPr>
              <a:t>1</a:t>
            </a:r>
            <a:endParaRPr lang="en-US" altLang="zh-CN" sz="1800" b="1">
              <a:solidFill>
                <a:schemeClr val="accent2"/>
              </a:solidFill>
              <a:latin typeface="宋体" panose="02010600030101010101" pitchFamily="2" charset="-122"/>
            </a:endParaRPr>
          </a:p>
        </p:txBody>
      </p:sp>
      <p:sp>
        <p:nvSpPr>
          <p:cNvPr id="421931" name="Rectangle 43">
            <a:extLst>
              <a:ext uri="{FF2B5EF4-FFF2-40B4-BE49-F238E27FC236}">
                <a16:creationId xmlns="" xmlns:a16="http://schemas.microsoft.com/office/drawing/2014/main" id="{47BC9F6E-5675-439F-8AE0-BF6B471F8C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6188" y="1412875"/>
            <a:ext cx="56515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700" tIns="12700" rIns="12700" bIns="12700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tabLst>
                <a:tab pos="20955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spcBef>
                <a:spcPct val="50000"/>
              </a:spcBef>
              <a:buClrTx/>
              <a:buFontTx/>
              <a:buNone/>
            </a:pPr>
            <a:r>
              <a:rPr lang="en-US" altLang="zh-CN" sz="1800" b="1" i="1">
                <a:solidFill>
                  <a:schemeClr val="accent2"/>
                </a:solidFill>
                <a:latin typeface="Times New Roman" panose="02020603050405020304" pitchFamily="18" charset="0"/>
              </a:rPr>
              <a:t>q&gt;</a:t>
            </a:r>
            <a:r>
              <a:rPr lang="en-US" altLang="zh-CN" sz="1800" b="1">
                <a:solidFill>
                  <a:schemeClr val="accent2"/>
                </a:solidFill>
                <a:latin typeface="Times New Roman" panose="02020603050405020304" pitchFamily="18" charset="0"/>
              </a:rPr>
              <a:t>1</a:t>
            </a:r>
            <a:endParaRPr lang="en-US" altLang="zh-CN" sz="1800" b="1">
              <a:solidFill>
                <a:schemeClr val="accent2"/>
              </a:solidFill>
              <a:latin typeface="宋体" panose="02010600030101010101" pitchFamily="2" charset="-122"/>
            </a:endParaRPr>
          </a:p>
        </p:txBody>
      </p:sp>
      <p:pic>
        <p:nvPicPr>
          <p:cNvPr id="4" name="音频 3">
            <a:hlinkClick r:id="" action="ppaction://media"/>
            <a:extLst>
              <a:ext uri="{FF2B5EF4-FFF2-40B4-BE49-F238E27FC236}">
                <a16:creationId xmlns="" xmlns:a16="http://schemas.microsoft.com/office/drawing/2014/main" id="{789A452D-1131-474D-B8DD-46C579A5D11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43634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21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421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4218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421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21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21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21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21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421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421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421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421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421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421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421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421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421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421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421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500"/>
                                        <p:tgtEl>
                                          <p:spTgt spid="421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421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421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421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421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7" dur="500"/>
                                        <p:tgtEl>
                                          <p:spTgt spid="421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421894" grpId="0" animBg="1"/>
      <p:bldP spid="421895" grpId="0" animBg="1"/>
      <p:bldP spid="421899" grpId="0" animBg="1"/>
      <p:bldP spid="421906" grpId="0"/>
      <p:bldP spid="421918" grpId="0" animBg="1"/>
      <p:bldP spid="421919" grpId="0" animBg="1"/>
      <p:bldP spid="421920" grpId="0"/>
      <p:bldP spid="421921" grpId="0"/>
      <p:bldP spid="421922" grpId="0"/>
      <p:bldP spid="421923" grpId="0"/>
      <p:bldP spid="421924" grpId="0"/>
      <p:bldP spid="421925" grpId="0"/>
      <p:bldP spid="421926" grpId="0"/>
      <p:bldP spid="421927" grpId="0"/>
      <p:bldP spid="421928" grpId="0"/>
      <p:bldP spid="421929" grpId="0"/>
      <p:bldP spid="421930" grpId="0"/>
      <p:bldP spid="42193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灯片编号占位符 5">
            <a:extLst>
              <a:ext uri="{FF2B5EF4-FFF2-40B4-BE49-F238E27FC236}">
                <a16:creationId xmlns="" xmlns:a16="http://schemas.microsoft.com/office/drawing/2014/main" id="{3B68F100-2673-4D0C-8F5D-6B35B1056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569153E-0564-4EB3-97A0-095A37C9F821}" type="slidenum">
              <a:rPr lang="zh-CN" altLang="en-US" sz="1000"/>
              <a:pPr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en-US" altLang="zh-CN" sz="1000"/>
          </a:p>
        </p:txBody>
      </p:sp>
      <p:sp>
        <p:nvSpPr>
          <p:cNvPr id="38915" name="Rectangle 2">
            <a:extLst>
              <a:ext uri="{FF2B5EF4-FFF2-40B4-BE49-F238E27FC236}">
                <a16:creationId xmlns="" xmlns:a16="http://schemas.microsoft.com/office/drawing/2014/main" id="{79BAC8F1-C5C6-4CB8-BE60-367E573A5D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pPr eaLnBrk="1" hangingPunct="1"/>
            <a:r>
              <a:rPr lang="zh-CN" altLang="en-US" sz="3000">
                <a:solidFill>
                  <a:srgbClr val="0000FF"/>
                </a:solidFill>
              </a:rPr>
              <a:t>第四节	</a:t>
            </a:r>
            <a:r>
              <a:rPr kumimoji="1" lang="zh-CN" altLang="en-US" sz="3000">
                <a:solidFill>
                  <a:srgbClr val="0000FF"/>
                </a:solidFill>
              </a:rPr>
              <a:t>二元连续精馏的分析与计算</a:t>
            </a:r>
          </a:p>
        </p:txBody>
      </p:sp>
      <p:sp>
        <p:nvSpPr>
          <p:cNvPr id="38916" name="Text Box 10">
            <a:extLst>
              <a:ext uri="{FF2B5EF4-FFF2-40B4-BE49-F238E27FC236}">
                <a16:creationId xmlns="" xmlns:a16="http://schemas.microsoft.com/office/drawing/2014/main" id="{2989E45A-1478-4209-8F4A-208FA5E71B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3663" y="2062163"/>
            <a:ext cx="1023937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kumimoji="1" lang="en-US" altLang="zh-CN" sz="2400" b="1">
                <a:solidFill>
                  <a:schemeClr val="accent2"/>
                </a:solidFill>
                <a:latin typeface="Times New Roman" panose="02020603050405020304" pitchFamily="18" charset="0"/>
              </a:rPr>
              <a:t>D, x</a:t>
            </a:r>
            <a:r>
              <a:rPr kumimoji="1" lang="en-US" altLang="zh-CN" sz="2400" b="1" baseline="-25000">
                <a:solidFill>
                  <a:schemeClr val="accent2"/>
                </a:solidFill>
                <a:latin typeface="Times New Roman" panose="02020603050405020304" pitchFamily="18" charset="0"/>
              </a:rPr>
              <a:t>D</a:t>
            </a:r>
            <a:endParaRPr kumimoji="1" lang="en-US" altLang="zh-CN" sz="900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17" name="Line 12">
            <a:extLst>
              <a:ext uri="{FF2B5EF4-FFF2-40B4-BE49-F238E27FC236}">
                <a16:creationId xmlns="" xmlns:a16="http://schemas.microsoft.com/office/drawing/2014/main" id="{C34F06A2-3291-4F79-BDD2-51DA375FCE7D}"/>
              </a:ext>
            </a:extLst>
          </p:cNvPr>
          <p:cNvSpPr>
            <a:spLocks noChangeShapeType="1"/>
          </p:cNvSpPr>
          <p:nvPr/>
        </p:nvSpPr>
        <p:spPr bwMode="auto">
          <a:xfrm rot="16200000" flipV="1">
            <a:off x="5434807" y="3182143"/>
            <a:ext cx="0" cy="633413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triangle" w="sm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38918" name="Group 13">
            <a:extLst>
              <a:ext uri="{FF2B5EF4-FFF2-40B4-BE49-F238E27FC236}">
                <a16:creationId xmlns="" xmlns:a16="http://schemas.microsoft.com/office/drawing/2014/main" id="{51A41206-487C-4EB5-BAE6-342E0DBFA57C}"/>
              </a:ext>
            </a:extLst>
          </p:cNvPr>
          <p:cNvGrpSpPr>
            <a:grpSpLocks/>
          </p:cNvGrpSpPr>
          <p:nvPr/>
        </p:nvGrpSpPr>
        <p:grpSpPr bwMode="auto">
          <a:xfrm>
            <a:off x="5751513" y="2146300"/>
            <a:ext cx="881062" cy="2824163"/>
            <a:chOff x="8661" y="8686"/>
            <a:chExt cx="620" cy="3158"/>
          </a:xfrm>
        </p:grpSpPr>
        <p:sp>
          <p:nvSpPr>
            <p:cNvPr id="38982" name="Line 14">
              <a:extLst>
                <a:ext uri="{FF2B5EF4-FFF2-40B4-BE49-F238E27FC236}">
                  <a16:creationId xmlns="" xmlns:a16="http://schemas.microsoft.com/office/drawing/2014/main" id="{E98C221D-9594-4FEC-B047-CC1FF463F01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661" y="8686"/>
              <a:ext cx="0" cy="159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8983" name="Line 15">
              <a:extLst>
                <a:ext uri="{FF2B5EF4-FFF2-40B4-BE49-F238E27FC236}">
                  <a16:creationId xmlns="" xmlns:a16="http://schemas.microsoft.com/office/drawing/2014/main" id="{77AA1678-2152-4610-8D9C-10FEA72FEB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61" y="10249"/>
              <a:ext cx="0" cy="159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8984" name="Line 16">
              <a:extLst>
                <a:ext uri="{FF2B5EF4-FFF2-40B4-BE49-F238E27FC236}">
                  <a16:creationId xmlns="" xmlns:a16="http://schemas.microsoft.com/office/drawing/2014/main" id="{C468F78E-B9AB-4920-8171-31F3FF8AF22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9281" y="8686"/>
              <a:ext cx="0" cy="159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8985" name="Line 17">
              <a:extLst>
                <a:ext uri="{FF2B5EF4-FFF2-40B4-BE49-F238E27FC236}">
                  <a16:creationId xmlns="" xmlns:a16="http://schemas.microsoft.com/office/drawing/2014/main" id="{DA3891CD-FE56-46D3-9F44-E4E7BC76DA5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281" y="10249"/>
              <a:ext cx="0" cy="159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8919" name="Group 18">
            <a:extLst>
              <a:ext uri="{FF2B5EF4-FFF2-40B4-BE49-F238E27FC236}">
                <a16:creationId xmlns="" xmlns:a16="http://schemas.microsoft.com/office/drawing/2014/main" id="{698334C7-B4DD-4186-86CC-3473A19D5AEA}"/>
              </a:ext>
            </a:extLst>
          </p:cNvPr>
          <p:cNvGrpSpPr>
            <a:grpSpLocks/>
          </p:cNvGrpSpPr>
          <p:nvPr/>
        </p:nvGrpSpPr>
        <p:grpSpPr bwMode="auto">
          <a:xfrm>
            <a:off x="5751513" y="4962525"/>
            <a:ext cx="881062" cy="222250"/>
            <a:chOff x="8661" y="11779"/>
            <a:chExt cx="620" cy="716"/>
          </a:xfrm>
        </p:grpSpPr>
        <p:sp>
          <p:nvSpPr>
            <p:cNvPr id="38980" name="Arc 19">
              <a:extLst>
                <a:ext uri="{FF2B5EF4-FFF2-40B4-BE49-F238E27FC236}">
                  <a16:creationId xmlns="" xmlns:a16="http://schemas.microsoft.com/office/drawing/2014/main" id="{C1CF366D-1CCF-4490-966B-44FC09612310}"/>
                </a:ext>
              </a:extLst>
            </p:cNvPr>
            <p:cNvSpPr>
              <a:spLocks/>
            </p:cNvSpPr>
            <p:nvPr/>
          </p:nvSpPr>
          <p:spPr bwMode="auto">
            <a:xfrm rot="16200000" flipH="1">
              <a:off x="8466" y="11974"/>
              <a:ext cx="716" cy="325"/>
            </a:xfrm>
            <a:custGeom>
              <a:avLst/>
              <a:gdLst>
                <a:gd name="T0" fmla="*/ 0 w 21600"/>
                <a:gd name="T1" fmla="*/ 0 h 21600"/>
                <a:gd name="T2" fmla="*/ 24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8981" name="Arc 20">
              <a:extLst>
                <a:ext uri="{FF2B5EF4-FFF2-40B4-BE49-F238E27FC236}">
                  <a16:creationId xmlns="" xmlns:a16="http://schemas.microsoft.com/office/drawing/2014/main" id="{0D79B568-8965-4961-9E8D-006FEABA2C0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8761" y="11974"/>
              <a:ext cx="716" cy="325"/>
            </a:xfrm>
            <a:custGeom>
              <a:avLst/>
              <a:gdLst>
                <a:gd name="T0" fmla="*/ 0 w 21600"/>
                <a:gd name="T1" fmla="*/ 0 h 21600"/>
                <a:gd name="T2" fmla="*/ 24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8920" name="Group 21">
            <a:extLst>
              <a:ext uri="{FF2B5EF4-FFF2-40B4-BE49-F238E27FC236}">
                <a16:creationId xmlns="" xmlns:a16="http://schemas.microsoft.com/office/drawing/2014/main" id="{BE775E12-2D4D-47C6-982C-273A82AD788C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5751513" y="1968500"/>
            <a:ext cx="881062" cy="222250"/>
            <a:chOff x="8661" y="11779"/>
            <a:chExt cx="620" cy="716"/>
          </a:xfrm>
        </p:grpSpPr>
        <p:sp>
          <p:nvSpPr>
            <p:cNvPr id="38978" name="Arc 22">
              <a:extLst>
                <a:ext uri="{FF2B5EF4-FFF2-40B4-BE49-F238E27FC236}">
                  <a16:creationId xmlns="" xmlns:a16="http://schemas.microsoft.com/office/drawing/2014/main" id="{5760524C-B9A9-47DC-962F-B673D1820F17}"/>
                </a:ext>
              </a:extLst>
            </p:cNvPr>
            <p:cNvSpPr>
              <a:spLocks/>
            </p:cNvSpPr>
            <p:nvPr/>
          </p:nvSpPr>
          <p:spPr bwMode="auto">
            <a:xfrm rot="16200000" flipH="1">
              <a:off x="8466" y="11974"/>
              <a:ext cx="716" cy="325"/>
            </a:xfrm>
            <a:custGeom>
              <a:avLst/>
              <a:gdLst>
                <a:gd name="T0" fmla="*/ 0 w 21600"/>
                <a:gd name="T1" fmla="*/ 0 h 21600"/>
                <a:gd name="T2" fmla="*/ 24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8979" name="Arc 23">
              <a:extLst>
                <a:ext uri="{FF2B5EF4-FFF2-40B4-BE49-F238E27FC236}">
                  <a16:creationId xmlns="" xmlns:a16="http://schemas.microsoft.com/office/drawing/2014/main" id="{915DEB15-664E-4FCB-BAFA-CFDEE05BCF3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8761" y="11974"/>
              <a:ext cx="716" cy="325"/>
            </a:xfrm>
            <a:custGeom>
              <a:avLst/>
              <a:gdLst>
                <a:gd name="T0" fmla="*/ 0 w 21600"/>
                <a:gd name="T1" fmla="*/ 0 h 21600"/>
                <a:gd name="T2" fmla="*/ 24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8921" name="Group 24">
            <a:extLst>
              <a:ext uri="{FF2B5EF4-FFF2-40B4-BE49-F238E27FC236}">
                <a16:creationId xmlns="" xmlns:a16="http://schemas.microsoft.com/office/drawing/2014/main" id="{53F1E29E-7BB0-490E-ADE7-0AB149764CCC}"/>
              </a:ext>
            </a:extLst>
          </p:cNvPr>
          <p:cNvGrpSpPr>
            <a:grpSpLocks/>
          </p:cNvGrpSpPr>
          <p:nvPr/>
        </p:nvGrpSpPr>
        <p:grpSpPr bwMode="auto">
          <a:xfrm>
            <a:off x="5751513" y="2355850"/>
            <a:ext cx="909637" cy="209550"/>
            <a:chOff x="8661" y="8595"/>
            <a:chExt cx="640" cy="260"/>
          </a:xfrm>
        </p:grpSpPr>
        <p:sp>
          <p:nvSpPr>
            <p:cNvPr id="38976" name="Line 25">
              <a:extLst>
                <a:ext uri="{FF2B5EF4-FFF2-40B4-BE49-F238E27FC236}">
                  <a16:creationId xmlns="" xmlns:a16="http://schemas.microsoft.com/office/drawing/2014/main" id="{A2B9D009-D4A1-4F04-9EB4-6033FEE7B9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61" y="8595"/>
              <a:ext cx="64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8977" name="Line 26">
              <a:extLst>
                <a:ext uri="{FF2B5EF4-FFF2-40B4-BE49-F238E27FC236}">
                  <a16:creationId xmlns="" xmlns:a16="http://schemas.microsoft.com/office/drawing/2014/main" id="{6ACDA83D-A328-4674-BAA0-A4D025598F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61" y="8855"/>
              <a:ext cx="64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8922" name="Group 27">
            <a:extLst>
              <a:ext uri="{FF2B5EF4-FFF2-40B4-BE49-F238E27FC236}">
                <a16:creationId xmlns="" xmlns:a16="http://schemas.microsoft.com/office/drawing/2014/main" id="{B10569D8-2C95-453E-88BE-2C900686EF49}"/>
              </a:ext>
            </a:extLst>
          </p:cNvPr>
          <p:cNvGrpSpPr>
            <a:grpSpLocks/>
          </p:cNvGrpSpPr>
          <p:nvPr/>
        </p:nvGrpSpPr>
        <p:grpSpPr bwMode="auto">
          <a:xfrm>
            <a:off x="5751513" y="2757488"/>
            <a:ext cx="909637" cy="209550"/>
            <a:chOff x="8661" y="8595"/>
            <a:chExt cx="640" cy="260"/>
          </a:xfrm>
        </p:grpSpPr>
        <p:sp>
          <p:nvSpPr>
            <p:cNvPr id="38974" name="Line 28">
              <a:extLst>
                <a:ext uri="{FF2B5EF4-FFF2-40B4-BE49-F238E27FC236}">
                  <a16:creationId xmlns="" xmlns:a16="http://schemas.microsoft.com/office/drawing/2014/main" id="{A6DBF03A-D8FB-40CC-B9DF-6F883CE5D5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61" y="8595"/>
              <a:ext cx="64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8975" name="Line 29">
              <a:extLst>
                <a:ext uri="{FF2B5EF4-FFF2-40B4-BE49-F238E27FC236}">
                  <a16:creationId xmlns="" xmlns:a16="http://schemas.microsoft.com/office/drawing/2014/main" id="{1782AFD3-0C80-43FE-853D-FE80B49B4E4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61" y="8855"/>
              <a:ext cx="64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8923" name="Group 30">
            <a:extLst>
              <a:ext uri="{FF2B5EF4-FFF2-40B4-BE49-F238E27FC236}">
                <a16:creationId xmlns="" xmlns:a16="http://schemas.microsoft.com/office/drawing/2014/main" id="{0918E74C-7CAE-42F4-867C-65D619914264}"/>
              </a:ext>
            </a:extLst>
          </p:cNvPr>
          <p:cNvGrpSpPr>
            <a:grpSpLocks/>
          </p:cNvGrpSpPr>
          <p:nvPr/>
        </p:nvGrpSpPr>
        <p:grpSpPr bwMode="auto">
          <a:xfrm>
            <a:off x="5751513" y="3160713"/>
            <a:ext cx="909637" cy="207962"/>
            <a:chOff x="8661" y="8595"/>
            <a:chExt cx="640" cy="260"/>
          </a:xfrm>
        </p:grpSpPr>
        <p:sp>
          <p:nvSpPr>
            <p:cNvPr id="38972" name="Line 31">
              <a:extLst>
                <a:ext uri="{FF2B5EF4-FFF2-40B4-BE49-F238E27FC236}">
                  <a16:creationId xmlns="" xmlns:a16="http://schemas.microsoft.com/office/drawing/2014/main" id="{1A9DDF06-DA6F-402C-8035-4CD0128629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61" y="8595"/>
              <a:ext cx="64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8973" name="Line 32">
              <a:extLst>
                <a:ext uri="{FF2B5EF4-FFF2-40B4-BE49-F238E27FC236}">
                  <a16:creationId xmlns="" xmlns:a16="http://schemas.microsoft.com/office/drawing/2014/main" id="{980DBE5A-2391-45F7-A563-7361857064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61" y="8855"/>
              <a:ext cx="64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8924" name="Group 33">
            <a:extLst>
              <a:ext uri="{FF2B5EF4-FFF2-40B4-BE49-F238E27FC236}">
                <a16:creationId xmlns="" xmlns:a16="http://schemas.microsoft.com/office/drawing/2014/main" id="{683CE895-FDA7-42CE-B692-98EA57691195}"/>
              </a:ext>
            </a:extLst>
          </p:cNvPr>
          <p:cNvGrpSpPr>
            <a:grpSpLocks/>
          </p:cNvGrpSpPr>
          <p:nvPr/>
        </p:nvGrpSpPr>
        <p:grpSpPr bwMode="auto">
          <a:xfrm>
            <a:off x="5751513" y="3562350"/>
            <a:ext cx="909637" cy="209550"/>
            <a:chOff x="8661" y="8595"/>
            <a:chExt cx="640" cy="260"/>
          </a:xfrm>
        </p:grpSpPr>
        <p:sp>
          <p:nvSpPr>
            <p:cNvPr id="38970" name="Line 34">
              <a:extLst>
                <a:ext uri="{FF2B5EF4-FFF2-40B4-BE49-F238E27FC236}">
                  <a16:creationId xmlns="" xmlns:a16="http://schemas.microsoft.com/office/drawing/2014/main" id="{872E490D-A4B9-49AC-A16C-C6F94C6E78C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61" y="8595"/>
              <a:ext cx="64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8971" name="Line 35">
              <a:extLst>
                <a:ext uri="{FF2B5EF4-FFF2-40B4-BE49-F238E27FC236}">
                  <a16:creationId xmlns="" xmlns:a16="http://schemas.microsoft.com/office/drawing/2014/main" id="{92B4B548-DA09-40D4-8788-3CF36176BC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61" y="8855"/>
              <a:ext cx="64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8925" name="Group 36">
            <a:extLst>
              <a:ext uri="{FF2B5EF4-FFF2-40B4-BE49-F238E27FC236}">
                <a16:creationId xmlns="" xmlns:a16="http://schemas.microsoft.com/office/drawing/2014/main" id="{8A39EE97-B192-49F5-AC48-29CB40CF5163}"/>
              </a:ext>
            </a:extLst>
          </p:cNvPr>
          <p:cNvGrpSpPr>
            <a:grpSpLocks/>
          </p:cNvGrpSpPr>
          <p:nvPr/>
        </p:nvGrpSpPr>
        <p:grpSpPr bwMode="auto">
          <a:xfrm>
            <a:off x="5751513" y="3981450"/>
            <a:ext cx="909637" cy="207963"/>
            <a:chOff x="8661" y="8595"/>
            <a:chExt cx="640" cy="260"/>
          </a:xfrm>
        </p:grpSpPr>
        <p:sp>
          <p:nvSpPr>
            <p:cNvPr id="38968" name="Line 37">
              <a:extLst>
                <a:ext uri="{FF2B5EF4-FFF2-40B4-BE49-F238E27FC236}">
                  <a16:creationId xmlns="" xmlns:a16="http://schemas.microsoft.com/office/drawing/2014/main" id="{82C14101-4053-499B-9A5D-BE8146EB889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61" y="8595"/>
              <a:ext cx="64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8969" name="Line 38">
              <a:extLst>
                <a:ext uri="{FF2B5EF4-FFF2-40B4-BE49-F238E27FC236}">
                  <a16:creationId xmlns="" xmlns:a16="http://schemas.microsoft.com/office/drawing/2014/main" id="{67D69006-91AD-443D-A388-553439787F2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61" y="8855"/>
              <a:ext cx="64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8926" name="Group 39">
            <a:extLst>
              <a:ext uri="{FF2B5EF4-FFF2-40B4-BE49-F238E27FC236}">
                <a16:creationId xmlns="" xmlns:a16="http://schemas.microsoft.com/office/drawing/2014/main" id="{274FD9F9-CD5D-42CB-AA08-9523624C537F}"/>
              </a:ext>
            </a:extLst>
          </p:cNvPr>
          <p:cNvGrpSpPr>
            <a:grpSpLocks/>
          </p:cNvGrpSpPr>
          <p:nvPr/>
        </p:nvGrpSpPr>
        <p:grpSpPr bwMode="auto">
          <a:xfrm>
            <a:off x="5751513" y="4379913"/>
            <a:ext cx="909637" cy="207962"/>
            <a:chOff x="8661" y="8595"/>
            <a:chExt cx="640" cy="260"/>
          </a:xfrm>
        </p:grpSpPr>
        <p:sp>
          <p:nvSpPr>
            <p:cNvPr id="38966" name="Line 40">
              <a:extLst>
                <a:ext uri="{FF2B5EF4-FFF2-40B4-BE49-F238E27FC236}">
                  <a16:creationId xmlns="" xmlns:a16="http://schemas.microsoft.com/office/drawing/2014/main" id="{B8B1F16F-3B3A-4560-BBAE-9388B351B4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61" y="8595"/>
              <a:ext cx="64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8967" name="Line 41">
              <a:extLst>
                <a:ext uri="{FF2B5EF4-FFF2-40B4-BE49-F238E27FC236}">
                  <a16:creationId xmlns="" xmlns:a16="http://schemas.microsoft.com/office/drawing/2014/main" id="{511C78A8-F1D2-4F56-A6EE-9D51285E7D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61" y="8855"/>
              <a:ext cx="64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38927" name="Line 42">
            <a:extLst>
              <a:ext uri="{FF2B5EF4-FFF2-40B4-BE49-F238E27FC236}">
                <a16:creationId xmlns="" xmlns:a16="http://schemas.microsoft.com/office/drawing/2014/main" id="{6BEAEA40-9E6C-4ACC-9361-CF0BEF97315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178550" y="1341438"/>
            <a:ext cx="0" cy="627062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8928" name="Line 43">
            <a:extLst>
              <a:ext uri="{FF2B5EF4-FFF2-40B4-BE49-F238E27FC236}">
                <a16:creationId xmlns="" xmlns:a16="http://schemas.microsoft.com/office/drawing/2014/main" id="{5285E3F9-648F-4546-B7D9-8786B3E37B00}"/>
              </a:ext>
            </a:extLst>
          </p:cNvPr>
          <p:cNvSpPr>
            <a:spLocks noChangeShapeType="1"/>
          </p:cNvSpPr>
          <p:nvPr/>
        </p:nvSpPr>
        <p:spPr bwMode="auto">
          <a:xfrm>
            <a:off x="6178550" y="1354138"/>
            <a:ext cx="125095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8929" name="Line 44">
            <a:extLst>
              <a:ext uri="{FF2B5EF4-FFF2-40B4-BE49-F238E27FC236}">
                <a16:creationId xmlns="" xmlns:a16="http://schemas.microsoft.com/office/drawing/2014/main" id="{C58E1A85-D1C4-4D3F-8B65-AB149407A91B}"/>
              </a:ext>
            </a:extLst>
          </p:cNvPr>
          <p:cNvSpPr>
            <a:spLocks noChangeShapeType="1"/>
          </p:cNvSpPr>
          <p:nvPr/>
        </p:nvSpPr>
        <p:spPr bwMode="auto">
          <a:xfrm>
            <a:off x="6632575" y="2227263"/>
            <a:ext cx="484188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triangle" w="sm" len="med"/>
            <a:tailEnd type="non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38930" name="Group 45">
            <a:extLst>
              <a:ext uri="{FF2B5EF4-FFF2-40B4-BE49-F238E27FC236}">
                <a16:creationId xmlns="" xmlns:a16="http://schemas.microsoft.com/office/drawing/2014/main" id="{B696869A-0EC5-47D3-B49F-AB28048C1ABC}"/>
              </a:ext>
            </a:extLst>
          </p:cNvPr>
          <p:cNvGrpSpPr>
            <a:grpSpLocks/>
          </p:cNvGrpSpPr>
          <p:nvPr/>
        </p:nvGrpSpPr>
        <p:grpSpPr bwMode="auto">
          <a:xfrm>
            <a:off x="6973888" y="1663700"/>
            <a:ext cx="938212" cy="327025"/>
            <a:chOff x="4644" y="5725"/>
            <a:chExt cx="780" cy="470"/>
          </a:xfrm>
        </p:grpSpPr>
        <p:sp>
          <p:nvSpPr>
            <p:cNvPr id="38964" name="Line 46">
              <a:extLst>
                <a:ext uri="{FF2B5EF4-FFF2-40B4-BE49-F238E27FC236}">
                  <a16:creationId xmlns="" xmlns:a16="http://schemas.microsoft.com/office/drawing/2014/main" id="{002774D9-C575-484C-A2DB-8A22C84A4E0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644" y="5725"/>
              <a:ext cx="780" cy="45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8965" name="Oval 47">
              <a:extLst>
                <a:ext uri="{FF2B5EF4-FFF2-40B4-BE49-F238E27FC236}">
                  <a16:creationId xmlns="" xmlns:a16="http://schemas.microsoft.com/office/drawing/2014/main" id="{2BEC3900-F360-4F8E-9CF7-828945C41C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81" y="5735"/>
              <a:ext cx="460" cy="460"/>
            </a:xfrm>
            <a:prstGeom prst="ellips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CN" altLang="en-US" sz="1800"/>
            </a:p>
          </p:txBody>
        </p:sp>
      </p:grpSp>
      <p:sp>
        <p:nvSpPr>
          <p:cNvPr id="38931" name="Line 48">
            <a:extLst>
              <a:ext uri="{FF2B5EF4-FFF2-40B4-BE49-F238E27FC236}">
                <a16:creationId xmlns="" xmlns:a16="http://schemas.microsoft.com/office/drawing/2014/main" id="{AFB66406-8B88-4B34-92C8-E245BAC5572B}"/>
              </a:ext>
            </a:extLst>
          </p:cNvPr>
          <p:cNvSpPr>
            <a:spLocks noChangeShapeType="1"/>
          </p:cNvSpPr>
          <p:nvPr/>
        </p:nvSpPr>
        <p:spPr bwMode="auto">
          <a:xfrm>
            <a:off x="7429500" y="1357313"/>
            <a:ext cx="0" cy="306387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8932" name="Line 49">
            <a:extLst>
              <a:ext uri="{FF2B5EF4-FFF2-40B4-BE49-F238E27FC236}">
                <a16:creationId xmlns="" xmlns:a16="http://schemas.microsoft.com/office/drawing/2014/main" id="{CFF59FDC-6778-4AE7-9017-6CB94D5611FC}"/>
              </a:ext>
            </a:extLst>
          </p:cNvPr>
          <p:cNvSpPr>
            <a:spLocks noChangeShapeType="1"/>
          </p:cNvSpPr>
          <p:nvPr/>
        </p:nvSpPr>
        <p:spPr bwMode="auto">
          <a:xfrm>
            <a:off x="7429500" y="2001838"/>
            <a:ext cx="0" cy="25717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8933" name="Line 50">
            <a:extLst>
              <a:ext uri="{FF2B5EF4-FFF2-40B4-BE49-F238E27FC236}">
                <a16:creationId xmlns="" xmlns:a16="http://schemas.microsoft.com/office/drawing/2014/main" id="{B0BC7FC9-2469-4381-B486-1645009E6973}"/>
              </a:ext>
            </a:extLst>
          </p:cNvPr>
          <p:cNvSpPr>
            <a:spLocks noChangeShapeType="1"/>
          </p:cNvSpPr>
          <p:nvPr/>
        </p:nvSpPr>
        <p:spPr bwMode="auto">
          <a:xfrm>
            <a:off x="5780088" y="4786313"/>
            <a:ext cx="881062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8934" name="Line 51">
            <a:extLst>
              <a:ext uri="{FF2B5EF4-FFF2-40B4-BE49-F238E27FC236}">
                <a16:creationId xmlns="" xmlns:a16="http://schemas.microsoft.com/office/drawing/2014/main" id="{AD4105F8-317D-463B-8116-CDFD98FB17E1}"/>
              </a:ext>
            </a:extLst>
          </p:cNvPr>
          <p:cNvSpPr>
            <a:spLocks noChangeShapeType="1"/>
          </p:cNvSpPr>
          <p:nvPr/>
        </p:nvSpPr>
        <p:spPr bwMode="auto">
          <a:xfrm>
            <a:off x="6205538" y="5187950"/>
            <a:ext cx="0" cy="414338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8935" name="Line 52">
            <a:extLst>
              <a:ext uri="{FF2B5EF4-FFF2-40B4-BE49-F238E27FC236}">
                <a16:creationId xmlns="" xmlns:a16="http://schemas.microsoft.com/office/drawing/2014/main" id="{BFCE164E-F37E-478D-80A2-69FE2ADE46C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05538" y="5570538"/>
            <a:ext cx="911225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8936" name="Line 53">
            <a:extLst>
              <a:ext uri="{FF2B5EF4-FFF2-40B4-BE49-F238E27FC236}">
                <a16:creationId xmlns="" xmlns:a16="http://schemas.microsoft.com/office/drawing/2014/main" id="{9889DD3A-94FA-4793-BF02-2B366418566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61150" y="4959350"/>
            <a:ext cx="7112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triangle" w="sm" len="med"/>
            <a:tailEnd type="non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38937" name="Group 54">
            <a:extLst>
              <a:ext uri="{FF2B5EF4-FFF2-40B4-BE49-F238E27FC236}">
                <a16:creationId xmlns="" xmlns:a16="http://schemas.microsoft.com/office/drawing/2014/main" id="{9136E8BD-2907-4D49-8979-4ED8450156C6}"/>
              </a:ext>
            </a:extLst>
          </p:cNvPr>
          <p:cNvGrpSpPr>
            <a:grpSpLocks/>
          </p:cNvGrpSpPr>
          <p:nvPr/>
        </p:nvGrpSpPr>
        <p:grpSpPr bwMode="auto">
          <a:xfrm>
            <a:off x="6859588" y="5426075"/>
            <a:ext cx="938212" cy="327025"/>
            <a:chOff x="9461" y="12088"/>
            <a:chExt cx="660" cy="407"/>
          </a:xfrm>
        </p:grpSpPr>
        <p:sp>
          <p:nvSpPr>
            <p:cNvPr id="38962" name="Line 55">
              <a:extLst>
                <a:ext uri="{FF2B5EF4-FFF2-40B4-BE49-F238E27FC236}">
                  <a16:creationId xmlns="" xmlns:a16="http://schemas.microsoft.com/office/drawing/2014/main" id="{BBAD0CB4-A001-47CE-ACE5-1AC808628C7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461" y="12105"/>
              <a:ext cx="660" cy="39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8963" name="Oval 56">
              <a:extLst>
                <a:ext uri="{FF2B5EF4-FFF2-40B4-BE49-F238E27FC236}">
                  <a16:creationId xmlns="" xmlns:a16="http://schemas.microsoft.com/office/drawing/2014/main" id="{9FAAD1E6-0283-4745-B352-48126CA97941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9637" y="12088"/>
              <a:ext cx="389" cy="398"/>
            </a:xfrm>
            <a:prstGeom prst="ellips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CN" altLang="en-US" sz="1800"/>
            </a:p>
          </p:txBody>
        </p:sp>
      </p:grpSp>
      <p:sp>
        <p:nvSpPr>
          <p:cNvPr id="38938" name="Line 57">
            <a:extLst>
              <a:ext uri="{FF2B5EF4-FFF2-40B4-BE49-F238E27FC236}">
                <a16:creationId xmlns="" xmlns:a16="http://schemas.microsoft.com/office/drawing/2014/main" id="{CA14DD70-9A28-42B7-BFE1-5258935B1B8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372350" y="5730875"/>
            <a:ext cx="0" cy="322263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8939" name="Line 58">
            <a:extLst>
              <a:ext uri="{FF2B5EF4-FFF2-40B4-BE49-F238E27FC236}">
                <a16:creationId xmlns="" xmlns:a16="http://schemas.microsoft.com/office/drawing/2014/main" id="{EC5D2FFF-1E6A-44EE-8174-308D39D4218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372350" y="4941888"/>
            <a:ext cx="0" cy="47942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8940" name="Line 59">
            <a:extLst>
              <a:ext uri="{FF2B5EF4-FFF2-40B4-BE49-F238E27FC236}">
                <a16:creationId xmlns="" xmlns:a16="http://schemas.microsoft.com/office/drawing/2014/main" id="{F133D25B-BDD6-4174-A34A-EE646C74F8A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372350" y="6053138"/>
            <a:ext cx="53975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none" w="sm" len="med"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38941" name="Group 60">
            <a:extLst>
              <a:ext uri="{FF2B5EF4-FFF2-40B4-BE49-F238E27FC236}">
                <a16:creationId xmlns="" xmlns:a16="http://schemas.microsoft.com/office/drawing/2014/main" id="{668AACFE-C710-47B0-A200-5434DF4EEECA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7088188" y="2451100"/>
            <a:ext cx="341312" cy="96838"/>
            <a:chOff x="8661" y="8035"/>
            <a:chExt cx="620" cy="716"/>
          </a:xfrm>
        </p:grpSpPr>
        <p:sp>
          <p:nvSpPr>
            <p:cNvPr id="38960" name="Arc 61">
              <a:extLst>
                <a:ext uri="{FF2B5EF4-FFF2-40B4-BE49-F238E27FC236}">
                  <a16:creationId xmlns="" xmlns:a16="http://schemas.microsoft.com/office/drawing/2014/main" id="{353BF9B9-D7BF-4D99-B46E-2E1507252AE8}"/>
                </a:ext>
              </a:extLst>
            </p:cNvPr>
            <p:cNvSpPr>
              <a:spLocks/>
            </p:cNvSpPr>
            <p:nvPr/>
          </p:nvSpPr>
          <p:spPr bwMode="auto">
            <a:xfrm rot="5400000" flipH="1" flipV="1">
              <a:off x="8466" y="8230"/>
              <a:ext cx="716" cy="325"/>
            </a:xfrm>
            <a:custGeom>
              <a:avLst/>
              <a:gdLst>
                <a:gd name="T0" fmla="*/ 0 w 21600"/>
                <a:gd name="T1" fmla="*/ 0 h 21600"/>
                <a:gd name="T2" fmla="*/ 24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8961" name="Arc 62">
              <a:extLst>
                <a:ext uri="{FF2B5EF4-FFF2-40B4-BE49-F238E27FC236}">
                  <a16:creationId xmlns="" xmlns:a16="http://schemas.microsoft.com/office/drawing/2014/main" id="{8AE5CDA6-2707-4CC8-9CE8-CEC312388EEE}"/>
                </a:ext>
              </a:extLst>
            </p:cNvPr>
            <p:cNvSpPr>
              <a:spLocks/>
            </p:cNvSpPr>
            <p:nvPr/>
          </p:nvSpPr>
          <p:spPr bwMode="auto">
            <a:xfrm rot="16200000" flipV="1">
              <a:off x="8761" y="8230"/>
              <a:ext cx="716" cy="325"/>
            </a:xfrm>
            <a:custGeom>
              <a:avLst/>
              <a:gdLst>
                <a:gd name="T0" fmla="*/ 0 w 21600"/>
                <a:gd name="T1" fmla="*/ 0 h 21600"/>
                <a:gd name="T2" fmla="*/ 24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8942" name="Group 63">
            <a:extLst>
              <a:ext uri="{FF2B5EF4-FFF2-40B4-BE49-F238E27FC236}">
                <a16:creationId xmlns="" xmlns:a16="http://schemas.microsoft.com/office/drawing/2014/main" id="{520076A1-33BF-4AD2-A9F1-D5CAA5AAAAD7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7088188" y="2227263"/>
            <a:ext cx="341312" cy="239712"/>
            <a:chOff x="8661" y="8686"/>
            <a:chExt cx="620" cy="3158"/>
          </a:xfrm>
        </p:grpSpPr>
        <p:sp>
          <p:nvSpPr>
            <p:cNvPr id="38956" name="Line 64">
              <a:extLst>
                <a:ext uri="{FF2B5EF4-FFF2-40B4-BE49-F238E27FC236}">
                  <a16:creationId xmlns="" xmlns:a16="http://schemas.microsoft.com/office/drawing/2014/main" id="{1AB62D88-B982-4E66-B82C-8C05D39FA00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661" y="8686"/>
              <a:ext cx="0" cy="159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8957" name="Line 65">
              <a:extLst>
                <a:ext uri="{FF2B5EF4-FFF2-40B4-BE49-F238E27FC236}">
                  <a16:creationId xmlns="" xmlns:a16="http://schemas.microsoft.com/office/drawing/2014/main" id="{4CBB5393-1756-47CD-8CAF-D98CBF777F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61" y="10249"/>
              <a:ext cx="0" cy="159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8958" name="Line 66">
              <a:extLst>
                <a:ext uri="{FF2B5EF4-FFF2-40B4-BE49-F238E27FC236}">
                  <a16:creationId xmlns="" xmlns:a16="http://schemas.microsoft.com/office/drawing/2014/main" id="{9CF60080-455E-4929-B133-4B949C11239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9281" y="8686"/>
              <a:ext cx="0" cy="159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8959" name="Line 67">
              <a:extLst>
                <a:ext uri="{FF2B5EF4-FFF2-40B4-BE49-F238E27FC236}">
                  <a16:creationId xmlns="" xmlns:a16="http://schemas.microsoft.com/office/drawing/2014/main" id="{A53C3C86-32C6-4FFD-B1D2-D133DC734C5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281" y="10249"/>
              <a:ext cx="0" cy="159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38943" name="Line 68">
            <a:extLst>
              <a:ext uri="{FF2B5EF4-FFF2-40B4-BE49-F238E27FC236}">
                <a16:creationId xmlns="" xmlns:a16="http://schemas.microsoft.com/office/drawing/2014/main" id="{56821D3F-EF7E-4A5E-8F39-B918E87BB277}"/>
              </a:ext>
            </a:extLst>
          </p:cNvPr>
          <p:cNvSpPr>
            <a:spLocks noChangeShapeType="1"/>
          </p:cNvSpPr>
          <p:nvPr/>
        </p:nvSpPr>
        <p:spPr bwMode="auto">
          <a:xfrm>
            <a:off x="7458075" y="2243138"/>
            <a:ext cx="42545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8944" name="Text Box 69">
            <a:extLst>
              <a:ext uri="{FF2B5EF4-FFF2-40B4-BE49-F238E27FC236}">
                <a16:creationId xmlns="" xmlns:a16="http://schemas.microsoft.com/office/drawing/2014/main" id="{FEEC6777-C34D-4282-8A52-E1DE4FE167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3663" y="5859463"/>
            <a:ext cx="11938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kumimoji="1" lang="en-US" altLang="zh-CN" sz="2400" b="1">
                <a:solidFill>
                  <a:schemeClr val="accent2"/>
                </a:solidFill>
                <a:latin typeface="Times New Roman" panose="02020603050405020304" pitchFamily="18" charset="0"/>
              </a:rPr>
              <a:t>W, x</a:t>
            </a:r>
            <a:r>
              <a:rPr kumimoji="1" lang="en-US" altLang="zh-CN" sz="2400" b="1" baseline="-25000">
                <a:solidFill>
                  <a:schemeClr val="accent2"/>
                </a:solidFill>
                <a:latin typeface="Times New Roman" panose="02020603050405020304" pitchFamily="18" charset="0"/>
              </a:rPr>
              <a:t>W</a:t>
            </a:r>
            <a:endParaRPr kumimoji="1" lang="en-US" altLang="zh-CN" sz="900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45" name="Text Box 70">
            <a:extLst>
              <a:ext uri="{FF2B5EF4-FFF2-40B4-BE49-F238E27FC236}">
                <a16:creationId xmlns="" xmlns:a16="http://schemas.microsoft.com/office/drawing/2014/main" id="{90ADAF13-DB81-4FEE-BAAF-05F81518E6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3413" y="3284538"/>
            <a:ext cx="1023937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kumimoji="1" lang="en-US" altLang="zh-CN" sz="2400" b="1">
                <a:solidFill>
                  <a:schemeClr val="accent2"/>
                </a:solidFill>
                <a:latin typeface="Times New Roman" panose="02020603050405020304" pitchFamily="18" charset="0"/>
              </a:rPr>
              <a:t>F, x</a:t>
            </a:r>
            <a:r>
              <a:rPr kumimoji="1" lang="en-US" altLang="zh-CN" sz="2400" b="1" baseline="-25000">
                <a:solidFill>
                  <a:schemeClr val="accent2"/>
                </a:solidFill>
                <a:latin typeface="Times New Roman" panose="02020603050405020304" pitchFamily="18" charset="0"/>
              </a:rPr>
              <a:t>F</a:t>
            </a:r>
            <a:endParaRPr kumimoji="1" lang="en-US" altLang="zh-CN" sz="900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  <p:sp>
        <p:nvSpPr>
          <p:cNvPr id="378953" name="Text Box 73">
            <a:extLst>
              <a:ext uri="{FF2B5EF4-FFF2-40B4-BE49-F238E27FC236}">
                <a16:creationId xmlns="" xmlns:a16="http://schemas.microsoft.com/office/drawing/2014/main" id="{D3F77975-B5F8-44D7-B630-2D5F69C653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1773238"/>
            <a:ext cx="4495800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spcBef>
                <a:spcPct val="50000"/>
              </a:spcBef>
              <a:buClrTx/>
              <a:buFontTx/>
              <a:buNone/>
            </a:pPr>
            <a:r>
              <a:rPr kumimoji="1" lang="zh-CN" altLang="en-US" sz="2400" b="1">
                <a:solidFill>
                  <a:srgbClr val="FF00FF"/>
                </a:solidFill>
                <a:latin typeface="Times New Roman" panose="02020603050405020304" pitchFamily="18" charset="0"/>
              </a:rPr>
              <a:t>计算项目：</a:t>
            </a:r>
          </a:p>
          <a:p>
            <a:pPr lvl="1" algn="just" eaLnBrk="1" hangingPunct="1">
              <a:lnSpc>
                <a:spcPct val="60000"/>
              </a:lnSpc>
              <a:spcBef>
                <a:spcPct val="50000"/>
              </a:spcBef>
              <a:buClrTx/>
              <a:buFontTx/>
              <a:buNone/>
            </a:pPr>
            <a:r>
              <a:rPr kumimoji="1" lang="zh-CN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塔顶（或塔底）产量和浓度</a:t>
            </a:r>
          </a:p>
          <a:p>
            <a:pPr lvl="1" algn="just" eaLnBrk="1" hangingPunct="1">
              <a:lnSpc>
                <a:spcPct val="60000"/>
              </a:lnSpc>
              <a:spcBef>
                <a:spcPct val="50000"/>
              </a:spcBef>
              <a:buClrTx/>
              <a:buFontTx/>
              <a:buNone/>
            </a:pPr>
            <a:r>
              <a:rPr kumimoji="1" lang="zh-CN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塔内物流量</a:t>
            </a:r>
            <a:r>
              <a:rPr kumimoji="1" lang="en-US" altLang="zh-CN" sz="2400" b="1">
                <a:solidFill>
                  <a:srgbClr val="0000FF"/>
                </a:solidFill>
                <a:latin typeface="Times New Roman" panose="02020603050405020304" pitchFamily="18" charset="0"/>
              </a:rPr>
              <a:t>L</a:t>
            </a:r>
            <a:r>
              <a:rPr kumimoji="1" lang="zh-CN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、</a:t>
            </a:r>
            <a:r>
              <a:rPr kumimoji="1" lang="en-US" altLang="zh-CN" sz="2400" b="1">
                <a:solidFill>
                  <a:srgbClr val="0000FF"/>
                </a:solidFill>
                <a:latin typeface="Times New Roman" panose="02020603050405020304" pitchFamily="18" charset="0"/>
              </a:rPr>
              <a:t>V</a:t>
            </a:r>
            <a:r>
              <a:rPr kumimoji="1" lang="zh-CN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、</a:t>
            </a:r>
            <a:r>
              <a:rPr kumimoji="1" lang="en-US" altLang="zh-CN" sz="2400" b="1">
                <a:solidFill>
                  <a:srgbClr val="0000FF"/>
                </a:solidFill>
                <a:latin typeface="Times New Roman" panose="02020603050405020304" pitchFamily="18" charset="0"/>
              </a:rPr>
              <a:t>L</a:t>
            </a:r>
            <a:r>
              <a:rPr kumimoji="1" lang="en-US" altLang="zh-CN" sz="2400" b="1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</a:t>
            </a:r>
            <a:r>
              <a:rPr kumimoji="1" lang="zh-CN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、</a:t>
            </a:r>
            <a:r>
              <a:rPr kumimoji="1" lang="en-US" altLang="zh-CN" sz="2400" b="1">
                <a:solidFill>
                  <a:srgbClr val="0000FF"/>
                </a:solidFill>
                <a:latin typeface="Times New Roman" panose="02020603050405020304" pitchFamily="18" charset="0"/>
              </a:rPr>
              <a:t>V </a:t>
            </a:r>
            <a:r>
              <a:rPr kumimoji="1" lang="en-US" altLang="zh-CN" sz="2400" b="1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</a:t>
            </a:r>
            <a:endParaRPr kumimoji="1" lang="en-US" altLang="zh-CN" sz="2400" b="1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lvl="1" algn="just" eaLnBrk="1" hangingPunct="1">
              <a:lnSpc>
                <a:spcPct val="60000"/>
              </a:lnSpc>
              <a:spcBef>
                <a:spcPct val="50000"/>
              </a:spcBef>
              <a:buClrTx/>
              <a:buFontTx/>
              <a:buNone/>
            </a:pPr>
            <a:r>
              <a:rPr kumimoji="1" lang="zh-CN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回流量</a:t>
            </a:r>
            <a:r>
              <a:rPr kumimoji="1" lang="en-US" altLang="zh-CN" sz="2400" b="1">
                <a:solidFill>
                  <a:srgbClr val="0000FF"/>
                </a:solidFill>
                <a:latin typeface="Times New Roman" panose="02020603050405020304" pitchFamily="18" charset="0"/>
              </a:rPr>
              <a:t>L</a:t>
            </a:r>
            <a:r>
              <a:rPr kumimoji="1" lang="en-US" altLang="zh-CN" sz="2400" b="1" baseline="-25000">
                <a:solidFill>
                  <a:srgbClr val="0000FF"/>
                </a:solidFill>
                <a:latin typeface="Times New Roman" panose="02020603050405020304" pitchFamily="18" charset="0"/>
              </a:rPr>
              <a:t>0</a:t>
            </a:r>
            <a:endParaRPr kumimoji="1" lang="zh-CN" altLang="en-US" sz="2400" b="1" baseline="-2500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lvl="1" algn="just" eaLnBrk="1" hangingPunct="1">
              <a:lnSpc>
                <a:spcPct val="60000"/>
              </a:lnSpc>
              <a:spcBef>
                <a:spcPct val="50000"/>
              </a:spcBef>
              <a:buClrTx/>
              <a:buFontTx/>
              <a:buNone/>
            </a:pPr>
            <a:r>
              <a:rPr kumimoji="1" lang="zh-CN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塔板数或填料层高度</a:t>
            </a:r>
          </a:p>
          <a:p>
            <a:pPr lvl="1" algn="just" eaLnBrk="1" hangingPunct="1">
              <a:lnSpc>
                <a:spcPct val="60000"/>
              </a:lnSpc>
              <a:spcBef>
                <a:spcPct val="50000"/>
              </a:spcBef>
              <a:buClrTx/>
              <a:buFontTx/>
              <a:buNone/>
            </a:pPr>
            <a:r>
              <a:rPr kumimoji="1" lang="zh-CN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进料位置</a:t>
            </a:r>
          </a:p>
          <a:p>
            <a:pPr lvl="1" algn="just" eaLnBrk="1" hangingPunct="1">
              <a:lnSpc>
                <a:spcPct val="60000"/>
              </a:lnSpc>
              <a:spcBef>
                <a:spcPct val="50000"/>
              </a:spcBef>
              <a:buClrTx/>
              <a:buFontTx/>
              <a:buNone/>
            </a:pPr>
            <a:r>
              <a:rPr kumimoji="1" lang="zh-CN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塔径</a:t>
            </a:r>
          </a:p>
        </p:txBody>
      </p:sp>
      <p:sp>
        <p:nvSpPr>
          <p:cNvPr id="38947" name="Line 74">
            <a:extLst>
              <a:ext uri="{FF2B5EF4-FFF2-40B4-BE49-F238E27FC236}">
                <a16:creationId xmlns="" xmlns:a16="http://schemas.microsoft.com/office/drawing/2014/main" id="{BF04F047-2BC4-4646-956F-D086262E4B59}"/>
              </a:ext>
            </a:extLst>
          </p:cNvPr>
          <p:cNvSpPr>
            <a:spLocks noChangeShapeType="1"/>
          </p:cNvSpPr>
          <p:nvPr/>
        </p:nvSpPr>
        <p:spPr bwMode="auto">
          <a:xfrm>
            <a:off x="6027738" y="2517775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38948" name="Line 75">
            <a:extLst>
              <a:ext uri="{FF2B5EF4-FFF2-40B4-BE49-F238E27FC236}">
                <a16:creationId xmlns="" xmlns:a16="http://schemas.microsoft.com/office/drawing/2014/main" id="{A5E99B8B-365D-4797-97FB-12BF3E2D84F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08738" y="2517775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38949" name="Line 76">
            <a:extLst>
              <a:ext uri="{FF2B5EF4-FFF2-40B4-BE49-F238E27FC236}">
                <a16:creationId xmlns="" xmlns:a16="http://schemas.microsoft.com/office/drawing/2014/main" id="{D7E37677-D5D5-4F5D-8C5F-85FFB64F545B}"/>
              </a:ext>
            </a:extLst>
          </p:cNvPr>
          <p:cNvSpPr>
            <a:spLocks noChangeShapeType="1"/>
          </p:cNvSpPr>
          <p:nvPr/>
        </p:nvSpPr>
        <p:spPr bwMode="auto">
          <a:xfrm>
            <a:off x="6027738" y="3965575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38950" name="Line 77">
            <a:extLst>
              <a:ext uri="{FF2B5EF4-FFF2-40B4-BE49-F238E27FC236}">
                <a16:creationId xmlns="" xmlns:a16="http://schemas.microsoft.com/office/drawing/2014/main" id="{EBB80BB6-9625-4121-81A4-AC999794DF9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332538" y="3965575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graphicFrame>
        <p:nvGraphicFramePr>
          <p:cNvPr id="38951" name="Object 78">
            <a:extLst>
              <a:ext uri="{FF2B5EF4-FFF2-40B4-BE49-F238E27FC236}">
                <a16:creationId xmlns="" xmlns:a16="http://schemas.microsoft.com/office/drawing/2014/main" id="{644F083D-FEEB-4A63-BD55-AC27AEEF117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41938" y="2441575"/>
          <a:ext cx="4191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388" name="Equation" r:id="rId6" imgW="139639" imgH="152334" progId="Equation.3">
                  <p:embed/>
                </p:oleObj>
              </mc:Choice>
              <mc:Fallback>
                <p:oleObj name="Equation" r:id="rId6" imgW="139639" imgH="152334" progId="Equation.3">
                  <p:embed/>
                  <p:pic>
                    <p:nvPicPr>
                      <p:cNvPr id="0" name="Object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41938" y="2441575"/>
                        <a:ext cx="41910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52" name="Object 79">
            <a:extLst>
              <a:ext uri="{FF2B5EF4-FFF2-40B4-BE49-F238E27FC236}">
                <a16:creationId xmlns="" xmlns:a16="http://schemas.microsoft.com/office/drawing/2014/main" id="{E6EF423A-958C-429A-B43A-A05EF6FD603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37338" y="2441575"/>
          <a:ext cx="393700" cy="46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389" name="Equation" r:id="rId8" imgW="139579" imgH="164957" progId="Equation.3">
                  <p:embed/>
                </p:oleObj>
              </mc:Choice>
              <mc:Fallback>
                <p:oleObj name="Equation" r:id="rId8" imgW="139579" imgH="164957" progId="Equation.3">
                  <p:embed/>
                  <p:pic>
                    <p:nvPicPr>
                      <p:cNvPr id="0" name="Object 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37338" y="2441575"/>
                        <a:ext cx="393700" cy="463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53" name="Object 80">
            <a:extLst>
              <a:ext uri="{FF2B5EF4-FFF2-40B4-BE49-F238E27FC236}">
                <a16:creationId xmlns="" xmlns:a16="http://schemas.microsoft.com/office/drawing/2014/main" id="{15A81F51-0AA1-4B84-8826-84493C76CD2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208588" y="3965575"/>
          <a:ext cx="5334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390" name="Equation" r:id="rId10" imgW="177569" imgH="152202" progId="Equation.3">
                  <p:embed/>
                </p:oleObj>
              </mc:Choice>
              <mc:Fallback>
                <p:oleObj name="Equation" r:id="rId10" imgW="177569" imgH="152202" progId="Equation.3">
                  <p:embed/>
                  <p:pic>
                    <p:nvPicPr>
                      <p:cNvPr id="0" name="Object 8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08588" y="3965575"/>
                        <a:ext cx="53340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54" name="Object 81">
            <a:extLst>
              <a:ext uri="{FF2B5EF4-FFF2-40B4-BE49-F238E27FC236}">
                <a16:creationId xmlns="" xmlns:a16="http://schemas.microsoft.com/office/drawing/2014/main" id="{FF0E92AD-9266-4852-9B62-8EE7CFBDD09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13538" y="3965575"/>
          <a:ext cx="500062" cy="46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391" name="Equation" r:id="rId12" imgW="177492" imgH="164814" progId="Equation.3">
                  <p:embed/>
                </p:oleObj>
              </mc:Choice>
              <mc:Fallback>
                <p:oleObj name="Equation" r:id="rId12" imgW="177492" imgH="164814" progId="Equation.3">
                  <p:embed/>
                  <p:pic>
                    <p:nvPicPr>
                      <p:cNvPr id="0" name="Object 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13538" y="3965575"/>
                        <a:ext cx="500062" cy="463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55" name="Object 82">
            <a:extLst>
              <a:ext uri="{FF2B5EF4-FFF2-40B4-BE49-F238E27FC236}">
                <a16:creationId xmlns="" xmlns:a16="http://schemas.microsoft.com/office/drawing/2014/main" id="{D55BFA8A-6973-42D6-AA91-7B7E5FE9BAE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588125" y="1700213"/>
          <a:ext cx="5334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392" name="公式" r:id="rId14" imgW="177569" imgH="202936" progId="Equation.3">
                  <p:embed/>
                </p:oleObj>
              </mc:Choice>
              <mc:Fallback>
                <p:oleObj name="公式" r:id="rId14" imgW="177569" imgH="202936" progId="Equation.3">
                  <p:embed/>
                  <p:pic>
                    <p:nvPicPr>
                      <p:cNvPr id="0" name="Object 8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8125" y="1700213"/>
                        <a:ext cx="533400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音频 1">
            <a:hlinkClick r:id="" action="ppaction://media"/>
            <a:extLst>
              <a:ext uri="{FF2B5EF4-FFF2-40B4-BE49-F238E27FC236}">
                <a16:creationId xmlns="" xmlns:a16="http://schemas.microsoft.com/office/drawing/2014/main" id="{C59ED298-D171-4FEE-AD50-FC06CF5582F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602"/>
    </mc:Choice>
    <mc:Fallback xmlns="">
      <p:transition spd="slow" advTm="27602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3789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500"/>
                                        <p:tgtEl>
                                          <p:spTgt spid="3789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789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89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789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789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37895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78953" grpId="0" build="p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灯片编号占位符 5">
            <a:extLst>
              <a:ext uri="{FF2B5EF4-FFF2-40B4-BE49-F238E27FC236}">
                <a16:creationId xmlns="" xmlns:a16="http://schemas.microsoft.com/office/drawing/2014/main" id="{93208497-CB03-47DF-B5C0-E7254D872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632AF35-AC57-4058-A31A-557F02E3AA77}" type="slidenum">
              <a:rPr lang="zh-CN" altLang="en-US" sz="1000"/>
              <a:pPr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en-US" altLang="zh-CN" sz="1000"/>
          </a:p>
        </p:txBody>
      </p:sp>
      <p:sp>
        <p:nvSpPr>
          <p:cNvPr id="55299" name="Rectangle 2">
            <a:extLst>
              <a:ext uri="{FF2B5EF4-FFF2-40B4-BE49-F238E27FC236}">
                <a16:creationId xmlns="" xmlns:a16="http://schemas.microsoft.com/office/drawing/2014/main" id="{79043134-F85F-4A9D-9BB8-2E913C9AF7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kumimoji="1" lang="en-US" altLang="zh-CN" sz="2400">
                <a:solidFill>
                  <a:srgbClr val="FF00FF"/>
                </a:solidFill>
              </a:rPr>
              <a:t>3</a:t>
            </a:r>
            <a:r>
              <a:rPr kumimoji="1" lang="zh-CN" altLang="en-US" sz="2400">
                <a:solidFill>
                  <a:srgbClr val="FF00FF"/>
                </a:solidFill>
              </a:rPr>
              <a:t>、进料热状况的影响及加料线方程</a:t>
            </a:r>
          </a:p>
        </p:txBody>
      </p:sp>
      <p:graphicFrame>
        <p:nvGraphicFramePr>
          <p:cNvPr id="55300" name="Object 35">
            <a:extLst>
              <a:ext uri="{FF2B5EF4-FFF2-40B4-BE49-F238E27FC236}">
                <a16:creationId xmlns="" xmlns:a16="http://schemas.microsoft.com/office/drawing/2014/main" id="{F2BA72C9-F126-42A5-91BE-2954ADA363B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228600" y="1371600"/>
          <a:ext cx="6324600" cy="574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471" name="图片" r:id="rId5" imgW="3235960" imgH="2941320" progId="Word.Picture.8">
                  <p:embed/>
                </p:oleObj>
              </mc:Choice>
              <mc:Fallback>
                <p:oleObj name="图片" r:id="rId5" imgW="3235960" imgH="2941320" progId="Word.Picture.8">
                  <p:embed/>
                  <p:pic>
                    <p:nvPicPr>
                      <p:cNvPr id="0" name="Object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28600" y="1371600"/>
                        <a:ext cx="6324600" cy="5749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2948" name="Object 36">
            <a:extLst>
              <a:ext uri="{FF2B5EF4-FFF2-40B4-BE49-F238E27FC236}">
                <a16:creationId xmlns="" xmlns:a16="http://schemas.microsoft.com/office/drawing/2014/main" id="{81114C4F-B9B5-4B8D-A169-720F2258ED5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08625" y="4797425"/>
          <a:ext cx="2120900" cy="896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472" name="公式" r:id="rId7" imgW="1193800" imgH="469900" progId="Equation.3">
                  <p:embed/>
                </p:oleObj>
              </mc:Choice>
              <mc:Fallback>
                <p:oleObj name="公式" r:id="rId7" imgW="1193800" imgH="469900" progId="Equation.3">
                  <p:embed/>
                  <p:pic>
                    <p:nvPicPr>
                      <p:cNvPr id="0" name="Object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8625" y="4797425"/>
                        <a:ext cx="2120900" cy="896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CCFFCC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2950" name="Text Box 38">
            <a:extLst>
              <a:ext uri="{FF2B5EF4-FFF2-40B4-BE49-F238E27FC236}">
                <a16:creationId xmlns="" xmlns:a16="http://schemas.microsoft.com/office/drawing/2014/main" id="{556879EA-B7CD-4448-9E11-EC9B1F611E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3800" y="3644900"/>
            <a:ext cx="386715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10000"/>
              </a:lnSpc>
              <a:spcBef>
                <a:spcPct val="50000"/>
              </a:spcBef>
              <a:buClrTx/>
              <a:buFont typeface="Wingdings" panose="05000000000000000000" pitchFamily="2" charset="2"/>
              <a:buChar char="u"/>
            </a:pPr>
            <a:r>
              <a:rPr kumimoji="1" lang="zh-CN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影响到再沸器的热负荷</a:t>
            </a:r>
            <a:endParaRPr kumimoji="1" lang="zh-CN" altLang="en-US" sz="240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55303" name="Rectangle 39">
            <a:extLst>
              <a:ext uri="{FF2B5EF4-FFF2-40B4-BE49-F238E27FC236}">
                <a16:creationId xmlns="" xmlns:a16="http://schemas.microsoft.com/office/drawing/2014/main" id="{420A7E73-D014-4D44-9C27-92F361680E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6825" y="1268413"/>
            <a:ext cx="29416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tabLst>
                <a:tab pos="20955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kumimoji="1" lang="zh-CN" altLang="en-US" sz="2400" b="1">
                <a:solidFill>
                  <a:srgbClr val="FF0000"/>
                </a:solidFill>
                <a:latin typeface="宋体" panose="02010600030101010101" pitchFamily="2" charset="-122"/>
              </a:rPr>
              <a:t>进料热状况的影响：</a:t>
            </a:r>
          </a:p>
        </p:txBody>
      </p:sp>
      <p:sp>
        <p:nvSpPr>
          <p:cNvPr id="422952" name="Rectangle 40">
            <a:extLst>
              <a:ext uri="{FF2B5EF4-FFF2-40B4-BE49-F238E27FC236}">
                <a16:creationId xmlns="" xmlns:a16="http://schemas.microsoft.com/office/drawing/2014/main" id="{7226CB7E-1030-4949-9C06-01DF87B34E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1738" y="1916113"/>
            <a:ext cx="3836987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tabLst>
                <a:tab pos="20955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Tx/>
              <a:buFont typeface="Wingdings" panose="05000000000000000000" pitchFamily="2" charset="2"/>
              <a:buChar char="u"/>
            </a:pPr>
            <a:r>
              <a:rPr kumimoji="1" lang="zh-CN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影响到提馏段传质推动力</a:t>
            </a:r>
          </a:p>
        </p:txBody>
      </p:sp>
      <p:sp>
        <p:nvSpPr>
          <p:cNvPr id="422953" name="Rectangle 41">
            <a:extLst>
              <a:ext uri="{FF2B5EF4-FFF2-40B4-BE49-F238E27FC236}">
                <a16:creationId xmlns="" xmlns:a16="http://schemas.microsoft.com/office/drawing/2014/main" id="{4C8593EF-ACBE-4846-B4D2-0AFE3D1412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5600" y="2420938"/>
            <a:ext cx="3097213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tabLst>
                <a:tab pos="20955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50000"/>
              </a:spcBef>
              <a:buClrTx/>
              <a:buFont typeface="Wingdings" panose="05000000000000000000" pitchFamily="2" charset="2"/>
              <a:buNone/>
            </a:pPr>
            <a:r>
              <a:rPr kumimoji="1" lang="en-US" altLang="zh-CN" sz="2400" i="1">
                <a:solidFill>
                  <a:srgbClr val="0000FF"/>
                </a:solidFill>
                <a:latin typeface="Times New Roman" panose="02020603050405020304" pitchFamily="18" charset="0"/>
              </a:rPr>
              <a:t>q</a:t>
            </a:r>
            <a:r>
              <a:rPr kumimoji="1" lang="zh-CN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越小，提馏段操作线越靠近平衡线。</a:t>
            </a:r>
          </a:p>
        </p:txBody>
      </p:sp>
      <p:sp>
        <p:nvSpPr>
          <p:cNvPr id="422954" name="Rectangle 42">
            <a:extLst>
              <a:ext uri="{FF2B5EF4-FFF2-40B4-BE49-F238E27FC236}">
                <a16:creationId xmlns="" xmlns:a16="http://schemas.microsoft.com/office/drawing/2014/main" id="{4E913DD2-231A-45A2-938C-B272A87454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4163" y="4221163"/>
            <a:ext cx="2425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tabLst>
                <a:tab pos="20955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kumimoji="1" lang="en-US" altLang="zh-CN" sz="2400" i="1">
                <a:solidFill>
                  <a:srgbClr val="0000FF"/>
                </a:solidFill>
                <a:latin typeface="Times New Roman" panose="02020603050405020304" pitchFamily="18" charset="0"/>
              </a:rPr>
              <a:t>q</a:t>
            </a:r>
            <a:r>
              <a:rPr kumimoji="1" lang="zh-CN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越小，</a:t>
            </a:r>
            <a:r>
              <a:rPr kumimoji="1" lang="en-US" altLang="zh-CN" sz="2400" i="1">
                <a:solidFill>
                  <a:srgbClr val="0000FF"/>
                </a:solidFill>
                <a:latin typeface="Times New Roman" panose="02020603050405020304" pitchFamily="18" charset="0"/>
              </a:rPr>
              <a:t>V</a:t>
            </a:r>
            <a:r>
              <a:rPr kumimoji="1" lang="en-US" altLang="zh-CN" sz="2400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</a:t>
            </a:r>
            <a:r>
              <a:rPr kumimoji="1" lang="zh-CN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越小。</a:t>
            </a: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="" xmlns:a16="http://schemas.microsoft.com/office/drawing/2014/main" id="{3CC25047-E6ED-455B-984D-C18CD02D499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164846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22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22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22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422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422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22950" grpId="0"/>
      <p:bldP spid="422952" grpId="0"/>
      <p:bldP spid="422953" grpId="0"/>
      <p:bldP spid="42295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462D5B31-51DB-4C7D-990F-7E36E0D3FB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47800"/>
            <a:ext cx="8229600" cy="5400600"/>
          </a:xfrm>
        </p:spPr>
        <p:txBody>
          <a:bodyPr/>
          <a:lstStyle/>
          <a:p>
            <a:r>
              <a:rPr lang="zh-CN" altLang="en-US" dirty="0"/>
              <a:t>习题</a:t>
            </a:r>
            <a:r>
              <a:rPr lang="en-US" altLang="zh-CN" dirty="0"/>
              <a:t>5</a:t>
            </a:r>
          </a:p>
          <a:p>
            <a:r>
              <a:rPr lang="zh-CN" altLang="en-US" dirty="0"/>
              <a:t>一常压精馏塔的进料为组成</a:t>
            </a:r>
            <a:r>
              <a:rPr lang="en-US" altLang="zh-CN" dirty="0"/>
              <a:t>0.44</a:t>
            </a:r>
            <a:r>
              <a:rPr lang="zh-CN" altLang="en-US" dirty="0"/>
              <a:t>（摩尔分率）的苯</a:t>
            </a:r>
            <a:r>
              <a:rPr lang="en-US" altLang="zh-CN" dirty="0"/>
              <a:t>-</a:t>
            </a:r>
            <a:r>
              <a:rPr lang="zh-CN" altLang="en-US" dirty="0"/>
              <a:t>甲苯混合物，求在下述进料状况下的</a:t>
            </a:r>
            <a:r>
              <a:rPr lang="en-US" altLang="zh-CN" dirty="0"/>
              <a:t>q</a:t>
            </a:r>
            <a:r>
              <a:rPr lang="zh-CN" altLang="en-US" dirty="0"/>
              <a:t>值及</a:t>
            </a:r>
            <a:r>
              <a:rPr lang="en-US" altLang="zh-CN" dirty="0"/>
              <a:t>q</a:t>
            </a:r>
            <a:r>
              <a:rPr lang="zh-CN" altLang="en-US" dirty="0"/>
              <a:t>线斜率</a:t>
            </a:r>
            <a:r>
              <a:rPr lang="zh-CN" altLang="en-US" dirty="0">
                <a:sym typeface="Wingdings" panose="05000000000000000000" pitchFamily="2" charset="2"/>
              </a:rPr>
              <a:t>（</a:t>
            </a:r>
            <a:r>
              <a:rPr lang="en-US" altLang="zh-CN" dirty="0">
                <a:sym typeface="Wingdings" panose="05000000000000000000" pitchFamily="2" charset="2"/>
              </a:rPr>
              <a:t>1</a:t>
            </a:r>
            <a:r>
              <a:rPr lang="zh-CN" altLang="en-US" dirty="0">
                <a:sym typeface="Wingdings" panose="05000000000000000000" pitchFamily="2" charset="2"/>
              </a:rPr>
              <a:t>）汽、液的摩尔流率各占一半；（</a:t>
            </a:r>
            <a:r>
              <a:rPr lang="en-US" altLang="zh-CN" dirty="0">
                <a:sym typeface="Wingdings" panose="05000000000000000000" pitchFamily="2" charset="2"/>
              </a:rPr>
              <a:t>2</a:t>
            </a:r>
            <a:r>
              <a:rPr lang="zh-CN" altLang="en-US" dirty="0">
                <a:sym typeface="Wingdings" panose="05000000000000000000" pitchFamily="2" charset="2"/>
              </a:rPr>
              <a:t>）</a:t>
            </a:r>
            <a:r>
              <a:rPr lang="en-US" altLang="zh-CN" dirty="0">
                <a:sym typeface="Wingdings" panose="05000000000000000000" pitchFamily="2" charset="2"/>
              </a:rPr>
              <a:t>20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  <a:sym typeface="Wingdings" panose="05000000000000000000" pitchFamily="2" charset="2"/>
              </a:rPr>
              <a:t>℃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sym typeface="Wingdings" panose="05000000000000000000" pitchFamily="2" charset="2"/>
              </a:rPr>
              <a:t>；（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  <a:sym typeface="Wingdings" panose="05000000000000000000" pitchFamily="2" charset="2"/>
              </a:rPr>
              <a:t>3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sym typeface="Wingdings" panose="05000000000000000000" pitchFamily="2" charset="2"/>
              </a:rPr>
              <a:t>）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  <a:sym typeface="Wingdings" panose="05000000000000000000" pitchFamily="2" charset="2"/>
              </a:rPr>
              <a:t>180℃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sym typeface="Wingdings" panose="05000000000000000000" pitchFamily="2" charset="2"/>
              </a:rPr>
              <a:t>。已知在涉及的温度范围内，苯和甲苯液体的平均比热</a:t>
            </a:r>
            <a:r>
              <a:rPr lang="en-US" altLang="zh-CN" dirty="0" err="1">
                <a:latin typeface="宋体" panose="02010600030101010101" pitchFamily="2" charset="-122"/>
                <a:ea typeface="宋体" panose="02010600030101010101" pitchFamily="2" charset="-122"/>
                <a:sym typeface="Wingdings" panose="05000000000000000000" pitchFamily="2" charset="2"/>
              </a:rPr>
              <a:t>C</a:t>
            </a:r>
            <a:r>
              <a:rPr lang="en-US" altLang="zh-CN" sz="2000" dirty="0" err="1">
                <a:latin typeface="宋体" panose="02010600030101010101" pitchFamily="2" charset="-122"/>
                <a:ea typeface="宋体" panose="02010600030101010101" pitchFamily="2" charset="-122"/>
                <a:sym typeface="Wingdings" panose="05000000000000000000" pitchFamily="2" charset="2"/>
              </a:rPr>
              <a:t>p,L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  <a:sym typeface="Wingdings" panose="05000000000000000000" pitchFamily="2" charset="2"/>
              </a:rPr>
              <a:t>=0.44kcal/kg℃,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sym typeface="Wingdings" panose="05000000000000000000" pitchFamily="2" charset="2"/>
              </a:rPr>
              <a:t>其蒸汽的平均比热</a:t>
            </a:r>
            <a:r>
              <a:rPr lang="en-US" altLang="zh-CN" dirty="0" err="1">
                <a:latin typeface="宋体" panose="02010600030101010101" pitchFamily="2" charset="-122"/>
                <a:ea typeface="宋体" panose="02010600030101010101" pitchFamily="2" charset="-122"/>
                <a:sym typeface="Wingdings" panose="05000000000000000000" pitchFamily="2" charset="2"/>
              </a:rPr>
              <a:t>C</a:t>
            </a:r>
            <a:r>
              <a:rPr lang="en-US" altLang="zh-CN" sz="2000" dirty="0" err="1">
                <a:latin typeface="宋体" panose="02010600030101010101" pitchFamily="2" charset="-122"/>
                <a:ea typeface="宋体" panose="02010600030101010101" pitchFamily="2" charset="-122"/>
                <a:sym typeface="Wingdings" panose="05000000000000000000" pitchFamily="2" charset="2"/>
              </a:rPr>
              <a:t>p,V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  <a:sym typeface="Wingdings" panose="05000000000000000000" pitchFamily="2" charset="2"/>
              </a:rPr>
              <a:t>=0.30kcal/kg℃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sym typeface="Wingdings" panose="05000000000000000000" pitchFamily="2" charset="2"/>
              </a:rPr>
              <a:t>；在总压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  <a:sym typeface="Wingdings" panose="05000000000000000000" pitchFamily="2" charset="2"/>
              </a:rPr>
              <a:t>P=1atm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sym typeface="Wingdings" panose="05000000000000000000" pitchFamily="2" charset="2"/>
              </a:rPr>
              <a:t>的沸点下，苯的汽化潜热</a:t>
            </a:r>
            <a:r>
              <a:rPr lang="en-US" altLang="zh-CN" dirty="0" err="1">
                <a:latin typeface="宋体" panose="02010600030101010101" pitchFamily="2" charset="-122"/>
                <a:ea typeface="宋体" panose="02010600030101010101" pitchFamily="2" charset="-122"/>
                <a:sym typeface="Wingdings" panose="05000000000000000000" pitchFamily="2" charset="2"/>
              </a:rPr>
              <a:t>r</a:t>
            </a:r>
            <a:r>
              <a:rPr lang="en-US" altLang="zh-CN" sz="1600" dirty="0" err="1">
                <a:latin typeface="宋体" panose="02010600030101010101" pitchFamily="2" charset="-122"/>
                <a:ea typeface="宋体" panose="02010600030101010101" pitchFamily="2" charset="-122"/>
                <a:sym typeface="Wingdings" panose="05000000000000000000" pitchFamily="2" charset="2"/>
              </a:rPr>
              <a:t>A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  <a:sym typeface="Wingdings" panose="05000000000000000000" pitchFamily="2" charset="2"/>
              </a:rPr>
              <a:t>=94.2kcal/kg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sym typeface="Wingdings" panose="05000000000000000000" pitchFamily="2" charset="2"/>
              </a:rPr>
              <a:t>，甲苯的汽化潜热</a:t>
            </a:r>
            <a:r>
              <a:rPr lang="en-US" altLang="zh-CN" dirty="0" err="1">
                <a:latin typeface="宋体" panose="02010600030101010101" pitchFamily="2" charset="-122"/>
                <a:ea typeface="宋体" panose="02010600030101010101" pitchFamily="2" charset="-122"/>
                <a:sym typeface="Wingdings" panose="05000000000000000000" pitchFamily="2" charset="2"/>
              </a:rPr>
              <a:t>r</a:t>
            </a:r>
            <a:r>
              <a:rPr lang="en-US" altLang="zh-CN" sz="1600" dirty="0" err="1">
                <a:latin typeface="宋体" panose="02010600030101010101" pitchFamily="2" charset="-122"/>
                <a:ea typeface="宋体" panose="02010600030101010101" pitchFamily="2" charset="-122"/>
                <a:sym typeface="Wingdings" panose="05000000000000000000" pitchFamily="2" charset="2"/>
              </a:rPr>
              <a:t>B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  <a:sym typeface="Wingdings" panose="05000000000000000000" pitchFamily="2" charset="2"/>
              </a:rPr>
              <a:t>=86.5kcal/kg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sym typeface="Wingdings" panose="05000000000000000000" pitchFamily="2" charset="2"/>
              </a:rPr>
              <a:t>。</a:t>
            </a:r>
            <a:endParaRPr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5D81FBD1-6740-4810-9784-A6A347DCB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E990F9-ABAC-41AC-82A2-722B02F9182D}" type="slidenum">
              <a:rPr lang="zh-CN" altLang="en-US" smtClean="0"/>
              <a:pPr>
                <a:defRPr/>
              </a:pPr>
              <a:t>21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5738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灯片编号占位符 5">
            <a:extLst>
              <a:ext uri="{FF2B5EF4-FFF2-40B4-BE49-F238E27FC236}">
                <a16:creationId xmlns="" xmlns:a16="http://schemas.microsoft.com/office/drawing/2014/main" id="{387FDB8C-B7F4-45D8-9504-4027B25CB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8C9FFD3-77EB-462F-B39A-68AB7A969896}" type="slidenum">
              <a:rPr lang="zh-CN" altLang="en-US" sz="1000"/>
              <a:pPr>
                <a:spcBef>
                  <a:spcPct val="0"/>
                </a:spcBef>
                <a:buClrTx/>
                <a:buFontTx/>
                <a:buNone/>
              </a:pPr>
              <a:t>22</a:t>
            </a:fld>
            <a:endParaRPr lang="en-US" altLang="zh-CN" sz="1000"/>
          </a:p>
        </p:txBody>
      </p:sp>
      <p:sp>
        <p:nvSpPr>
          <p:cNvPr id="56323" name="Rectangle 2">
            <a:extLst>
              <a:ext uri="{FF2B5EF4-FFF2-40B4-BE49-F238E27FC236}">
                <a16:creationId xmlns="" xmlns:a16="http://schemas.microsoft.com/office/drawing/2014/main" id="{45B3069B-5952-49A4-8682-09C3873736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kumimoji="1" lang="zh-CN" altLang="en-US" sz="2500">
                <a:solidFill>
                  <a:srgbClr val="3333FF"/>
                </a:solidFill>
                <a:latin typeface="Times New Roman" panose="02020603050405020304" pitchFamily="18" charset="0"/>
              </a:rPr>
              <a:t>三、理论塔板数</a:t>
            </a:r>
            <a:r>
              <a:rPr kumimoji="1" lang="en-US" altLang="zh-CN" sz="2500">
                <a:solidFill>
                  <a:srgbClr val="3333FF"/>
                </a:solidFill>
                <a:latin typeface="Times New Roman" panose="02020603050405020304" pitchFamily="18" charset="0"/>
              </a:rPr>
              <a:t>N</a:t>
            </a:r>
            <a:r>
              <a:rPr kumimoji="1" lang="zh-CN" altLang="en-US" sz="2500">
                <a:solidFill>
                  <a:srgbClr val="3333FF"/>
                </a:solidFill>
                <a:latin typeface="Times New Roman" panose="02020603050405020304" pitchFamily="18" charset="0"/>
              </a:rPr>
              <a:t>的计算</a:t>
            </a:r>
          </a:p>
        </p:txBody>
      </p:sp>
      <p:sp>
        <p:nvSpPr>
          <p:cNvPr id="56324" name="Rectangle 5">
            <a:extLst>
              <a:ext uri="{FF2B5EF4-FFF2-40B4-BE49-F238E27FC236}">
                <a16:creationId xmlns="" xmlns:a16="http://schemas.microsoft.com/office/drawing/2014/main" id="{6E196765-A385-4BCF-942F-4EA1FB20F2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2860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kumimoji="1" lang="zh-CN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理论板数的求取方法：</a:t>
            </a:r>
            <a:endParaRPr kumimoji="1" lang="zh-CN" altLang="en-US" sz="240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56325" name="Object 6">
            <a:extLst>
              <a:ext uri="{FF2B5EF4-FFF2-40B4-BE49-F238E27FC236}">
                <a16:creationId xmlns="" xmlns:a16="http://schemas.microsoft.com/office/drawing/2014/main" id="{AC9478FB-8743-4E50-A27D-4A1F2268FC7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16463" y="1844675"/>
          <a:ext cx="1266825" cy="160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408" r:id="rId5" imgW="583947" imgH="736280" progId="Equation.3">
                  <p:embed/>
                </p:oleObj>
              </mc:Choice>
              <mc:Fallback>
                <p:oleObj r:id="rId5" imgW="583947" imgH="73628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6463" y="1844675"/>
                        <a:ext cx="1266825" cy="160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音频 1">
            <a:hlinkClick r:id="" action="ppaction://media"/>
            <a:extLst>
              <a:ext uri="{FF2B5EF4-FFF2-40B4-BE49-F238E27FC236}">
                <a16:creationId xmlns="" xmlns:a16="http://schemas.microsoft.com/office/drawing/2014/main" id="{1612DD53-4B87-4047-81BA-FF3987849D5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7665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灯片编号占位符 5">
            <a:extLst>
              <a:ext uri="{FF2B5EF4-FFF2-40B4-BE49-F238E27FC236}">
                <a16:creationId xmlns="" xmlns:a16="http://schemas.microsoft.com/office/drawing/2014/main" id="{8A020B2F-F0D2-494E-BC93-F1868E684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1B1FCBA-1215-44E4-ACD8-31CB536F727C}" type="slidenum">
              <a:rPr lang="zh-CN" altLang="en-US" sz="1000"/>
              <a:pPr>
                <a:spcBef>
                  <a:spcPct val="0"/>
                </a:spcBef>
                <a:buClrTx/>
                <a:buFontTx/>
                <a:buNone/>
              </a:pPr>
              <a:t>23</a:t>
            </a:fld>
            <a:endParaRPr lang="en-US" altLang="zh-CN" sz="1000"/>
          </a:p>
        </p:txBody>
      </p:sp>
      <p:sp>
        <p:nvSpPr>
          <p:cNvPr id="57347" name="Rectangle 2">
            <a:extLst>
              <a:ext uri="{FF2B5EF4-FFF2-40B4-BE49-F238E27FC236}">
                <a16:creationId xmlns="" xmlns:a16="http://schemas.microsoft.com/office/drawing/2014/main" id="{397F7D3A-5657-49FA-B027-2999EB53BD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kumimoji="1" lang="zh-CN" altLang="en-US" sz="2500">
                <a:solidFill>
                  <a:srgbClr val="3333FF"/>
                </a:solidFill>
                <a:latin typeface="Times New Roman" panose="02020603050405020304" pitchFamily="18" charset="0"/>
              </a:rPr>
              <a:t>三、理论塔板数</a:t>
            </a:r>
            <a:r>
              <a:rPr kumimoji="1" lang="en-US" altLang="zh-CN" sz="2500">
                <a:solidFill>
                  <a:srgbClr val="3333FF"/>
                </a:solidFill>
                <a:latin typeface="Times New Roman" panose="02020603050405020304" pitchFamily="18" charset="0"/>
              </a:rPr>
              <a:t>N</a:t>
            </a:r>
            <a:r>
              <a:rPr kumimoji="1" lang="zh-CN" altLang="en-US" sz="2500">
                <a:solidFill>
                  <a:srgbClr val="3333FF"/>
                </a:solidFill>
                <a:latin typeface="Times New Roman" panose="02020603050405020304" pitchFamily="18" charset="0"/>
              </a:rPr>
              <a:t>的计算</a:t>
            </a:r>
          </a:p>
        </p:txBody>
      </p:sp>
      <p:graphicFrame>
        <p:nvGraphicFramePr>
          <p:cNvPr id="424973" name="Object 13">
            <a:extLst>
              <a:ext uri="{FF2B5EF4-FFF2-40B4-BE49-F238E27FC236}">
                <a16:creationId xmlns="" xmlns:a16="http://schemas.microsoft.com/office/drawing/2014/main" id="{8430E3F9-6572-4794-BB9C-9CA703DCC52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943600" y="0"/>
          <a:ext cx="4446588" cy="754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42" name="图片" r:id="rId6" imgW="3229529" imgH="5483867" progId="Word.Picture.8">
                  <p:embed/>
                </p:oleObj>
              </mc:Choice>
              <mc:Fallback>
                <p:oleObj name="图片" r:id="rId6" imgW="3229529" imgH="5483867" progId="Word.Picture.8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0"/>
                        <a:ext cx="4446588" cy="7543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4965" name="Object 5">
            <a:extLst>
              <a:ext uri="{FF2B5EF4-FFF2-40B4-BE49-F238E27FC236}">
                <a16:creationId xmlns="" xmlns:a16="http://schemas.microsoft.com/office/drawing/2014/main" id="{7ACE1025-C052-42D6-A1A7-D7306B4CE18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5650" y="1412875"/>
          <a:ext cx="5545138" cy="2287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43" name="文档" r:id="rId8" imgW="3352800" imgH="1275080" progId="Word.Document.8">
                  <p:embed/>
                </p:oleObj>
              </mc:Choice>
              <mc:Fallback>
                <p:oleObj name="文档" r:id="rId8" imgW="3352800" imgH="1275080" progId="Word.Document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" y="1412875"/>
                        <a:ext cx="5545138" cy="2287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4966" name="Object 6">
            <a:hlinkClick r:id="rId10" action="ppaction://hlinksldjump"/>
            <a:extLst>
              <a:ext uri="{FF2B5EF4-FFF2-40B4-BE49-F238E27FC236}">
                <a16:creationId xmlns="" xmlns:a16="http://schemas.microsoft.com/office/drawing/2014/main" id="{A53D2E4E-E89C-4842-875B-55506FAB30C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55875" y="3621088"/>
          <a:ext cx="1036638" cy="446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44" name="公式" r:id="rId11" imgW="469696" imgH="203112" progId="Equation.3">
                  <p:embed/>
                </p:oleObj>
              </mc:Choice>
              <mc:Fallback>
                <p:oleObj name="公式" r:id="rId11" imgW="469696" imgH="203112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5875" y="3621088"/>
                        <a:ext cx="1036638" cy="446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4967" name="Object 7">
            <a:extLst>
              <a:ext uri="{FF2B5EF4-FFF2-40B4-BE49-F238E27FC236}">
                <a16:creationId xmlns="" xmlns:a16="http://schemas.microsoft.com/office/drawing/2014/main" id="{AA587CF9-D288-4F14-85D1-81CFAB13FA8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59563" y="1125538"/>
          <a:ext cx="404812" cy="1944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45" name="文档" r:id="rId13" imgW="198120" imgH="1066800" progId="Word.Document.8">
                  <p:embed/>
                </p:oleObj>
              </mc:Choice>
              <mc:Fallback>
                <p:oleObj name="文档" r:id="rId13" imgW="198120" imgH="1066800" progId="Word.Document.8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59563" y="1125538"/>
                        <a:ext cx="404812" cy="1944687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4968" name="Object 8">
            <a:extLst>
              <a:ext uri="{FF2B5EF4-FFF2-40B4-BE49-F238E27FC236}">
                <a16:creationId xmlns="" xmlns:a16="http://schemas.microsoft.com/office/drawing/2014/main" id="{5C2ABC80-E8E0-4A18-8448-FB8BA6F009E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8313" y="5157788"/>
          <a:ext cx="3167062" cy="538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46" name="公式" r:id="rId15" imgW="1625600" imgH="241300" progId="Equation.3">
                  <p:embed/>
                </p:oleObj>
              </mc:Choice>
              <mc:Fallback>
                <p:oleObj name="公式" r:id="rId15" imgW="1625600" imgH="2413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5157788"/>
                        <a:ext cx="3167062" cy="538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4969" name="Object 9">
            <a:extLst>
              <a:ext uri="{FF2B5EF4-FFF2-40B4-BE49-F238E27FC236}">
                <a16:creationId xmlns="" xmlns:a16="http://schemas.microsoft.com/office/drawing/2014/main" id="{E45AD034-C4AE-41B8-A977-ABF725652E7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243888" y="2349500"/>
          <a:ext cx="709612" cy="2443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47" name="文档" r:id="rId17" imgW="350520" imgH="1219200" progId="Word.Document.8">
                  <p:embed/>
                </p:oleObj>
              </mc:Choice>
              <mc:Fallback>
                <p:oleObj name="文档" r:id="rId17" imgW="350520" imgH="1219200" progId="Word.Document.8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43888" y="2349500"/>
                        <a:ext cx="709612" cy="2443163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4970" name="Object 10">
            <a:extLst>
              <a:ext uri="{FF2B5EF4-FFF2-40B4-BE49-F238E27FC236}">
                <a16:creationId xmlns="" xmlns:a16="http://schemas.microsoft.com/office/drawing/2014/main" id="{8EAE0B35-F67A-41BC-9AEF-152E5DD3DD2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40413" y="6237288"/>
          <a:ext cx="3303587" cy="392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48" name="文档" r:id="rId19" imgW="1733785" imgH="203635" progId="Word.Document.8">
                  <p:embed/>
                </p:oleObj>
              </mc:Choice>
              <mc:Fallback>
                <p:oleObj name="文档" r:id="rId19" imgW="1733785" imgH="203635" progId="Word.Document.8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40413" y="6237288"/>
                        <a:ext cx="3303587" cy="392112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355" name="Text Box 12">
            <a:extLst>
              <a:ext uri="{FF2B5EF4-FFF2-40B4-BE49-F238E27FC236}">
                <a16:creationId xmlns="" xmlns:a16="http://schemas.microsoft.com/office/drawing/2014/main" id="{F5BECCA2-CC32-4B28-B02B-FD68F9B06B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125538"/>
            <a:ext cx="3276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spcBef>
                <a:spcPct val="50000"/>
              </a:spcBef>
              <a:buClrTx/>
              <a:buFontTx/>
              <a:buNone/>
            </a:pPr>
            <a:r>
              <a:rPr kumimoji="1" lang="zh-CN" altLang="en-US" sz="2400" b="1">
                <a:solidFill>
                  <a:srgbClr val="FF00FF"/>
                </a:solidFill>
                <a:latin typeface="Times New Roman" panose="02020603050405020304" pitchFamily="18" charset="0"/>
              </a:rPr>
              <a:t>   </a:t>
            </a:r>
            <a:r>
              <a:rPr kumimoji="1" lang="en-US" altLang="zh-CN" sz="2400" b="1">
                <a:solidFill>
                  <a:srgbClr val="FF00FF"/>
                </a:solidFill>
                <a:latin typeface="Times New Roman" panose="02020603050405020304" pitchFamily="18" charset="0"/>
              </a:rPr>
              <a:t>1</a:t>
            </a:r>
            <a:r>
              <a:rPr kumimoji="1" lang="zh-CN" altLang="en-US" sz="2400" b="1">
                <a:solidFill>
                  <a:srgbClr val="FF00FF"/>
                </a:solidFill>
                <a:latin typeface="Times New Roman" panose="02020603050405020304" pitchFamily="18" charset="0"/>
              </a:rPr>
              <a:t>、</a:t>
            </a:r>
            <a:r>
              <a:rPr kumimoji="1" lang="zh-CN" altLang="en-US" sz="2400" b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zh-CN" altLang="en-US" sz="2400" b="1">
                <a:solidFill>
                  <a:srgbClr val="FF00FF"/>
                </a:solidFill>
                <a:latin typeface="Times New Roman" panose="02020603050405020304" pitchFamily="18" charset="0"/>
              </a:rPr>
              <a:t>逐板法</a:t>
            </a:r>
            <a:endParaRPr kumimoji="1" lang="zh-CN" altLang="en-US" sz="2400">
              <a:solidFill>
                <a:srgbClr val="FF00FF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2" name="Group 14">
            <a:extLst>
              <a:ext uri="{FF2B5EF4-FFF2-40B4-BE49-F238E27FC236}">
                <a16:creationId xmlns="" xmlns:a16="http://schemas.microsoft.com/office/drawing/2014/main" id="{77C3FC61-4D24-4F3E-88DA-75FAB12A8A47}"/>
              </a:ext>
            </a:extLst>
          </p:cNvPr>
          <p:cNvGrpSpPr>
            <a:grpSpLocks/>
          </p:cNvGrpSpPr>
          <p:nvPr/>
        </p:nvGrpSpPr>
        <p:grpSpPr bwMode="auto">
          <a:xfrm>
            <a:off x="7596188" y="981075"/>
            <a:ext cx="633412" cy="542925"/>
            <a:chOff x="4800" y="528"/>
            <a:chExt cx="384" cy="384"/>
          </a:xfrm>
        </p:grpSpPr>
        <p:sp>
          <p:nvSpPr>
            <p:cNvPr id="57378" name="Line 15">
              <a:extLst>
                <a:ext uri="{FF2B5EF4-FFF2-40B4-BE49-F238E27FC236}">
                  <a16:creationId xmlns="" xmlns:a16="http://schemas.microsoft.com/office/drawing/2014/main" id="{70D49E11-AC74-4E88-A751-987FF68699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48" y="768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57379" name="Text Box 16">
              <a:extLst>
                <a:ext uri="{FF2B5EF4-FFF2-40B4-BE49-F238E27FC236}">
                  <a16:creationId xmlns="" xmlns:a16="http://schemas.microsoft.com/office/drawing/2014/main" id="{E73B4859-FD7C-4B3B-8216-442E488CC6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00" y="528"/>
              <a:ext cx="384" cy="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kumimoji="1" lang="en-US" altLang="zh-CN" sz="2000" b="1" i="1">
                  <a:latin typeface="Times New Roman" panose="02020603050405020304" pitchFamily="18" charset="0"/>
                </a:rPr>
                <a:t>x</a:t>
              </a:r>
              <a:r>
                <a:rPr kumimoji="1" lang="en-US" altLang="zh-CN" sz="2000" b="1" baseline="-25000">
                  <a:latin typeface="Times New Roman" panose="02020603050405020304" pitchFamily="18" charset="0"/>
                </a:rPr>
                <a:t>D</a:t>
              </a:r>
            </a:p>
          </p:txBody>
        </p:sp>
      </p:grpSp>
      <p:grpSp>
        <p:nvGrpSpPr>
          <p:cNvPr id="3" name="Group 43">
            <a:extLst>
              <a:ext uri="{FF2B5EF4-FFF2-40B4-BE49-F238E27FC236}">
                <a16:creationId xmlns="" xmlns:a16="http://schemas.microsoft.com/office/drawing/2014/main" id="{005BBD76-3CD6-41FA-8121-2048229BB801}"/>
              </a:ext>
            </a:extLst>
          </p:cNvPr>
          <p:cNvGrpSpPr>
            <a:grpSpLocks/>
          </p:cNvGrpSpPr>
          <p:nvPr/>
        </p:nvGrpSpPr>
        <p:grpSpPr bwMode="auto">
          <a:xfrm>
            <a:off x="7092950" y="5157788"/>
            <a:ext cx="984250" cy="633412"/>
            <a:chOff x="4468" y="3249"/>
            <a:chExt cx="620" cy="399"/>
          </a:xfrm>
        </p:grpSpPr>
        <p:sp>
          <p:nvSpPr>
            <p:cNvPr id="57373" name="Text Box 18">
              <a:extLst>
                <a:ext uri="{FF2B5EF4-FFF2-40B4-BE49-F238E27FC236}">
                  <a16:creationId xmlns="" xmlns:a16="http://schemas.microsoft.com/office/drawing/2014/main" id="{31C19156-39EC-4143-9B2A-B21EBF08AD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68" y="3249"/>
              <a:ext cx="38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kumimoji="1" lang="en-US" altLang="zh-CN" sz="2000" b="1" i="1">
                  <a:latin typeface="Times New Roman" panose="02020603050405020304" pitchFamily="18" charset="0"/>
                </a:rPr>
                <a:t>y</a:t>
              </a:r>
              <a:r>
                <a:rPr kumimoji="1" lang="en-US" altLang="zh-CN" sz="2000" b="1" baseline="-25000">
                  <a:latin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57374" name="Line 19">
              <a:extLst>
                <a:ext uri="{FF2B5EF4-FFF2-40B4-BE49-F238E27FC236}">
                  <a16:creationId xmlns="" xmlns:a16="http://schemas.microsoft.com/office/drawing/2014/main" id="{77B86E16-C39A-4310-8CB9-660426A0C96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04" y="3312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57375" name="Freeform 21">
              <a:extLst>
                <a:ext uri="{FF2B5EF4-FFF2-40B4-BE49-F238E27FC236}">
                  <a16:creationId xmlns="" xmlns:a16="http://schemas.microsoft.com/office/drawing/2014/main" id="{6A55DF1E-6A21-4C28-B614-980A064558C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" y="3504"/>
              <a:ext cx="576" cy="96"/>
            </a:xfrm>
            <a:custGeom>
              <a:avLst/>
              <a:gdLst>
                <a:gd name="T0" fmla="*/ 8 w 684"/>
                <a:gd name="T1" fmla="*/ 10 h 97"/>
                <a:gd name="T2" fmla="*/ 0 w 684"/>
                <a:gd name="T3" fmla="*/ 38 h 97"/>
                <a:gd name="T4" fmla="*/ 79 w 684"/>
                <a:gd name="T5" fmla="*/ 48 h 97"/>
                <a:gd name="T6" fmla="*/ 88 w 684"/>
                <a:gd name="T7" fmla="*/ 75 h 97"/>
                <a:gd name="T8" fmla="*/ 135 w 684"/>
                <a:gd name="T9" fmla="*/ 48 h 97"/>
                <a:gd name="T10" fmla="*/ 246 w 684"/>
                <a:gd name="T11" fmla="*/ 56 h 97"/>
                <a:gd name="T12" fmla="*/ 286 w 684"/>
                <a:gd name="T13" fmla="*/ 10 h 97"/>
                <a:gd name="T14" fmla="*/ 294 w 684"/>
                <a:gd name="T15" fmla="*/ 56 h 97"/>
                <a:gd name="T16" fmla="*/ 342 w 684"/>
                <a:gd name="T17" fmla="*/ 38 h 97"/>
                <a:gd name="T18" fmla="*/ 365 w 684"/>
                <a:gd name="T19" fmla="*/ 29 h 97"/>
                <a:gd name="T20" fmla="*/ 469 w 684"/>
                <a:gd name="T21" fmla="*/ 38 h 97"/>
                <a:gd name="T22" fmla="*/ 485 w 684"/>
                <a:gd name="T23" fmla="*/ 56 h 97"/>
                <a:gd name="T24" fmla="*/ 477 w 684"/>
                <a:gd name="T25" fmla="*/ 75 h 9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4"/>
                <a:gd name="T40" fmla="*/ 0 h 97"/>
                <a:gd name="T41" fmla="*/ 684 w 684"/>
                <a:gd name="T42" fmla="*/ 97 h 9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4" h="97">
                  <a:moveTo>
                    <a:pt x="9" y="10"/>
                  </a:moveTo>
                  <a:cubicBezTo>
                    <a:pt x="6" y="19"/>
                    <a:pt x="0" y="28"/>
                    <a:pt x="0" y="38"/>
                  </a:cubicBezTo>
                  <a:cubicBezTo>
                    <a:pt x="0" y="97"/>
                    <a:pt x="62" y="58"/>
                    <a:pt x="94" y="48"/>
                  </a:cubicBezTo>
                  <a:cubicBezTo>
                    <a:pt x="97" y="57"/>
                    <a:pt x="95" y="72"/>
                    <a:pt x="104" y="76"/>
                  </a:cubicBezTo>
                  <a:cubicBezTo>
                    <a:pt x="116" y="82"/>
                    <a:pt x="155" y="51"/>
                    <a:pt x="160" y="48"/>
                  </a:cubicBezTo>
                  <a:cubicBezTo>
                    <a:pt x="219" y="62"/>
                    <a:pt x="226" y="67"/>
                    <a:pt x="292" y="57"/>
                  </a:cubicBezTo>
                  <a:cubicBezTo>
                    <a:pt x="294" y="54"/>
                    <a:pt x="326" y="0"/>
                    <a:pt x="340" y="10"/>
                  </a:cubicBezTo>
                  <a:cubicBezTo>
                    <a:pt x="353" y="19"/>
                    <a:pt x="346" y="41"/>
                    <a:pt x="349" y="57"/>
                  </a:cubicBezTo>
                  <a:cubicBezTo>
                    <a:pt x="368" y="51"/>
                    <a:pt x="387" y="44"/>
                    <a:pt x="406" y="38"/>
                  </a:cubicBezTo>
                  <a:cubicBezTo>
                    <a:pt x="415" y="35"/>
                    <a:pt x="434" y="29"/>
                    <a:pt x="434" y="29"/>
                  </a:cubicBezTo>
                  <a:cubicBezTo>
                    <a:pt x="512" y="55"/>
                    <a:pt x="471" y="51"/>
                    <a:pt x="557" y="38"/>
                  </a:cubicBezTo>
                  <a:cubicBezTo>
                    <a:pt x="684" y="57"/>
                    <a:pt x="613" y="39"/>
                    <a:pt x="576" y="57"/>
                  </a:cubicBezTo>
                  <a:cubicBezTo>
                    <a:pt x="570" y="60"/>
                    <a:pt x="569" y="70"/>
                    <a:pt x="566" y="7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57376" name="Line 22">
              <a:extLst>
                <a:ext uri="{FF2B5EF4-FFF2-40B4-BE49-F238E27FC236}">
                  <a16:creationId xmlns="" xmlns:a16="http://schemas.microsoft.com/office/drawing/2014/main" id="{52392508-6DC2-499D-8CE1-72FA4F4207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08" y="3600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57377" name="Line 23">
              <a:extLst>
                <a:ext uri="{FF2B5EF4-FFF2-40B4-BE49-F238E27FC236}">
                  <a16:creationId xmlns="" xmlns:a16="http://schemas.microsoft.com/office/drawing/2014/main" id="{CBCB3FF1-E4FC-420A-924B-AA01C91FC9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04" y="3648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</p:grpSp>
      <p:graphicFrame>
        <p:nvGraphicFramePr>
          <p:cNvPr id="424984" name="Object 24">
            <a:hlinkClick r:id="rId10" action="ppaction://hlinksldjump"/>
            <a:extLst>
              <a:ext uri="{FF2B5EF4-FFF2-40B4-BE49-F238E27FC236}">
                <a16:creationId xmlns="" xmlns:a16="http://schemas.microsoft.com/office/drawing/2014/main" id="{5F6459B5-6726-41B2-BE0C-EA62D7D9DF8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35375" y="3621088"/>
          <a:ext cx="2492375" cy="474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49" name="公式" r:id="rId21" imgW="1129810" imgH="215806" progId="Equation.3">
                  <p:embed/>
                </p:oleObj>
              </mc:Choice>
              <mc:Fallback>
                <p:oleObj name="公式" r:id="rId21" imgW="1129810" imgH="215806" progId="Equation.3">
                  <p:embed/>
                  <p:pic>
                    <p:nvPicPr>
                      <p:cNvPr id="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5375" y="3621088"/>
                        <a:ext cx="2492375" cy="474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4985" name="Text Box 25">
            <a:extLst>
              <a:ext uri="{FF2B5EF4-FFF2-40B4-BE49-F238E27FC236}">
                <a16:creationId xmlns="" xmlns:a16="http://schemas.microsoft.com/office/drawing/2014/main" id="{44201224-FEC2-4E08-A6C4-6B6C8BB2F1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3644900"/>
            <a:ext cx="23764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tabLst>
                <a:tab pos="20955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zh-CN" altLang="en-US" sz="2000" b="1">
                <a:latin typeface="宋体" panose="02010600030101010101" pitchFamily="2" charset="-122"/>
              </a:rPr>
              <a:t>从第一块板开始，</a:t>
            </a:r>
          </a:p>
        </p:txBody>
      </p:sp>
      <p:graphicFrame>
        <p:nvGraphicFramePr>
          <p:cNvPr id="424986" name="Object 26">
            <a:hlinkClick r:id="rId10" action="ppaction://hlinksldjump"/>
            <a:extLst>
              <a:ext uri="{FF2B5EF4-FFF2-40B4-BE49-F238E27FC236}">
                <a16:creationId xmlns="" xmlns:a16="http://schemas.microsoft.com/office/drawing/2014/main" id="{6C396AD0-8946-4D3A-B011-325B8CAA75D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8313" y="4221163"/>
          <a:ext cx="2522537" cy="474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50" name="公式" r:id="rId23" imgW="1143000" imgH="215900" progId="Equation.3">
                  <p:embed/>
                </p:oleObj>
              </mc:Choice>
              <mc:Fallback>
                <p:oleObj name="公式" r:id="rId23" imgW="1143000" imgH="215900" progId="Equation.3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4221163"/>
                        <a:ext cx="2522537" cy="474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4987" name="Object 27">
            <a:hlinkClick r:id="rId10" action="ppaction://hlinksldjump"/>
            <a:extLst>
              <a:ext uri="{FF2B5EF4-FFF2-40B4-BE49-F238E27FC236}">
                <a16:creationId xmlns="" xmlns:a16="http://schemas.microsoft.com/office/drawing/2014/main" id="{86738119-6655-4BBC-9CC4-836AB9BBDDC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916238" y="4221163"/>
          <a:ext cx="4033837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51" name="公式" r:id="rId25" imgW="1866900" imgH="241300" progId="Equation.3">
                  <p:embed/>
                </p:oleObj>
              </mc:Choice>
              <mc:Fallback>
                <p:oleObj name="公式" r:id="rId25" imgW="1866900" imgH="241300" progId="Equation.3">
                  <p:embed/>
                  <p:pic>
                    <p:nvPicPr>
                      <p:cNvPr id="0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6238" y="4221163"/>
                        <a:ext cx="4033837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4991" name="Rectangle 31">
            <a:extLst>
              <a:ext uri="{FF2B5EF4-FFF2-40B4-BE49-F238E27FC236}">
                <a16:creationId xmlns="" xmlns:a16="http://schemas.microsoft.com/office/drawing/2014/main" id="{9CBA77C4-6534-4298-93CB-D485C37F09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1500" y="4005263"/>
            <a:ext cx="4143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tabLst>
                <a:tab pos="20955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zh-CN" altLang="en-US" sz="1800" b="1">
                <a:solidFill>
                  <a:srgbClr val="FF0000"/>
                </a:solidFill>
                <a:latin typeface="宋体" panose="02010600030101010101" pitchFamily="2" charset="-122"/>
              </a:rPr>
              <a:t>①</a:t>
            </a:r>
          </a:p>
        </p:txBody>
      </p:sp>
      <p:sp>
        <p:nvSpPr>
          <p:cNvPr id="424992" name="Rectangle 32">
            <a:extLst>
              <a:ext uri="{FF2B5EF4-FFF2-40B4-BE49-F238E27FC236}">
                <a16:creationId xmlns="" xmlns:a16="http://schemas.microsoft.com/office/drawing/2014/main" id="{63E99E1A-1C71-4674-971C-68962CA6CD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4438" y="4581525"/>
            <a:ext cx="4143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tabLst>
                <a:tab pos="20955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zh-CN" altLang="en-US" sz="1800" b="1">
                <a:solidFill>
                  <a:srgbClr val="FF0000"/>
                </a:solidFill>
                <a:latin typeface="宋体" panose="02010600030101010101" pitchFamily="2" charset="-122"/>
              </a:rPr>
              <a:t>②</a:t>
            </a:r>
          </a:p>
        </p:txBody>
      </p:sp>
      <p:sp>
        <p:nvSpPr>
          <p:cNvPr id="424994" name="Text Box 34">
            <a:extLst>
              <a:ext uri="{FF2B5EF4-FFF2-40B4-BE49-F238E27FC236}">
                <a16:creationId xmlns="" xmlns:a16="http://schemas.microsoft.com/office/drawing/2014/main" id="{3FEE63A3-42AE-4BAF-BDCD-E7E5802232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4163" y="4652963"/>
            <a:ext cx="20875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tabLst>
                <a:tab pos="20955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zh-CN" altLang="en-US" sz="1800" b="1">
                <a:solidFill>
                  <a:srgbClr val="FF0000"/>
                </a:solidFill>
                <a:latin typeface="Times New Roman" panose="02020603050405020304" pitchFamily="18" charset="0"/>
              </a:rPr>
              <a:t>精馏段计算结束</a:t>
            </a:r>
            <a:endParaRPr lang="en-US" altLang="zh-CN" sz="1800" b="1" baseline="-250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424995" name="Object 35">
            <a:extLst>
              <a:ext uri="{FF2B5EF4-FFF2-40B4-BE49-F238E27FC236}">
                <a16:creationId xmlns="" xmlns:a16="http://schemas.microsoft.com/office/drawing/2014/main" id="{2B3B9195-EAE3-457E-8AB8-9F50878456C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35375" y="5084763"/>
          <a:ext cx="3138488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52" name="公式" r:id="rId27" imgW="1625600" imgH="241300" progId="Equation.3">
                  <p:embed/>
                </p:oleObj>
              </mc:Choice>
              <mc:Fallback>
                <p:oleObj name="公式" r:id="rId27" imgW="1625600" imgH="241300" progId="Equation.3">
                  <p:embed/>
                  <p:pic>
                    <p:nvPicPr>
                      <p:cNvPr id="0" name="Object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5375" y="5084763"/>
                        <a:ext cx="3138488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4996" name="Object 36">
            <a:extLst>
              <a:ext uri="{FF2B5EF4-FFF2-40B4-BE49-F238E27FC236}">
                <a16:creationId xmlns="" xmlns:a16="http://schemas.microsoft.com/office/drawing/2014/main" id="{369ACB93-0E5C-4E63-87B3-1C2A3A827EB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8313" y="5876925"/>
          <a:ext cx="4954587" cy="477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53" name="公式" r:id="rId29" imgW="2565400" imgH="215900" progId="Equation.3">
                  <p:embed/>
                </p:oleObj>
              </mc:Choice>
              <mc:Fallback>
                <p:oleObj name="公式" r:id="rId29" imgW="2565400" imgH="215900" progId="Equation.3">
                  <p:embed/>
                  <p:pic>
                    <p:nvPicPr>
                      <p:cNvPr id="0" name="Object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5876925"/>
                        <a:ext cx="4954587" cy="477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4997" name="Oval 37">
            <a:extLst>
              <a:ext uri="{FF2B5EF4-FFF2-40B4-BE49-F238E27FC236}">
                <a16:creationId xmlns="" xmlns:a16="http://schemas.microsoft.com/office/drawing/2014/main" id="{E38E4A90-358A-4FAF-9047-E609AFF7A1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4663" y="4652963"/>
            <a:ext cx="414337" cy="354012"/>
          </a:xfrm>
          <a:prstGeom prst="ellipse">
            <a:avLst/>
          </a:prstGeom>
          <a:noFill/>
          <a:ln w="31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tabLst>
                <a:tab pos="20955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en-US" altLang="zh-CN" sz="1200" b="1">
                <a:solidFill>
                  <a:srgbClr val="FF0000"/>
                </a:solidFill>
                <a:latin typeface="Times New Roman" panose="02020603050405020304" pitchFamily="18" charset="0"/>
              </a:rPr>
              <a:t>N</a:t>
            </a:r>
            <a:r>
              <a:rPr lang="en-US" altLang="zh-CN" sz="1200" b="1" baseline="-25000">
                <a:solidFill>
                  <a:srgbClr val="FF0000"/>
                </a:solidFill>
                <a:latin typeface="Times New Roman" panose="02020603050405020304" pitchFamily="18" charset="0"/>
              </a:rPr>
              <a:t>1</a:t>
            </a:r>
            <a:endParaRPr lang="zh-CN" altLang="en-US" sz="12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24998" name="Oval 38">
            <a:extLst>
              <a:ext uri="{FF2B5EF4-FFF2-40B4-BE49-F238E27FC236}">
                <a16:creationId xmlns="" xmlns:a16="http://schemas.microsoft.com/office/drawing/2014/main" id="{2EAAD222-493B-4F3E-A898-12572EF29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4338" y="5589588"/>
            <a:ext cx="644525" cy="354012"/>
          </a:xfrm>
          <a:prstGeom prst="ellipse">
            <a:avLst/>
          </a:prstGeom>
          <a:noFill/>
          <a:ln w="31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tabLst>
                <a:tab pos="20955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en-US" altLang="zh-CN" sz="1200" b="1">
                <a:solidFill>
                  <a:srgbClr val="FF0000"/>
                </a:solidFill>
                <a:latin typeface="Times New Roman" panose="02020603050405020304" pitchFamily="18" charset="0"/>
              </a:rPr>
              <a:t>N</a:t>
            </a:r>
            <a:r>
              <a:rPr lang="en-US" altLang="zh-CN" sz="1200" b="1" baseline="-25000">
                <a:solidFill>
                  <a:srgbClr val="FF0000"/>
                </a:solidFill>
                <a:latin typeface="Times New Roman" panose="02020603050405020304" pitchFamily="18" charset="0"/>
              </a:rPr>
              <a:t>1</a:t>
            </a:r>
            <a:r>
              <a:rPr lang="en-US" altLang="zh-CN" sz="1200" b="1">
                <a:solidFill>
                  <a:srgbClr val="FF0000"/>
                </a:solidFill>
                <a:latin typeface="Times New Roman" panose="02020603050405020304" pitchFamily="18" charset="0"/>
              </a:rPr>
              <a:t>+1</a:t>
            </a:r>
            <a:endParaRPr lang="zh-CN" altLang="en-US" sz="12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24999" name="Oval 39">
            <a:extLst>
              <a:ext uri="{FF2B5EF4-FFF2-40B4-BE49-F238E27FC236}">
                <a16:creationId xmlns="" xmlns:a16="http://schemas.microsoft.com/office/drawing/2014/main" id="{878976A8-54CB-43A7-A432-EF655FA3A7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4888" y="5516563"/>
            <a:ext cx="644525" cy="354012"/>
          </a:xfrm>
          <a:prstGeom prst="ellipse">
            <a:avLst/>
          </a:prstGeom>
          <a:noFill/>
          <a:ln w="31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tabLst>
                <a:tab pos="20955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en-US" altLang="zh-CN" sz="1200" b="1">
                <a:solidFill>
                  <a:srgbClr val="FF0000"/>
                </a:solidFill>
                <a:latin typeface="Times New Roman" panose="02020603050405020304" pitchFamily="18" charset="0"/>
              </a:rPr>
              <a:t>N</a:t>
            </a:r>
            <a:r>
              <a:rPr lang="en-US" altLang="zh-CN" sz="1200" b="1" baseline="-25000">
                <a:solidFill>
                  <a:srgbClr val="FF0000"/>
                </a:solidFill>
                <a:latin typeface="Times New Roman" panose="02020603050405020304" pitchFamily="18" charset="0"/>
              </a:rPr>
              <a:t>1</a:t>
            </a:r>
            <a:r>
              <a:rPr lang="en-US" altLang="zh-CN" sz="1200" b="1">
                <a:solidFill>
                  <a:srgbClr val="FF0000"/>
                </a:solidFill>
                <a:latin typeface="Times New Roman" panose="02020603050405020304" pitchFamily="18" charset="0"/>
              </a:rPr>
              <a:t>+2</a:t>
            </a:r>
            <a:endParaRPr lang="zh-CN" altLang="en-US" sz="12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25000" name="Oval 40">
            <a:extLst>
              <a:ext uri="{FF2B5EF4-FFF2-40B4-BE49-F238E27FC236}">
                <a16:creationId xmlns="" xmlns:a16="http://schemas.microsoft.com/office/drawing/2014/main" id="{7A696B2C-8B7D-44DE-AFFC-76AFCB843A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9838" y="6237288"/>
            <a:ext cx="833437" cy="354012"/>
          </a:xfrm>
          <a:prstGeom prst="ellipse">
            <a:avLst/>
          </a:prstGeom>
          <a:noFill/>
          <a:ln w="31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tabLst>
                <a:tab pos="20955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zh-CN" altLang="en-US" sz="1200" b="1">
                <a:solidFill>
                  <a:srgbClr val="FF0000"/>
                </a:solidFill>
                <a:latin typeface="Times New Roman" panose="02020603050405020304" pitchFamily="18" charset="0"/>
              </a:rPr>
              <a:t>再沸器</a:t>
            </a:r>
          </a:p>
        </p:txBody>
      </p:sp>
      <p:sp>
        <p:nvSpPr>
          <p:cNvPr id="425001" name="Oval 41">
            <a:extLst>
              <a:ext uri="{FF2B5EF4-FFF2-40B4-BE49-F238E27FC236}">
                <a16:creationId xmlns="" xmlns:a16="http://schemas.microsoft.com/office/drawing/2014/main" id="{6DEA65B6-45CB-40A8-B3DF-68763B64FF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688" y="6237288"/>
            <a:ext cx="522287" cy="354012"/>
          </a:xfrm>
          <a:prstGeom prst="ellipse">
            <a:avLst/>
          </a:prstGeom>
          <a:noFill/>
          <a:ln w="31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tabLst>
                <a:tab pos="20955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en-US" altLang="zh-CN" sz="1200" b="1">
                <a:solidFill>
                  <a:srgbClr val="FF0000"/>
                </a:solidFill>
                <a:latin typeface="Times New Roman" panose="02020603050405020304" pitchFamily="18" charset="0"/>
              </a:rPr>
              <a:t>N-2</a:t>
            </a:r>
            <a:endParaRPr lang="zh-CN" altLang="en-US" sz="12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25002" name="Oval 42">
            <a:extLst>
              <a:ext uri="{FF2B5EF4-FFF2-40B4-BE49-F238E27FC236}">
                <a16:creationId xmlns="" xmlns:a16="http://schemas.microsoft.com/office/drawing/2014/main" id="{B4954065-F777-44CC-81FE-2922ED25BA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2138" y="6237288"/>
            <a:ext cx="522287" cy="354012"/>
          </a:xfrm>
          <a:prstGeom prst="ellipse">
            <a:avLst/>
          </a:prstGeom>
          <a:noFill/>
          <a:ln w="31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tabLst>
                <a:tab pos="20955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en-US" altLang="zh-CN" sz="1200" b="1">
                <a:solidFill>
                  <a:srgbClr val="FF0000"/>
                </a:solidFill>
                <a:latin typeface="Times New Roman" panose="02020603050405020304" pitchFamily="18" charset="0"/>
              </a:rPr>
              <a:t>N-1</a:t>
            </a:r>
            <a:endParaRPr lang="zh-CN" altLang="en-US" sz="12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" name="音频 3">
            <a:hlinkClick r:id="" action="ppaction://media"/>
            <a:extLst>
              <a:ext uri="{FF2B5EF4-FFF2-40B4-BE49-F238E27FC236}">
                <a16:creationId xmlns="" xmlns:a16="http://schemas.microsoft.com/office/drawing/2014/main" id="{038AD92E-1CA1-4014-B5B2-377DB7CB45D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87224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24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24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424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24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24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24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424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424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424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424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424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424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424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424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424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424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424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425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500"/>
                                        <p:tgtEl>
                                          <p:spTgt spid="425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2" dur="500"/>
                                        <p:tgtEl>
                                          <p:spTgt spid="425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7" dur="500"/>
                                        <p:tgtEl>
                                          <p:spTgt spid="424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 nodeType="clickPar">
                      <p:stCondLst>
                        <p:cond delay="indefinite"/>
                      </p:stCondLst>
                      <p:childTnLst>
                        <p:par>
                          <p:cTn id="1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2" dur="500"/>
                                        <p:tgtEl>
                                          <p:spTgt spid="424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424985" grpId="0"/>
      <p:bldP spid="424991" grpId="0"/>
      <p:bldP spid="424992" grpId="0"/>
      <p:bldP spid="424994" grpId="0"/>
      <p:bldP spid="424997" grpId="0" animBg="1"/>
      <p:bldP spid="424998" grpId="0" animBg="1"/>
      <p:bldP spid="424999" grpId="0" animBg="1"/>
      <p:bldP spid="425000" grpId="0" animBg="1"/>
      <p:bldP spid="425001" grpId="0" animBg="1"/>
      <p:bldP spid="42500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灯片编号占位符 5">
            <a:extLst>
              <a:ext uri="{FF2B5EF4-FFF2-40B4-BE49-F238E27FC236}">
                <a16:creationId xmlns="" xmlns:a16="http://schemas.microsoft.com/office/drawing/2014/main" id="{88952C7F-9567-413F-825C-27069B8E9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56CD3BC-EAC7-47AF-99C8-A85213F3A688}" type="slidenum">
              <a:rPr lang="zh-CN" altLang="en-US" sz="1000"/>
              <a:pPr>
                <a:spcBef>
                  <a:spcPct val="0"/>
                </a:spcBef>
                <a:buClrTx/>
                <a:buFontTx/>
                <a:buNone/>
              </a:pPr>
              <a:t>24</a:t>
            </a:fld>
            <a:endParaRPr lang="en-US" altLang="zh-CN" sz="1000"/>
          </a:p>
        </p:txBody>
      </p:sp>
      <p:sp>
        <p:nvSpPr>
          <p:cNvPr id="58371" name="Rectangle 2">
            <a:extLst>
              <a:ext uri="{FF2B5EF4-FFF2-40B4-BE49-F238E27FC236}">
                <a16:creationId xmlns="" xmlns:a16="http://schemas.microsoft.com/office/drawing/2014/main" id="{E09C87DF-0346-4E00-948E-F0DC1431F3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kumimoji="1" lang="zh-CN" altLang="en-US" sz="2500" i="1">
                <a:solidFill>
                  <a:srgbClr val="3333FF"/>
                </a:solidFill>
                <a:latin typeface="Times New Roman" panose="02020603050405020304" pitchFamily="18" charset="0"/>
              </a:rPr>
              <a:t>三、理论塔板数</a:t>
            </a:r>
            <a:r>
              <a:rPr kumimoji="1" lang="en-US" altLang="zh-CN" sz="2500" i="1">
                <a:solidFill>
                  <a:srgbClr val="3333FF"/>
                </a:solidFill>
                <a:latin typeface="Times New Roman" panose="02020603050405020304" pitchFamily="18" charset="0"/>
              </a:rPr>
              <a:t>N</a:t>
            </a:r>
            <a:r>
              <a:rPr kumimoji="1" lang="zh-CN" altLang="en-US" sz="2500" i="1">
                <a:solidFill>
                  <a:srgbClr val="3333FF"/>
                </a:solidFill>
                <a:latin typeface="Times New Roman" panose="02020603050405020304" pitchFamily="18" charset="0"/>
              </a:rPr>
              <a:t>的计算</a:t>
            </a:r>
          </a:p>
        </p:txBody>
      </p:sp>
      <p:graphicFrame>
        <p:nvGraphicFramePr>
          <p:cNvPr id="427043" name="Object 35">
            <a:extLst>
              <a:ext uri="{FF2B5EF4-FFF2-40B4-BE49-F238E27FC236}">
                <a16:creationId xmlns="" xmlns:a16="http://schemas.microsoft.com/office/drawing/2014/main" id="{29BC70A1-1E43-4FC7-B893-2631514558F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779838" y="1371600"/>
          <a:ext cx="5334000" cy="548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90" name="Picture2" r:id="rId6" imgW="3464560" imgH="3853180" progId="Word.Picture.8">
                  <p:embed/>
                </p:oleObj>
              </mc:Choice>
              <mc:Fallback>
                <p:oleObj name="Picture2" r:id="rId6" imgW="3464560" imgH="3853180" progId="Word.Picture.8">
                  <p:embed/>
                  <p:pic>
                    <p:nvPicPr>
                      <p:cNvPr id="0" name="Object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9838" y="1371600"/>
                        <a:ext cx="5334000" cy="548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7044" name="Line 36">
            <a:extLst>
              <a:ext uri="{FF2B5EF4-FFF2-40B4-BE49-F238E27FC236}">
                <a16:creationId xmlns="" xmlns:a16="http://schemas.microsoft.com/office/drawing/2014/main" id="{60EC8048-67F3-45A9-A061-5048B49B2A2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123238" y="2057400"/>
            <a:ext cx="242887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27045" name="Line 37">
            <a:extLst>
              <a:ext uri="{FF2B5EF4-FFF2-40B4-BE49-F238E27FC236}">
                <a16:creationId xmlns="" xmlns:a16="http://schemas.microsoft.com/office/drawing/2014/main" id="{01079E3B-3C70-4563-A2B4-1EDBA01502CA}"/>
              </a:ext>
            </a:extLst>
          </p:cNvPr>
          <p:cNvSpPr>
            <a:spLocks noChangeShapeType="1"/>
          </p:cNvSpPr>
          <p:nvPr/>
        </p:nvSpPr>
        <p:spPr bwMode="auto">
          <a:xfrm>
            <a:off x="8366125" y="1931988"/>
            <a:ext cx="0" cy="138112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27046" name="Line 38">
            <a:extLst>
              <a:ext uri="{FF2B5EF4-FFF2-40B4-BE49-F238E27FC236}">
                <a16:creationId xmlns="" xmlns:a16="http://schemas.microsoft.com/office/drawing/2014/main" id="{8D103C4C-F554-4014-96AD-774D0389429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366125" y="1931988"/>
            <a:ext cx="2032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2" name="Group 39">
            <a:extLst>
              <a:ext uri="{FF2B5EF4-FFF2-40B4-BE49-F238E27FC236}">
                <a16:creationId xmlns="" xmlns:a16="http://schemas.microsoft.com/office/drawing/2014/main" id="{C8831C81-CFB5-4F8A-A453-E284EB61585D}"/>
              </a:ext>
            </a:extLst>
          </p:cNvPr>
          <p:cNvGrpSpPr>
            <a:grpSpLocks/>
          </p:cNvGrpSpPr>
          <p:nvPr/>
        </p:nvGrpSpPr>
        <p:grpSpPr bwMode="auto">
          <a:xfrm>
            <a:off x="6181725" y="2244725"/>
            <a:ext cx="1920875" cy="1058863"/>
            <a:chOff x="3913" y="1054"/>
            <a:chExt cx="1337" cy="818"/>
          </a:xfrm>
        </p:grpSpPr>
        <p:sp>
          <p:nvSpPr>
            <p:cNvPr id="58401" name="Line 40">
              <a:extLst>
                <a:ext uri="{FF2B5EF4-FFF2-40B4-BE49-F238E27FC236}">
                  <a16:creationId xmlns="" xmlns:a16="http://schemas.microsoft.com/office/drawing/2014/main" id="{EB90376F-0FA2-4DC5-9054-24A4843B837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943" y="1063"/>
              <a:ext cx="307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8402" name="Line 41">
              <a:extLst>
                <a:ext uri="{FF2B5EF4-FFF2-40B4-BE49-F238E27FC236}">
                  <a16:creationId xmlns="" xmlns:a16="http://schemas.microsoft.com/office/drawing/2014/main" id="{DEB5A2F8-3789-4355-8492-65A1A0D15FC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592" y="1292"/>
              <a:ext cx="361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8403" name="Line 42">
              <a:extLst>
                <a:ext uri="{FF2B5EF4-FFF2-40B4-BE49-F238E27FC236}">
                  <a16:creationId xmlns="" xmlns:a16="http://schemas.microsoft.com/office/drawing/2014/main" id="{35373C0C-3C3C-42D3-9C6F-433D1BE3C91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20" y="1584"/>
              <a:ext cx="388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8404" name="Line 43">
              <a:extLst>
                <a:ext uri="{FF2B5EF4-FFF2-40B4-BE49-F238E27FC236}">
                  <a16:creationId xmlns="" xmlns:a16="http://schemas.microsoft.com/office/drawing/2014/main" id="{0B03AA11-A2B7-4CA3-9F2F-A13A014E77E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13" y="1872"/>
              <a:ext cx="307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8405" name="Line 44">
              <a:extLst>
                <a:ext uri="{FF2B5EF4-FFF2-40B4-BE49-F238E27FC236}">
                  <a16:creationId xmlns="" xmlns:a16="http://schemas.microsoft.com/office/drawing/2014/main" id="{909D7FD2-B199-4FD0-9D51-9183BC1C9A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53" y="1054"/>
              <a:ext cx="0" cy="23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8406" name="Line 45">
              <a:extLst>
                <a:ext uri="{FF2B5EF4-FFF2-40B4-BE49-F238E27FC236}">
                  <a16:creationId xmlns="" xmlns:a16="http://schemas.microsoft.com/office/drawing/2014/main" id="{59907212-96AB-4C32-92EA-6CA0D69393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92" y="1292"/>
              <a:ext cx="0" cy="29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8407" name="Line 46">
              <a:extLst>
                <a:ext uri="{FF2B5EF4-FFF2-40B4-BE49-F238E27FC236}">
                  <a16:creationId xmlns="" xmlns:a16="http://schemas.microsoft.com/office/drawing/2014/main" id="{31EB2098-8E58-47AB-8563-4811046D5C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07" y="1581"/>
              <a:ext cx="0" cy="29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427055" name="Line 47">
            <a:extLst>
              <a:ext uri="{FF2B5EF4-FFF2-40B4-BE49-F238E27FC236}">
                <a16:creationId xmlns="" xmlns:a16="http://schemas.microsoft.com/office/drawing/2014/main" id="{6699BD1F-C478-4043-9D14-1675381243E9}"/>
              </a:ext>
            </a:extLst>
          </p:cNvPr>
          <p:cNvSpPr>
            <a:spLocks noChangeShapeType="1"/>
          </p:cNvSpPr>
          <p:nvPr/>
        </p:nvSpPr>
        <p:spPr bwMode="auto">
          <a:xfrm>
            <a:off x="6175375" y="3300413"/>
            <a:ext cx="0" cy="37782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27056" name="Line 48">
            <a:extLst>
              <a:ext uri="{FF2B5EF4-FFF2-40B4-BE49-F238E27FC236}">
                <a16:creationId xmlns="" xmlns:a16="http://schemas.microsoft.com/office/drawing/2014/main" id="{45B3318E-DECC-4C81-BE97-FE91DB0D481D}"/>
              </a:ext>
            </a:extLst>
          </p:cNvPr>
          <p:cNvSpPr>
            <a:spLocks noChangeShapeType="1"/>
          </p:cNvSpPr>
          <p:nvPr/>
        </p:nvSpPr>
        <p:spPr bwMode="auto">
          <a:xfrm>
            <a:off x="8123238" y="2057400"/>
            <a:ext cx="0" cy="20002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3" name="Group 49">
            <a:extLst>
              <a:ext uri="{FF2B5EF4-FFF2-40B4-BE49-F238E27FC236}">
                <a16:creationId xmlns="" xmlns:a16="http://schemas.microsoft.com/office/drawing/2014/main" id="{ABED0B89-6135-4DBE-9B6B-E05834EB05C0}"/>
              </a:ext>
            </a:extLst>
          </p:cNvPr>
          <p:cNvGrpSpPr>
            <a:grpSpLocks/>
          </p:cNvGrpSpPr>
          <p:nvPr/>
        </p:nvGrpSpPr>
        <p:grpSpPr bwMode="auto">
          <a:xfrm>
            <a:off x="4521200" y="3673475"/>
            <a:ext cx="1668463" cy="2062163"/>
            <a:chOff x="2736" y="2156"/>
            <a:chExt cx="1187" cy="1588"/>
          </a:xfrm>
        </p:grpSpPr>
        <p:sp>
          <p:nvSpPr>
            <p:cNvPr id="58389" name="Line 50">
              <a:extLst>
                <a:ext uri="{FF2B5EF4-FFF2-40B4-BE49-F238E27FC236}">
                  <a16:creationId xmlns="" xmlns:a16="http://schemas.microsoft.com/office/drawing/2014/main" id="{C3082233-95DE-4BA1-AB69-FF815A7B9D2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91" y="2496"/>
              <a:ext cx="268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8390" name="Line 51">
              <a:extLst>
                <a:ext uri="{FF2B5EF4-FFF2-40B4-BE49-F238E27FC236}">
                  <a16:creationId xmlns="" xmlns:a16="http://schemas.microsoft.com/office/drawing/2014/main" id="{7183D1F8-A5AA-4360-B302-C26788467C0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42" y="2160"/>
              <a:ext cx="281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8391" name="Line 52">
              <a:extLst>
                <a:ext uri="{FF2B5EF4-FFF2-40B4-BE49-F238E27FC236}">
                  <a16:creationId xmlns="" xmlns:a16="http://schemas.microsoft.com/office/drawing/2014/main" id="{C08E52EF-9DFE-4AAE-847C-D2FE574614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84" y="2496"/>
              <a:ext cx="0" cy="35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8392" name="Line 53">
              <a:extLst>
                <a:ext uri="{FF2B5EF4-FFF2-40B4-BE49-F238E27FC236}">
                  <a16:creationId xmlns="" xmlns:a16="http://schemas.microsoft.com/office/drawing/2014/main" id="{A69817A7-89BA-481C-B3BC-B25CEF4111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48" y="2156"/>
              <a:ext cx="0" cy="34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8393" name="Line 54">
              <a:extLst>
                <a:ext uri="{FF2B5EF4-FFF2-40B4-BE49-F238E27FC236}">
                  <a16:creationId xmlns="" xmlns:a16="http://schemas.microsoft.com/office/drawing/2014/main" id="{BFC4C62B-790D-48D9-8619-4E7A7583A94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36" y="3600"/>
              <a:ext cx="0" cy="144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8394" name="Line 55">
              <a:extLst>
                <a:ext uri="{FF2B5EF4-FFF2-40B4-BE49-F238E27FC236}">
                  <a16:creationId xmlns="" xmlns:a16="http://schemas.microsoft.com/office/drawing/2014/main" id="{FBF0FE8C-2BC0-4844-9190-F480711519A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154" y="2832"/>
              <a:ext cx="254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8395" name="Line 56">
              <a:extLst>
                <a:ext uri="{FF2B5EF4-FFF2-40B4-BE49-F238E27FC236}">
                  <a16:creationId xmlns="" xmlns:a16="http://schemas.microsoft.com/office/drawing/2014/main" id="{E47A1C31-5623-4AD0-9B7B-27A4BFD20B0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68" y="2838"/>
              <a:ext cx="0" cy="33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8396" name="Line 57">
              <a:extLst>
                <a:ext uri="{FF2B5EF4-FFF2-40B4-BE49-F238E27FC236}">
                  <a16:creationId xmlns="" xmlns:a16="http://schemas.microsoft.com/office/drawing/2014/main" id="{8D93E887-E4BC-4206-B974-CEE14A20D2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76" y="3178"/>
              <a:ext cx="0" cy="23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8397" name="Line 58">
              <a:extLst>
                <a:ext uri="{FF2B5EF4-FFF2-40B4-BE49-F238E27FC236}">
                  <a16:creationId xmlns="" xmlns:a16="http://schemas.microsoft.com/office/drawing/2014/main" id="{4A3F6828-C38D-48AE-95E7-96F311BC18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32" y="3408"/>
              <a:ext cx="15" cy="184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8398" name="Line 59">
              <a:extLst>
                <a:ext uri="{FF2B5EF4-FFF2-40B4-BE49-F238E27FC236}">
                  <a16:creationId xmlns="" xmlns:a16="http://schemas.microsoft.com/office/drawing/2014/main" id="{EE554B13-EE2A-438C-967B-59C42DF546F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968" y="3168"/>
              <a:ext cx="2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8399" name="Line 60">
              <a:extLst>
                <a:ext uri="{FF2B5EF4-FFF2-40B4-BE49-F238E27FC236}">
                  <a16:creationId xmlns="" xmlns:a16="http://schemas.microsoft.com/office/drawing/2014/main" id="{D3877778-2195-43F4-ACC2-D8FDC0E572A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856" y="3408"/>
              <a:ext cx="12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8400" name="Line 61">
              <a:extLst>
                <a:ext uri="{FF2B5EF4-FFF2-40B4-BE49-F238E27FC236}">
                  <a16:creationId xmlns="" xmlns:a16="http://schemas.microsoft.com/office/drawing/2014/main" id="{D96913E0-2B71-4B8E-995F-E49C6CDC13D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36" y="3588"/>
              <a:ext cx="96" cy="1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4" name="Group 62">
            <a:extLst>
              <a:ext uri="{FF2B5EF4-FFF2-40B4-BE49-F238E27FC236}">
                <a16:creationId xmlns="" xmlns:a16="http://schemas.microsoft.com/office/drawing/2014/main" id="{4DDC5A00-4040-426C-9AA1-7A01D3CD0978}"/>
              </a:ext>
            </a:extLst>
          </p:cNvPr>
          <p:cNvGrpSpPr>
            <a:grpSpLocks/>
          </p:cNvGrpSpPr>
          <p:nvPr/>
        </p:nvGrpSpPr>
        <p:grpSpPr bwMode="auto">
          <a:xfrm>
            <a:off x="4454525" y="5719763"/>
            <a:ext cx="66675" cy="77787"/>
            <a:chOff x="2688" y="3732"/>
            <a:chExt cx="48" cy="60"/>
          </a:xfrm>
        </p:grpSpPr>
        <p:sp>
          <p:nvSpPr>
            <p:cNvPr id="58387" name="Line 63">
              <a:extLst>
                <a:ext uri="{FF2B5EF4-FFF2-40B4-BE49-F238E27FC236}">
                  <a16:creationId xmlns="" xmlns:a16="http://schemas.microsoft.com/office/drawing/2014/main" id="{D32D3426-E326-405C-99F2-C7EB6848700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688" y="3732"/>
              <a:ext cx="48" cy="1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8388" name="Line 64">
              <a:extLst>
                <a:ext uri="{FF2B5EF4-FFF2-40B4-BE49-F238E27FC236}">
                  <a16:creationId xmlns="" xmlns:a16="http://schemas.microsoft.com/office/drawing/2014/main" id="{20D363B2-DAD2-4379-A438-FC8FAEDFA9B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88" y="3744"/>
              <a:ext cx="0" cy="4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427073" name="Text Box 65">
            <a:extLst>
              <a:ext uri="{FF2B5EF4-FFF2-40B4-BE49-F238E27FC236}">
                <a16:creationId xmlns="" xmlns:a16="http://schemas.microsoft.com/office/drawing/2014/main" id="{9ECAB91C-85B4-4813-921E-B6D6D0285D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773238"/>
            <a:ext cx="3240087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spcBef>
                <a:spcPct val="50000"/>
              </a:spcBef>
              <a:buClrTx/>
              <a:buFontTx/>
              <a:buNone/>
            </a:pPr>
            <a:r>
              <a:rPr kumimoji="1" lang="zh-CN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（</a:t>
            </a:r>
            <a:r>
              <a:rPr kumimoji="1" lang="en-US" altLang="zh-CN" sz="2400" b="1">
                <a:solidFill>
                  <a:srgbClr val="0000FF"/>
                </a:solidFill>
                <a:latin typeface="Times New Roman" panose="02020603050405020304" pitchFamily="18" charset="0"/>
              </a:rPr>
              <a:t>1</a:t>
            </a:r>
            <a:r>
              <a:rPr kumimoji="1" lang="zh-CN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）</a:t>
            </a:r>
            <a:r>
              <a:rPr kumimoji="1" lang="zh-CN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zh-CN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作出精、提操作线、</a:t>
            </a:r>
            <a:r>
              <a:rPr kumimoji="1" lang="en-US" altLang="zh-CN" sz="2400" b="1" i="1">
                <a:solidFill>
                  <a:srgbClr val="0000FF"/>
                </a:solidFill>
                <a:latin typeface="Times New Roman" panose="02020603050405020304" pitchFamily="18" charset="0"/>
              </a:rPr>
              <a:t>q</a:t>
            </a:r>
            <a:r>
              <a:rPr kumimoji="1" lang="zh-CN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线；</a:t>
            </a:r>
            <a:endParaRPr kumimoji="1" lang="zh-CN" altLang="en-US" sz="240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58382" name="Text Box 66">
            <a:extLst>
              <a:ext uri="{FF2B5EF4-FFF2-40B4-BE49-F238E27FC236}">
                <a16:creationId xmlns="" xmlns:a16="http://schemas.microsoft.com/office/drawing/2014/main" id="{6040A7A9-E435-4457-826B-7EB1659994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196975"/>
            <a:ext cx="198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spcBef>
                <a:spcPct val="50000"/>
              </a:spcBef>
              <a:buClrTx/>
              <a:buFontTx/>
              <a:buNone/>
            </a:pPr>
            <a:r>
              <a:rPr kumimoji="1" lang="en-US" altLang="zh-CN" sz="2400" b="1">
                <a:solidFill>
                  <a:srgbClr val="FF00FF"/>
                </a:solidFill>
                <a:latin typeface="Times New Roman" panose="02020603050405020304" pitchFamily="18" charset="0"/>
              </a:rPr>
              <a:t>2</a:t>
            </a:r>
            <a:r>
              <a:rPr kumimoji="1" lang="zh-CN" altLang="en-US" sz="2400" b="1">
                <a:solidFill>
                  <a:srgbClr val="FF00FF"/>
                </a:solidFill>
                <a:latin typeface="Times New Roman" panose="02020603050405020304" pitchFamily="18" charset="0"/>
              </a:rPr>
              <a:t>．图解法</a:t>
            </a:r>
            <a:endParaRPr kumimoji="1" lang="zh-CN" altLang="en-US" sz="2400">
              <a:solidFill>
                <a:srgbClr val="FF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58383" name="Text Box 67">
            <a:extLst>
              <a:ext uri="{FF2B5EF4-FFF2-40B4-BE49-F238E27FC236}">
                <a16:creationId xmlns="" xmlns:a16="http://schemas.microsoft.com/office/drawing/2014/main" id="{6035DBA2-0582-4021-87DA-B22B63B298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8175" y="1196975"/>
            <a:ext cx="73437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spcBef>
                <a:spcPct val="50000"/>
              </a:spcBef>
              <a:buClrTx/>
              <a:buFontTx/>
              <a:buNone/>
            </a:pPr>
            <a:r>
              <a:rPr kumimoji="1" lang="en-US" altLang="zh-CN" sz="2400" b="1">
                <a:solidFill>
                  <a:srgbClr val="0000FF"/>
                </a:solidFill>
                <a:latin typeface="Times New Roman" panose="02020603050405020304" pitchFamily="18" charset="0"/>
              </a:rPr>
              <a:t>--</a:t>
            </a:r>
            <a:r>
              <a:rPr kumimoji="1" lang="zh-CN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麦卡勃</a:t>
            </a:r>
            <a:r>
              <a:rPr kumimoji="1" lang="en-US" altLang="zh-CN" sz="2400" b="1">
                <a:solidFill>
                  <a:srgbClr val="0000FF"/>
                </a:solidFill>
                <a:latin typeface="Times New Roman" panose="02020603050405020304" pitchFamily="18" charset="0"/>
              </a:rPr>
              <a:t>-</a:t>
            </a:r>
            <a:r>
              <a:rPr kumimoji="1" lang="zh-CN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蒂列（</a:t>
            </a:r>
            <a:r>
              <a:rPr kumimoji="1" lang="en-US" altLang="zh-CN" sz="2400" b="1">
                <a:solidFill>
                  <a:srgbClr val="0000FF"/>
                </a:solidFill>
                <a:latin typeface="Times New Roman" panose="02020603050405020304" pitchFamily="18" charset="0"/>
              </a:rPr>
              <a:t>Mccabe-Thiele</a:t>
            </a:r>
            <a:r>
              <a:rPr kumimoji="1" lang="zh-CN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）法，简称</a:t>
            </a:r>
            <a:r>
              <a:rPr kumimoji="1" lang="en-US" altLang="zh-CN" sz="2400" b="1">
                <a:solidFill>
                  <a:srgbClr val="0000FF"/>
                </a:solidFill>
                <a:latin typeface="Times New Roman" panose="02020603050405020304" pitchFamily="18" charset="0"/>
              </a:rPr>
              <a:t>M-T</a:t>
            </a:r>
            <a:r>
              <a:rPr kumimoji="1" lang="zh-CN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法</a:t>
            </a:r>
          </a:p>
        </p:txBody>
      </p:sp>
      <p:sp>
        <p:nvSpPr>
          <p:cNvPr id="427078" name="Text Box 70">
            <a:extLst>
              <a:ext uri="{FF2B5EF4-FFF2-40B4-BE49-F238E27FC236}">
                <a16:creationId xmlns="" xmlns:a16="http://schemas.microsoft.com/office/drawing/2014/main" id="{0A556229-B6B7-4619-9A06-BAAAD53A15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2636838"/>
            <a:ext cx="3240087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spcBef>
                <a:spcPct val="50000"/>
              </a:spcBef>
              <a:buClrTx/>
              <a:buFontTx/>
              <a:buNone/>
            </a:pPr>
            <a:r>
              <a:rPr kumimoji="1" lang="zh-CN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（</a:t>
            </a:r>
            <a:r>
              <a:rPr kumimoji="1" lang="en-US" altLang="zh-CN" sz="2400" b="1">
                <a:solidFill>
                  <a:srgbClr val="0000FF"/>
                </a:solidFill>
                <a:latin typeface="Times New Roman" panose="02020603050405020304" pitchFamily="18" charset="0"/>
              </a:rPr>
              <a:t>2</a:t>
            </a:r>
            <a:r>
              <a:rPr kumimoji="1" lang="zh-CN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）从点</a:t>
            </a:r>
            <a:r>
              <a:rPr kumimoji="1" lang="en-US" altLang="zh-CN" sz="2400" b="1" i="1">
                <a:solidFill>
                  <a:srgbClr val="0000FF"/>
                </a:solidFill>
                <a:latin typeface="Times New Roman" panose="02020603050405020304" pitchFamily="18" charset="0"/>
              </a:rPr>
              <a:t>a</a:t>
            </a:r>
            <a:r>
              <a:rPr kumimoji="1" lang="zh-CN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开始在</a:t>
            </a:r>
            <a:r>
              <a:rPr kumimoji="1" lang="zh-CN" altLang="en-US" sz="2400" b="1">
                <a:solidFill>
                  <a:srgbClr val="FF00FF"/>
                </a:solidFill>
                <a:latin typeface="Times New Roman" panose="02020603050405020304" pitchFamily="18" charset="0"/>
              </a:rPr>
              <a:t>平衡线和精馏段</a:t>
            </a:r>
            <a:r>
              <a:rPr kumimoji="1" lang="zh-CN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操作线之间画阶梯；</a:t>
            </a:r>
            <a:endParaRPr kumimoji="1" lang="en-US" altLang="zh-CN" sz="240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427079" name="Rectangle 71">
            <a:extLst>
              <a:ext uri="{FF2B5EF4-FFF2-40B4-BE49-F238E27FC236}">
                <a16:creationId xmlns="" xmlns:a16="http://schemas.microsoft.com/office/drawing/2014/main" id="{F5DCFEBA-91B2-4620-B7D3-51F500EDE7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3933825"/>
            <a:ext cx="33829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tabLst>
                <a:tab pos="20955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kumimoji="1" lang="zh-CN" altLang="en-US" sz="2400" b="1">
                <a:latin typeface="Times New Roman" panose="02020603050405020304" pitchFamily="18" charset="0"/>
              </a:rPr>
              <a:t>       </a:t>
            </a:r>
            <a:r>
              <a:rPr kumimoji="1" lang="zh-CN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当梯级跨过点</a:t>
            </a:r>
            <a:r>
              <a:rPr kumimoji="1" lang="en-US" altLang="zh-CN" sz="2400" b="1" i="1">
                <a:solidFill>
                  <a:srgbClr val="0000FF"/>
                </a:solidFill>
                <a:latin typeface="Times New Roman" panose="02020603050405020304" pitchFamily="18" charset="0"/>
              </a:rPr>
              <a:t>d</a:t>
            </a:r>
            <a:r>
              <a:rPr kumimoji="1" lang="zh-CN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时，就改在</a:t>
            </a:r>
            <a:r>
              <a:rPr kumimoji="1" lang="zh-CN" altLang="en-US" sz="2400" b="1">
                <a:solidFill>
                  <a:srgbClr val="FF00FF"/>
                </a:solidFill>
                <a:latin typeface="Times New Roman" panose="02020603050405020304" pitchFamily="18" charset="0"/>
              </a:rPr>
              <a:t>平衡线和提馏段操作线</a:t>
            </a:r>
            <a:r>
              <a:rPr kumimoji="1" lang="zh-CN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之间画阶梯，直至梯级跨过点</a:t>
            </a:r>
            <a:r>
              <a:rPr kumimoji="1" lang="en-US" altLang="zh-CN" sz="2400" b="1" i="1">
                <a:solidFill>
                  <a:srgbClr val="0000FF"/>
                </a:solidFill>
                <a:latin typeface="Times New Roman" panose="02020603050405020304" pitchFamily="18" charset="0"/>
              </a:rPr>
              <a:t>b</a:t>
            </a:r>
            <a:r>
              <a:rPr kumimoji="1" lang="zh-CN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为止。</a:t>
            </a:r>
          </a:p>
        </p:txBody>
      </p:sp>
      <p:sp>
        <p:nvSpPr>
          <p:cNvPr id="427080" name="Line 72">
            <a:extLst>
              <a:ext uri="{FF2B5EF4-FFF2-40B4-BE49-F238E27FC236}">
                <a16:creationId xmlns="" xmlns:a16="http://schemas.microsoft.com/office/drawing/2014/main" id="{DACA7653-CFA4-49B3-BCD1-BFDF50C976F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300788" y="3213100"/>
            <a:ext cx="0" cy="503238"/>
          </a:xfrm>
          <a:prstGeom prst="line">
            <a:avLst/>
          </a:prstGeom>
          <a:noFill/>
          <a:ln w="3175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pic>
        <p:nvPicPr>
          <p:cNvPr id="5" name="音频 4">
            <a:hlinkClick r:id="" action="ppaction://media"/>
            <a:extLst>
              <a:ext uri="{FF2B5EF4-FFF2-40B4-BE49-F238E27FC236}">
                <a16:creationId xmlns="" xmlns:a16="http://schemas.microsoft.com/office/drawing/2014/main" id="{C6ED9F72-D3BE-48D9-B9C4-E1640362F69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14548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4270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27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4270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4270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4270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6" dur="500"/>
                                        <p:tgtEl>
                                          <p:spTgt spid="4270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270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27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6" dur="500"/>
                                        <p:tgtEl>
                                          <p:spTgt spid="4270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427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27073" grpId="0" build="p" autoUpdateAnimBg="0"/>
      <p:bldP spid="427078" grpId="0" build="p" autoUpdateAnimBg="0"/>
      <p:bldP spid="42707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灯片编号占位符 5">
            <a:extLst>
              <a:ext uri="{FF2B5EF4-FFF2-40B4-BE49-F238E27FC236}">
                <a16:creationId xmlns="" xmlns:a16="http://schemas.microsoft.com/office/drawing/2014/main" id="{DBF91FAA-F705-4A23-B44F-BA5E6BD08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B595163-FAC2-40E0-B377-1B7B322D1585}" type="slidenum">
              <a:rPr lang="zh-CN" altLang="en-US" sz="1000"/>
              <a:pPr>
                <a:spcBef>
                  <a:spcPct val="0"/>
                </a:spcBef>
                <a:buClrTx/>
                <a:buFontTx/>
                <a:buNone/>
              </a:pPr>
              <a:t>25</a:t>
            </a:fld>
            <a:endParaRPr lang="en-US" altLang="zh-CN" sz="1000"/>
          </a:p>
        </p:txBody>
      </p:sp>
      <p:sp>
        <p:nvSpPr>
          <p:cNvPr id="59395" name="Rectangle 2">
            <a:extLst>
              <a:ext uri="{FF2B5EF4-FFF2-40B4-BE49-F238E27FC236}">
                <a16:creationId xmlns="" xmlns:a16="http://schemas.microsoft.com/office/drawing/2014/main" id="{FD967483-C5B9-4FE4-972E-4068925124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kumimoji="1" lang="zh-CN" altLang="en-US" sz="2500">
                <a:solidFill>
                  <a:srgbClr val="3333FF"/>
                </a:solidFill>
                <a:latin typeface="Times New Roman" panose="02020603050405020304" pitchFamily="18" charset="0"/>
              </a:rPr>
              <a:t>三、理论塔板数</a:t>
            </a:r>
            <a:r>
              <a:rPr kumimoji="1" lang="en-US" altLang="zh-CN" sz="2500">
                <a:solidFill>
                  <a:srgbClr val="3333FF"/>
                </a:solidFill>
                <a:latin typeface="Times New Roman" panose="02020603050405020304" pitchFamily="18" charset="0"/>
              </a:rPr>
              <a:t>N</a:t>
            </a:r>
            <a:r>
              <a:rPr kumimoji="1" lang="zh-CN" altLang="en-US" sz="2500">
                <a:solidFill>
                  <a:srgbClr val="3333FF"/>
                </a:solidFill>
                <a:latin typeface="Times New Roman" panose="02020603050405020304" pitchFamily="18" charset="0"/>
              </a:rPr>
              <a:t>的计算</a:t>
            </a:r>
          </a:p>
        </p:txBody>
      </p:sp>
      <p:sp>
        <p:nvSpPr>
          <p:cNvPr id="428073" name="Text Box 41">
            <a:extLst>
              <a:ext uri="{FF2B5EF4-FFF2-40B4-BE49-F238E27FC236}">
                <a16:creationId xmlns="" xmlns:a16="http://schemas.microsoft.com/office/drawing/2014/main" id="{23150F03-2BF0-45B8-84B1-13623F5BE0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4508500"/>
            <a:ext cx="3311525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tabLst>
                <a:tab pos="20955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zh-CN" altLang="en-US" sz="2000" b="1">
                <a:solidFill>
                  <a:srgbClr val="FF0000"/>
                </a:solidFill>
                <a:latin typeface="Times New Roman" panose="02020603050405020304" pitchFamily="18" charset="0"/>
              </a:rPr>
              <a:t>注：</a:t>
            </a:r>
          </a:p>
          <a:p>
            <a:pPr>
              <a:spcBef>
                <a:spcPct val="50000"/>
              </a:spcBef>
              <a:buClrTx/>
              <a:buFont typeface="Wingdings" panose="05000000000000000000" pitchFamily="2" charset="2"/>
              <a:buChar char="u"/>
            </a:pPr>
            <a:r>
              <a:rPr lang="zh-CN" altLang="en-US" sz="2000" b="1">
                <a:solidFill>
                  <a:srgbClr val="0000FF"/>
                </a:solidFill>
                <a:latin typeface="Times New Roman" panose="02020603050405020304" pitchFamily="18" charset="0"/>
              </a:rPr>
              <a:t>理论板数可以是非整数。</a:t>
            </a:r>
          </a:p>
          <a:p>
            <a:pPr>
              <a:spcBef>
                <a:spcPct val="50000"/>
              </a:spcBef>
              <a:buClrTx/>
              <a:buFont typeface="Wingdings" panose="05000000000000000000" pitchFamily="2" charset="2"/>
              <a:buChar char="u"/>
            </a:pPr>
            <a:r>
              <a:rPr lang="zh-CN" altLang="en-US" sz="2000" b="1">
                <a:solidFill>
                  <a:srgbClr val="0000FF"/>
                </a:solidFill>
                <a:latin typeface="Times New Roman" panose="02020603050405020304" pitchFamily="18" charset="0"/>
              </a:rPr>
              <a:t>要扣除再沸器。</a:t>
            </a:r>
          </a:p>
        </p:txBody>
      </p:sp>
      <p:graphicFrame>
        <p:nvGraphicFramePr>
          <p:cNvPr id="59397" name="Object 44">
            <a:extLst>
              <a:ext uri="{FF2B5EF4-FFF2-40B4-BE49-F238E27FC236}">
                <a16:creationId xmlns="" xmlns:a16="http://schemas.microsoft.com/office/drawing/2014/main" id="{92B45051-F401-4FA8-A266-C25AA608070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59113" y="609600"/>
          <a:ext cx="6026150" cy="670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512" name="Picture2" r:id="rId6" imgW="3464560" imgH="3853180" progId="Word.Picture.8">
                  <p:embed/>
                </p:oleObj>
              </mc:Choice>
              <mc:Fallback>
                <p:oleObj name="Picture2" r:id="rId6" imgW="3464560" imgH="3853180" progId="Word.Picture.8">
                  <p:embed/>
                  <p:pic>
                    <p:nvPicPr>
                      <p:cNvPr id="0" name="Object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9113" y="609600"/>
                        <a:ext cx="6026150" cy="6705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398" name="Line 45">
            <a:extLst>
              <a:ext uri="{FF2B5EF4-FFF2-40B4-BE49-F238E27FC236}">
                <a16:creationId xmlns="" xmlns:a16="http://schemas.microsoft.com/office/drawing/2014/main" id="{3D1223B4-4ECF-4264-A7F8-339CD325F97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894638" y="1436688"/>
            <a:ext cx="352425" cy="11112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9399" name="Line 46">
            <a:extLst>
              <a:ext uri="{FF2B5EF4-FFF2-40B4-BE49-F238E27FC236}">
                <a16:creationId xmlns="" xmlns:a16="http://schemas.microsoft.com/office/drawing/2014/main" id="{D5107ED5-2C20-41B5-AB61-BA11F8295687}"/>
              </a:ext>
            </a:extLst>
          </p:cNvPr>
          <p:cNvSpPr>
            <a:spLocks noChangeShapeType="1"/>
          </p:cNvSpPr>
          <p:nvPr/>
        </p:nvSpPr>
        <p:spPr bwMode="auto">
          <a:xfrm>
            <a:off x="8247063" y="1295400"/>
            <a:ext cx="0" cy="1682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9400" name="Line 47">
            <a:extLst>
              <a:ext uri="{FF2B5EF4-FFF2-40B4-BE49-F238E27FC236}">
                <a16:creationId xmlns="" xmlns:a16="http://schemas.microsoft.com/office/drawing/2014/main" id="{E0F7B59F-D2B6-4591-B648-8FFD5DB5824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247063" y="1295400"/>
            <a:ext cx="228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59401" name="Group 48">
            <a:extLst>
              <a:ext uri="{FF2B5EF4-FFF2-40B4-BE49-F238E27FC236}">
                <a16:creationId xmlns="" xmlns:a16="http://schemas.microsoft.com/office/drawing/2014/main" id="{C456CEA8-8BE3-49B2-9888-A8ABA214516C}"/>
              </a:ext>
            </a:extLst>
          </p:cNvPr>
          <p:cNvGrpSpPr>
            <a:grpSpLocks/>
          </p:cNvGrpSpPr>
          <p:nvPr/>
        </p:nvGrpSpPr>
        <p:grpSpPr bwMode="auto">
          <a:xfrm>
            <a:off x="5772150" y="1676400"/>
            <a:ext cx="2170113" cy="1295400"/>
            <a:chOff x="3913" y="1054"/>
            <a:chExt cx="1337" cy="818"/>
          </a:xfrm>
        </p:grpSpPr>
        <p:sp>
          <p:nvSpPr>
            <p:cNvPr id="59423" name="Line 49">
              <a:extLst>
                <a:ext uri="{FF2B5EF4-FFF2-40B4-BE49-F238E27FC236}">
                  <a16:creationId xmlns="" xmlns:a16="http://schemas.microsoft.com/office/drawing/2014/main" id="{987A0420-496E-40DD-AF19-E39206B510B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943" y="1063"/>
              <a:ext cx="307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9424" name="Line 50">
              <a:extLst>
                <a:ext uri="{FF2B5EF4-FFF2-40B4-BE49-F238E27FC236}">
                  <a16:creationId xmlns="" xmlns:a16="http://schemas.microsoft.com/office/drawing/2014/main" id="{312E9090-5F9E-474E-A15C-1EDB10D32E1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592" y="1292"/>
              <a:ext cx="361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9425" name="Line 51">
              <a:extLst>
                <a:ext uri="{FF2B5EF4-FFF2-40B4-BE49-F238E27FC236}">
                  <a16:creationId xmlns="" xmlns:a16="http://schemas.microsoft.com/office/drawing/2014/main" id="{E7164E61-E75C-497A-9DE5-DA5ED3B2DD0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20" y="1584"/>
              <a:ext cx="388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9426" name="Line 52">
              <a:extLst>
                <a:ext uri="{FF2B5EF4-FFF2-40B4-BE49-F238E27FC236}">
                  <a16:creationId xmlns="" xmlns:a16="http://schemas.microsoft.com/office/drawing/2014/main" id="{38C2BFA4-A2F1-40CD-9917-17C93B3914C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13" y="1872"/>
              <a:ext cx="307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9427" name="Line 53">
              <a:extLst>
                <a:ext uri="{FF2B5EF4-FFF2-40B4-BE49-F238E27FC236}">
                  <a16:creationId xmlns="" xmlns:a16="http://schemas.microsoft.com/office/drawing/2014/main" id="{85B39FEC-1958-407F-B626-ECC32A43A98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53" y="1054"/>
              <a:ext cx="0" cy="23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9428" name="Line 54">
              <a:extLst>
                <a:ext uri="{FF2B5EF4-FFF2-40B4-BE49-F238E27FC236}">
                  <a16:creationId xmlns="" xmlns:a16="http://schemas.microsoft.com/office/drawing/2014/main" id="{76D8B2BE-228E-4F62-8866-EC610CEAD27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92" y="1292"/>
              <a:ext cx="0" cy="29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9429" name="Line 55">
              <a:extLst>
                <a:ext uri="{FF2B5EF4-FFF2-40B4-BE49-F238E27FC236}">
                  <a16:creationId xmlns="" xmlns:a16="http://schemas.microsoft.com/office/drawing/2014/main" id="{20A77A03-110F-4496-940D-77EAC2966D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07" y="1581"/>
              <a:ext cx="0" cy="29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59402" name="Line 56">
            <a:extLst>
              <a:ext uri="{FF2B5EF4-FFF2-40B4-BE49-F238E27FC236}">
                <a16:creationId xmlns="" xmlns:a16="http://schemas.microsoft.com/office/drawing/2014/main" id="{6C0617B8-C27A-42C8-A64D-475CA195ACA4}"/>
              </a:ext>
            </a:extLst>
          </p:cNvPr>
          <p:cNvSpPr>
            <a:spLocks noChangeShapeType="1"/>
          </p:cNvSpPr>
          <p:nvPr/>
        </p:nvSpPr>
        <p:spPr bwMode="auto">
          <a:xfrm>
            <a:off x="5772150" y="2967038"/>
            <a:ext cx="0" cy="461962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9403" name="Line 57">
            <a:extLst>
              <a:ext uri="{FF2B5EF4-FFF2-40B4-BE49-F238E27FC236}">
                <a16:creationId xmlns="" xmlns:a16="http://schemas.microsoft.com/office/drawing/2014/main" id="{71BADDF8-5079-43AF-A96B-F5B2ACD77192}"/>
              </a:ext>
            </a:extLst>
          </p:cNvPr>
          <p:cNvSpPr>
            <a:spLocks noChangeShapeType="1"/>
          </p:cNvSpPr>
          <p:nvPr/>
        </p:nvSpPr>
        <p:spPr bwMode="auto">
          <a:xfrm>
            <a:off x="7942263" y="1447800"/>
            <a:ext cx="0" cy="2444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59404" name="Group 58">
            <a:extLst>
              <a:ext uri="{FF2B5EF4-FFF2-40B4-BE49-F238E27FC236}">
                <a16:creationId xmlns="" xmlns:a16="http://schemas.microsoft.com/office/drawing/2014/main" id="{F05A80A3-72A5-4C1D-ABE9-77284C76A845}"/>
              </a:ext>
            </a:extLst>
          </p:cNvPr>
          <p:cNvGrpSpPr>
            <a:grpSpLocks/>
          </p:cNvGrpSpPr>
          <p:nvPr/>
        </p:nvGrpSpPr>
        <p:grpSpPr bwMode="auto">
          <a:xfrm>
            <a:off x="3903663" y="3422650"/>
            <a:ext cx="1884362" cy="2520950"/>
            <a:chOff x="2736" y="2156"/>
            <a:chExt cx="1187" cy="1588"/>
          </a:xfrm>
        </p:grpSpPr>
        <p:sp>
          <p:nvSpPr>
            <p:cNvPr id="59411" name="Line 59">
              <a:extLst>
                <a:ext uri="{FF2B5EF4-FFF2-40B4-BE49-F238E27FC236}">
                  <a16:creationId xmlns="" xmlns:a16="http://schemas.microsoft.com/office/drawing/2014/main" id="{319009C6-A731-4DF1-AE54-4BB2A5717BC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91" y="2496"/>
              <a:ext cx="268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9412" name="Line 60">
              <a:extLst>
                <a:ext uri="{FF2B5EF4-FFF2-40B4-BE49-F238E27FC236}">
                  <a16:creationId xmlns="" xmlns:a16="http://schemas.microsoft.com/office/drawing/2014/main" id="{C8CB5292-3D73-46D1-9967-27BEBDF0024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42" y="2160"/>
              <a:ext cx="281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9413" name="Line 61">
              <a:extLst>
                <a:ext uri="{FF2B5EF4-FFF2-40B4-BE49-F238E27FC236}">
                  <a16:creationId xmlns="" xmlns:a16="http://schemas.microsoft.com/office/drawing/2014/main" id="{CF4C651D-C9D8-4760-ABF9-4382C278D8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84" y="2496"/>
              <a:ext cx="0" cy="35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9414" name="Line 62">
              <a:extLst>
                <a:ext uri="{FF2B5EF4-FFF2-40B4-BE49-F238E27FC236}">
                  <a16:creationId xmlns="" xmlns:a16="http://schemas.microsoft.com/office/drawing/2014/main" id="{87CBF8EB-347B-4385-873B-B887A0BD9B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48" y="2156"/>
              <a:ext cx="0" cy="34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9415" name="Line 63">
              <a:extLst>
                <a:ext uri="{FF2B5EF4-FFF2-40B4-BE49-F238E27FC236}">
                  <a16:creationId xmlns="" xmlns:a16="http://schemas.microsoft.com/office/drawing/2014/main" id="{3AC81A84-80EB-44EC-936E-8A4FDD6FA6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36" y="3600"/>
              <a:ext cx="0" cy="144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9416" name="Line 64">
              <a:extLst>
                <a:ext uri="{FF2B5EF4-FFF2-40B4-BE49-F238E27FC236}">
                  <a16:creationId xmlns="" xmlns:a16="http://schemas.microsoft.com/office/drawing/2014/main" id="{21AAFCC5-2359-4F64-827F-8D3B0479E2D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154" y="2832"/>
              <a:ext cx="254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9417" name="Line 65">
              <a:extLst>
                <a:ext uri="{FF2B5EF4-FFF2-40B4-BE49-F238E27FC236}">
                  <a16:creationId xmlns="" xmlns:a16="http://schemas.microsoft.com/office/drawing/2014/main" id="{A6F6C69A-9800-48D3-B774-0BC7DA5E717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68" y="2838"/>
              <a:ext cx="0" cy="33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9418" name="Line 66">
              <a:extLst>
                <a:ext uri="{FF2B5EF4-FFF2-40B4-BE49-F238E27FC236}">
                  <a16:creationId xmlns="" xmlns:a16="http://schemas.microsoft.com/office/drawing/2014/main" id="{4D262C68-D78D-4072-A59B-3C88B08229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76" y="3178"/>
              <a:ext cx="0" cy="23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9419" name="Line 67">
              <a:extLst>
                <a:ext uri="{FF2B5EF4-FFF2-40B4-BE49-F238E27FC236}">
                  <a16:creationId xmlns="" xmlns:a16="http://schemas.microsoft.com/office/drawing/2014/main" id="{398A940D-114D-4A6C-9BBB-3C141160E9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32" y="3408"/>
              <a:ext cx="15" cy="184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9420" name="Line 68">
              <a:extLst>
                <a:ext uri="{FF2B5EF4-FFF2-40B4-BE49-F238E27FC236}">
                  <a16:creationId xmlns="" xmlns:a16="http://schemas.microsoft.com/office/drawing/2014/main" id="{2125DC7D-01B1-42B5-BB79-F6FAE10BBF8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968" y="3168"/>
              <a:ext cx="2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9421" name="Line 69">
              <a:extLst>
                <a:ext uri="{FF2B5EF4-FFF2-40B4-BE49-F238E27FC236}">
                  <a16:creationId xmlns="" xmlns:a16="http://schemas.microsoft.com/office/drawing/2014/main" id="{C7944747-E8C9-436F-B02D-9EC3AB7AB11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856" y="3408"/>
              <a:ext cx="12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9422" name="Line 70">
              <a:extLst>
                <a:ext uri="{FF2B5EF4-FFF2-40B4-BE49-F238E27FC236}">
                  <a16:creationId xmlns="" xmlns:a16="http://schemas.microsoft.com/office/drawing/2014/main" id="{D1E7BFB8-69A8-4A83-AB29-D752DF8DA2A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36" y="3588"/>
              <a:ext cx="96" cy="1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59405" name="Group 71">
            <a:extLst>
              <a:ext uri="{FF2B5EF4-FFF2-40B4-BE49-F238E27FC236}">
                <a16:creationId xmlns="" xmlns:a16="http://schemas.microsoft.com/office/drawing/2014/main" id="{13B9A6D7-3E25-4197-8429-ED1C6EA08C67}"/>
              </a:ext>
            </a:extLst>
          </p:cNvPr>
          <p:cNvGrpSpPr>
            <a:grpSpLocks/>
          </p:cNvGrpSpPr>
          <p:nvPr/>
        </p:nvGrpSpPr>
        <p:grpSpPr bwMode="auto">
          <a:xfrm>
            <a:off x="3827463" y="5924550"/>
            <a:ext cx="76200" cy="95250"/>
            <a:chOff x="2688" y="3732"/>
            <a:chExt cx="48" cy="60"/>
          </a:xfrm>
        </p:grpSpPr>
        <p:sp>
          <p:nvSpPr>
            <p:cNvPr id="59409" name="Line 72">
              <a:extLst>
                <a:ext uri="{FF2B5EF4-FFF2-40B4-BE49-F238E27FC236}">
                  <a16:creationId xmlns="" xmlns:a16="http://schemas.microsoft.com/office/drawing/2014/main" id="{0BAED02F-4F09-4B6C-8A2D-5171EF99540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688" y="3732"/>
              <a:ext cx="48" cy="1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9410" name="Line 73">
              <a:extLst>
                <a:ext uri="{FF2B5EF4-FFF2-40B4-BE49-F238E27FC236}">
                  <a16:creationId xmlns="" xmlns:a16="http://schemas.microsoft.com/office/drawing/2014/main" id="{4CFC3FE2-210C-4904-9E51-978ED952EE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88" y="3744"/>
              <a:ext cx="0" cy="4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59406" name="Text Box 74">
            <a:extLst>
              <a:ext uri="{FF2B5EF4-FFF2-40B4-BE49-F238E27FC236}">
                <a16:creationId xmlns="" xmlns:a16="http://schemas.microsoft.com/office/drawing/2014/main" id="{837AB009-1418-475E-820C-71918C0700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341438"/>
            <a:ext cx="2736850" cy="283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spcBef>
                <a:spcPct val="50000"/>
              </a:spcBef>
              <a:buClrTx/>
              <a:buFontTx/>
              <a:buNone/>
            </a:pPr>
            <a:r>
              <a:rPr kumimoji="1" lang="zh-CN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（</a:t>
            </a:r>
            <a:r>
              <a:rPr kumimoji="1" lang="en-US" altLang="zh-CN" sz="2400" b="1">
                <a:solidFill>
                  <a:srgbClr val="0000FF"/>
                </a:solidFill>
                <a:latin typeface="Times New Roman" panose="02020603050405020304" pitchFamily="18" charset="0"/>
              </a:rPr>
              <a:t>3</a:t>
            </a:r>
            <a:r>
              <a:rPr kumimoji="1" lang="zh-CN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）所画的总梯级数－</a:t>
            </a:r>
            <a:r>
              <a:rPr kumimoji="1" lang="en-US" altLang="zh-CN" sz="2400" b="1">
                <a:solidFill>
                  <a:srgbClr val="0000FF"/>
                </a:solidFill>
                <a:latin typeface="Times New Roman" panose="02020603050405020304" pitchFamily="18" charset="0"/>
              </a:rPr>
              <a:t>1(</a:t>
            </a:r>
            <a:r>
              <a:rPr kumimoji="1" lang="zh-CN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再沸器</a:t>
            </a:r>
            <a:r>
              <a:rPr kumimoji="1" lang="en-US" altLang="zh-CN" sz="2400" b="1">
                <a:solidFill>
                  <a:srgbClr val="0000FF"/>
                </a:solidFill>
                <a:latin typeface="Times New Roman" panose="02020603050405020304" pitchFamily="18" charset="0"/>
              </a:rPr>
              <a:t>)</a:t>
            </a:r>
            <a:r>
              <a:rPr kumimoji="1" lang="zh-CN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＝理论塔板数；</a:t>
            </a:r>
          </a:p>
          <a:p>
            <a:pPr algn="just" eaLnBrk="1" hangingPunct="1">
              <a:spcBef>
                <a:spcPct val="50000"/>
              </a:spcBef>
              <a:buClrTx/>
              <a:buFontTx/>
              <a:buNone/>
            </a:pPr>
            <a:r>
              <a:rPr kumimoji="1" lang="zh-CN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     跨过点</a:t>
            </a:r>
            <a:r>
              <a:rPr kumimoji="1" lang="en-US" altLang="zh-CN" sz="2400" b="1" i="1">
                <a:solidFill>
                  <a:srgbClr val="0000FF"/>
                </a:solidFill>
                <a:latin typeface="Times New Roman" panose="02020603050405020304" pitchFamily="18" charset="0"/>
              </a:rPr>
              <a:t>d</a:t>
            </a:r>
            <a:r>
              <a:rPr kumimoji="1" lang="zh-CN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的那块板就是加料板，其上的梯级数为精馏段的理论塔板数。</a:t>
            </a:r>
          </a:p>
        </p:txBody>
      </p:sp>
      <p:sp>
        <p:nvSpPr>
          <p:cNvPr id="428107" name="Rectangle 75">
            <a:extLst>
              <a:ext uri="{FF2B5EF4-FFF2-40B4-BE49-F238E27FC236}">
                <a16:creationId xmlns="" xmlns:a16="http://schemas.microsoft.com/office/drawing/2014/main" id="{D9F79795-6607-45EA-BC93-1E465F81AE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5088" y="4724400"/>
            <a:ext cx="3559175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kumimoji="1" lang="zh-CN" altLang="en-US" sz="2000" b="1">
                <a:solidFill>
                  <a:srgbClr val="3333FF"/>
                </a:solidFill>
                <a:latin typeface="Times New Roman" panose="02020603050405020304" pitchFamily="18" charset="0"/>
              </a:rPr>
              <a:t>理论板</a:t>
            </a:r>
            <a:r>
              <a:rPr kumimoji="1" lang="en-US" altLang="zh-CN" sz="2000" b="1">
                <a:solidFill>
                  <a:srgbClr val="3333FF"/>
                </a:solidFill>
                <a:latin typeface="Times New Roman" panose="02020603050405020304" pitchFamily="18" charset="0"/>
              </a:rPr>
              <a:t>11.8</a:t>
            </a:r>
            <a:r>
              <a:rPr kumimoji="1" lang="zh-CN" altLang="en-US" sz="2000" b="1">
                <a:solidFill>
                  <a:srgbClr val="3333FF"/>
                </a:solidFill>
                <a:latin typeface="Times New Roman" panose="02020603050405020304" pitchFamily="18" charset="0"/>
              </a:rPr>
              <a:t>块</a:t>
            </a:r>
          </a:p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kumimoji="1" lang="zh-CN" altLang="en-US" sz="2000" b="1">
                <a:solidFill>
                  <a:srgbClr val="3333FF"/>
                </a:solidFill>
                <a:latin typeface="Times New Roman" panose="02020603050405020304" pitchFamily="18" charset="0"/>
              </a:rPr>
              <a:t>其中精馏段</a:t>
            </a:r>
            <a:r>
              <a:rPr kumimoji="1" lang="en-US" altLang="zh-CN" sz="2000" b="1">
                <a:solidFill>
                  <a:srgbClr val="3333FF"/>
                </a:solidFill>
                <a:latin typeface="Times New Roman" panose="02020603050405020304" pitchFamily="18" charset="0"/>
              </a:rPr>
              <a:t>5.7</a:t>
            </a:r>
            <a:r>
              <a:rPr kumimoji="1" lang="zh-CN" altLang="en-US" sz="2000" b="1">
                <a:solidFill>
                  <a:srgbClr val="3333FF"/>
                </a:solidFill>
                <a:latin typeface="Times New Roman" panose="02020603050405020304" pitchFamily="18" charset="0"/>
              </a:rPr>
              <a:t>块，</a:t>
            </a:r>
          </a:p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kumimoji="1" lang="zh-CN" altLang="en-US" sz="2000" b="1">
                <a:solidFill>
                  <a:srgbClr val="3333FF"/>
                </a:solidFill>
                <a:latin typeface="Times New Roman" panose="02020603050405020304" pitchFamily="18" charset="0"/>
              </a:rPr>
              <a:t>提馏段板数</a:t>
            </a:r>
            <a:r>
              <a:rPr kumimoji="1" lang="en-US" altLang="zh-CN" sz="2000" b="1">
                <a:solidFill>
                  <a:srgbClr val="3333FF"/>
                </a:solidFill>
                <a:latin typeface="Times New Roman" panose="02020603050405020304" pitchFamily="18" charset="0"/>
              </a:rPr>
              <a:t>=11.8-5.7=6.1</a:t>
            </a:r>
            <a:r>
              <a:rPr kumimoji="1" lang="zh-CN" altLang="en-US" sz="2000" b="1">
                <a:solidFill>
                  <a:srgbClr val="3333FF"/>
                </a:solidFill>
                <a:latin typeface="Times New Roman" panose="02020603050405020304" pitchFamily="18" charset="0"/>
              </a:rPr>
              <a:t>块，</a:t>
            </a:r>
          </a:p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kumimoji="1" lang="zh-CN" altLang="en-US" sz="2000" b="1">
                <a:solidFill>
                  <a:srgbClr val="3333FF"/>
                </a:solidFill>
                <a:latin typeface="Times New Roman" panose="02020603050405020304" pitchFamily="18" charset="0"/>
              </a:rPr>
              <a:t>加料板在第</a:t>
            </a:r>
            <a:r>
              <a:rPr kumimoji="1" lang="en-US" altLang="zh-CN" sz="2000" b="1">
                <a:solidFill>
                  <a:srgbClr val="3333FF"/>
                </a:solidFill>
                <a:latin typeface="Times New Roman" panose="02020603050405020304" pitchFamily="18" charset="0"/>
              </a:rPr>
              <a:t>6</a:t>
            </a:r>
            <a:r>
              <a:rPr kumimoji="1" lang="zh-CN" altLang="en-US" sz="2000" b="1">
                <a:solidFill>
                  <a:srgbClr val="3333FF"/>
                </a:solidFill>
                <a:latin typeface="Times New Roman" panose="02020603050405020304" pitchFamily="18" charset="0"/>
              </a:rPr>
              <a:t>块。</a:t>
            </a:r>
          </a:p>
        </p:txBody>
      </p:sp>
      <p:sp>
        <p:nvSpPr>
          <p:cNvPr id="428108" name="Rectangle 76">
            <a:extLst>
              <a:ext uri="{FF2B5EF4-FFF2-40B4-BE49-F238E27FC236}">
                <a16:creationId xmlns="" xmlns:a16="http://schemas.microsoft.com/office/drawing/2014/main" id="{757E65AB-1E50-4A95-B510-55DF9DE7DD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925" y="4149725"/>
            <a:ext cx="21621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1" lang="zh-CN" altLang="en-US" sz="2000" b="1">
                <a:solidFill>
                  <a:srgbClr val="3333FF"/>
                </a:solidFill>
                <a:latin typeface="Times New Roman" panose="02020603050405020304" pitchFamily="18" charset="0"/>
              </a:rPr>
              <a:t>梯级数共计</a:t>
            </a:r>
            <a:r>
              <a:rPr kumimoji="1" lang="en-US" altLang="zh-CN" sz="2000" b="1">
                <a:solidFill>
                  <a:srgbClr val="3333FF"/>
                </a:solidFill>
                <a:latin typeface="Times New Roman" panose="02020603050405020304" pitchFamily="18" charset="0"/>
              </a:rPr>
              <a:t>12.8</a:t>
            </a:r>
            <a:r>
              <a:rPr kumimoji="1" lang="zh-CN" altLang="en-US" sz="2000" b="1">
                <a:solidFill>
                  <a:srgbClr val="3333FF"/>
                </a:solidFill>
                <a:latin typeface="Times New Roman" panose="02020603050405020304" pitchFamily="18" charset="0"/>
              </a:rPr>
              <a:t>个</a:t>
            </a: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="" xmlns:a16="http://schemas.microsoft.com/office/drawing/2014/main" id="{B117D76F-99C7-43F9-9556-C92B539F271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92608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428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428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428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428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428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428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28073" grpId="0"/>
      <p:bldP spid="428107" grpId="0" build="p" autoUpdateAnimBg="0"/>
      <p:bldP spid="428108" grpId="0" build="p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灯片编号占位符 5">
            <a:extLst>
              <a:ext uri="{FF2B5EF4-FFF2-40B4-BE49-F238E27FC236}">
                <a16:creationId xmlns="" xmlns:a16="http://schemas.microsoft.com/office/drawing/2014/main" id="{53EAA488-223A-46B8-B623-17C022465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19A55D70-247F-411F-B679-6CCA2CCD87C6}" type="slidenum">
              <a:rPr lang="zh-CN" altLang="en-US" sz="1000"/>
              <a:pPr>
                <a:spcBef>
                  <a:spcPct val="0"/>
                </a:spcBef>
                <a:buClrTx/>
                <a:buFontTx/>
                <a:buNone/>
              </a:pPr>
              <a:t>26</a:t>
            </a:fld>
            <a:endParaRPr lang="en-US" altLang="zh-CN" sz="1000"/>
          </a:p>
        </p:txBody>
      </p:sp>
      <p:graphicFrame>
        <p:nvGraphicFramePr>
          <p:cNvPr id="60419" name="Object 4">
            <a:extLst>
              <a:ext uri="{FF2B5EF4-FFF2-40B4-BE49-F238E27FC236}">
                <a16:creationId xmlns="" xmlns:a16="http://schemas.microsoft.com/office/drawing/2014/main" id="{F2483505-F4E4-4201-9C10-84A40BC3B65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620713"/>
          <a:ext cx="6026150" cy="670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834" name="Picture2" r:id="rId5" imgW="3464560" imgH="3853180" progId="Word.Picture.8">
                  <p:embed/>
                </p:oleObj>
              </mc:Choice>
              <mc:Fallback>
                <p:oleObj name="Picture2" r:id="rId5" imgW="3464560" imgH="3853180" progId="Word.Picture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20713"/>
                        <a:ext cx="6026150" cy="6705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9061" name="Line 5">
            <a:extLst>
              <a:ext uri="{FF2B5EF4-FFF2-40B4-BE49-F238E27FC236}">
                <a16:creationId xmlns="" xmlns:a16="http://schemas.microsoft.com/office/drawing/2014/main" id="{953C35D0-609B-48B3-A138-741F0A303D5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5650" y="1268413"/>
            <a:ext cx="46482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graphicFrame>
        <p:nvGraphicFramePr>
          <p:cNvPr id="429062" name="Object 6">
            <a:extLst>
              <a:ext uri="{FF2B5EF4-FFF2-40B4-BE49-F238E27FC236}">
                <a16:creationId xmlns="" xmlns:a16="http://schemas.microsoft.com/office/drawing/2014/main" id="{106EB9FA-80D3-45E3-A51E-8E7FEFC4BE5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0850" y="914400"/>
          <a:ext cx="685800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835" name="文档" r:id="rId7" imgW="220980" imgH="198120" progId="Word.Document.8">
                  <p:embed/>
                </p:oleObj>
              </mc:Choice>
              <mc:Fallback>
                <p:oleObj name="文档" r:id="rId7" imgW="220980" imgH="198120" progId="Word.Document.8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914400"/>
                        <a:ext cx="685800" cy="622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9063" name="Line 7">
            <a:extLst>
              <a:ext uri="{FF2B5EF4-FFF2-40B4-BE49-F238E27FC236}">
                <a16:creationId xmlns="" xmlns:a16="http://schemas.microsoft.com/office/drawing/2014/main" id="{61414249-1EE9-45BF-ABCF-45F2C78C107E}"/>
              </a:ext>
            </a:extLst>
          </p:cNvPr>
          <p:cNvSpPr>
            <a:spLocks noChangeShapeType="1"/>
          </p:cNvSpPr>
          <p:nvPr/>
        </p:nvSpPr>
        <p:spPr bwMode="auto">
          <a:xfrm>
            <a:off x="5219700" y="1412875"/>
            <a:ext cx="0" cy="1219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graphicFrame>
        <p:nvGraphicFramePr>
          <p:cNvPr id="429064" name="Object 8">
            <a:extLst>
              <a:ext uri="{FF2B5EF4-FFF2-40B4-BE49-F238E27FC236}">
                <a16:creationId xmlns="" xmlns:a16="http://schemas.microsoft.com/office/drawing/2014/main" id="{FCF87BE2-B8A9-47BA-8288-15A2E3FE878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48263" y="2492375"/>
          <a:ext cx="685800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836" name="文档" r:id="rId9" imgW="220980" imgH="198120" progId="Word.Document.8">
                  <p:embed/>
                </p:oleObj>
              </mc:Choice>
              <mc:Fallback>
                <p:oleObj name="文档" r:id="rId9" imgW="220980" imgH="198120" progId="Word.Document.8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263" y="2492375"/>
                        <a:ext cx="685800" cy="622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9065" name="Line 9">
            <a:extLst>
              <a:ext uri="{FF2B5EF4-FFF2-40B4-BE49-F238E27FC236}">
                <a16:creationId xmlns="" xmlns:a16="http://schemas.microsoft.com/office/drawing/2014/main" id="{0F895A5C-4F83-4A67-B258-6FFA1A2E364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124075" y="1412875"/>
            <a:ext cx="28194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graphicFrame>
        <p:nvGraphicFramePr>
          <p:cNvPr id="429066" name="Object 10">
            <a:extLst>
              <a:ext uri="{FF2B5EF4-FFF2-40B4-BE49-F238E27FC236}">
                <a16:creationId xmlns="" xmlns:a16="http://schemas.microsoft.com/office/drawing/2014/main" id="{36734D46-F932-44FB-B0FD-D2CAA6E7221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46250" y="1066800"/>
          <a:ext cx="838200" cy="760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837" name="文档" r:id="rId11" imgW="220980" imgH="198120" progId="Word.Document.8">
                  <p:embed/>
                </p:oleObj>
              </mc:Choice>
              <mc:Fallback>
                <p:oleObj name="文档" r:id="rId11" imgW="220980" imgH="198120" progId="Word.Document.8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6250" y="1066800"/>
                        <a:ext cx="838200" cy="760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426" name="Text Box 11">
            <a:extLst>
              <a:ext uri="{FF2B5EF4-FFF2-40B4-BE49-F238E27FC236}">
                <a16:creationId xmlns="" xmlns:a16="http://schemas.microsoft.com/office/drawing/2014/main" id="{ABE60E93-2721-4AC6-B1E7-55BD796CC4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333375"/>
            <a:ext cx="51847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spcBef>
                <a:spcPct val="50000"/>
              </a:spcBef>
              <a:buClrTx/>
              <a:buFontTx/>
              <a:buNone/>
            </a:pPr>
            <a:r>
              <a:rPr kumimoji="1"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楷体_GB2312" pitchFamily="49" charset="-122"/>
              </a:rPr>
              <a:t>为什么一个梯级代表一块理论板？</a:t>
            </a:r>
            <a:endParaRPr kumimoji="1" lang="zh-CN" altLang="en-US" sz="2400">
              <a:solidFill>
                <a:srgbClr val="FF0000"/>
              </a:solidFill>
              <a:latin typeface="Times New Roman" panose="02020603050405020304" pitchFamily="18" charset="0"/>
              <a:ea typeface="楷体_GB2312" pitchFamily="49" charset="-122"/>
            </a:endParaRPr>
          </a:p>
        </p:txBody>
      </p:sp>
      <p:graphicFrame>
        <p:nvGraphicFramePr>
          <p:cNvPr id="60427" name="Object 12">
            <a:extLst>
              <a:ext uri="{FF2B5EF4-FFF2-40B4-BE49-F238E27FC236}">
                <a16:creationId xmlns="" xmlns:a16="http://schemas.microsoft.com/office/drawing/2014/main" id="{61E2F98F-F3BE-4950-8CB9-47A72E99DD8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67400" y="0"/>
          <a:ext cx="4446588" cy="754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838" name="Picture2" r:id="rId13" imgW="3235960" imgH="5488940" progId="Word.Picture.8">
                  <p:embed/>
                </p:oleObj>
              </mc:Choice>
              <mc:Fallback>
                <p:oleObj name="Picture2" r:id="rId13" imgW="3235960" imgH="5488940" progId="Word.Picture.8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0"/>
                        <a:ext cx="4446588" cy="7543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0428" name="Group 13">
            <a:extLst>
              <a:ext uri="{FF2B5EF4-FFF2-40B4-BE49-F238E27FC236}">
                <a16:creationId xmlns="" xmlns:a16="http://schemas.microsoft.com/office/drawing/2014/main" id="{D9879EB1-6C8D-466B-9804-AF0CB06235EB}"/>
              </a:ext>
            </a:extLst>
          </p:cNvPr>
          <p:cNvGrpSpPr>
            <a:grpSpLocks/>
          </p:cNvGrpSpPr>
          <p:nvPr/>
        </p:nvGrpSpPr>
        <p:grpSpPr bwMode="auto">
          <a:xfrm>
            <a:off x="7543800" y="914400"/>
            <a:ext cx="609600" cy="609600"/>
            <a:chOff x="4800" y="528"/>
            <a:chExt cx="384" cy="384"/>
          </a:xfrm>
        </p:grpSpPr>
        <p:sp>
          <p:nvSpPr>
            <p:cNvPr id="60430" name="Line 14">
              <a:extLst>
                <a:ext uri="{FF2B5EF4-FFF2-40B4-BE49-F238E27FC236}">
                  <a16:creationId xmlns="" xmlns:a16="http://schemas.microsoft.com/office/drawing/2014/main" id="{0022D55A-A063-459C-9B97-910E95B17F4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48" y="768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60431" name="Text Box 15">
              <a:extLst>
                <a:ext uri="{FF2B5EF4-FFF2-40B4-BE49-F238E27FC236}">
                  <a16:creationId xmlns="" xmlns:a16="http://schemas.microsoft.com/office/drawing/2014/main" id="{D1CE3690-0CA9-4703-B669-88BE755A29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00" y="528"/>
              <a:ext cx="38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kumimoji="1" lang="en-US" altLang="zh-CN" sz="2400" b="1">
                  <a:latin typeface="Times New Roman" panose="02020603050405020304" pitchFamily="18" charset="0"/>
                </a:rPr>
                <a:t>x</a:t>
              </a:r>
              <a:r>
                <a:rPr kumimoji="1" lang="en-US" altLang="zh-CN" sz="2400" b="1" baseline="-25000">
                  <a:latin typeface="Times New Roman" panose="02020603050405020304" pitchFamily="18" charset="0"/>
                </a:rPr>
                <a:t>D</a:t>
              </a:r>
            </a:p>
          </p:txBody>
        </p:sp>
      </p:grpSp>
      <p:sp>
        <p:nvSpPr>
          <p:cNvPr id="429072" name="Rectangle 16">
            <a:extLst>
              <a:ext uri="{FF2B5EF4-FFF2-40B4-BE49-F238E27FC236}">
                <a16:creationId xmlns="" xmlns:a16="http://schemas.microsoft.com/office/drawing/2014/main" id="{07B0AFBD-6F53-419D-B655-D4F48DB9EB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1800" y="692150"/>
            <a:ext cx="47386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tabLst>
                <a:tab pos="20955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50000"/>
              </a:spcBef>
              <a:buClrTx/>
              <a:buFont typeface="Wingdings" panose="05000000000000000000" pitchFamily="2" charset="2"/>
              <a:buNone/>
            </a:pPr>
            <a:r>
              <a:rPr lang="en-US" altLang="zh-CN" sz="2400" b="1">
                <a:solidFill>
                  <a:srgbClr val="0000FF"/>
                </a:solidFill>
                <a:latin typeface="Times New Roman" panose="02020603050405020304" pitchFamily="18" charset="0"/>
              </a:rPr>
              <a:t>M-T</a:t>
            </a:r>
            <a:r>
              <a:rPr lang="zh-CN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法与逐板法本质上是相同的。</a:t>
            </a: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="" xmlns:a16="http://schemas.microsoft.com/office/drawing/2014/main" id="{4DBE3D09-EE14-4AD9-8BEE-C7E97456E0A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44081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29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429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429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429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429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6" dur="500"/>
                                        <p:tgtEl>
                                          <p:spTgt spid="429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29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2907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8D6BE796-C9C2-4E86-945E-EDA869C597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习题</a:t>
            </a:r>
            <a:r>
              <a:rPr lang="en-US" altLang="zh-CN" dirty="0"/>
              <a:t>6</a:t>
            </a:r>
          </a:p>
          <a:p>
            <a:r>
              <a:rPr lang="zh-CN" altLang="en-US" dirty="0"/>
              <a:t>需用一常压连续精馏塔分离含苯</a:t>
            </a:r>
            <a:r>
              <a:rPr lang="en-US" altLang="zh-CN" dirty="0"/>
              <a:t>40%</a:t>
            </a:r>
            <a:r>
              <a:rPr lang="zh-CN" altLang="en-US" dirty="0"/>
              <a:t>的苯</a:t>
            </a:r>
            <a:r>
              <a:rPr lang="en-US" altLang="zh-CN" dirty="0"/>
              <a:t>-</a:t>
            </a:r>
            <a:r>
              <a:rPr lang="zh-CN" altLang="en-US" dirty="0"/>
              <a:t>甲苯混合液，要求塔顶产品含苯</a:t>
            </a:r>
            <a:r>
              <a:rPr lang="en-US" altLang="zh-CN" dirty="0"/>
              <a:t>97%</a:t>
            </a:r>
            <a:r>
              <a:rPr lang="zh-CN" altLang="en-US" dirty="0"/>
              <a:t>以上。塔底产品含苯</a:t>
            </a:r>
            <a:r>
              <a:rPr lang="en-US" altLang="zh-CN" dirty="0"/>
              <a:t>2%</a:t>
            </a:r>
            <a:r>
              <a:rPr lang="zh-CN" altLang="en-US" dirty="0"/>
              <a:t>以下（以上均为质量百分比）。采用的回流比</a:t>
            </a:r>
            <a:r>
              <a:rPr lang="en-US" altLang="zh-CN" dirty="0"/>
              <a:t>R=3.5</a:t>
            </a:r>
            <a:r>
              <a:rPr lang="zh-CN" altLang="en-US" dirty="0"/>
              <a:t>，试求下述两种进料状况时所需的理论板数</a:t>
            </a:r>
            <a:r>
              <a:rPr lang="zh-CN" altLang="en-US" dirty="0">
                <a:sym typeface="Wingdings" panose="05000000000000000000" pitchFamily="2" charset="2"/>
              </a:rPr>
              <a:t>（</a:t>
            </a:r>
            <a:r>
              <a:rPr lang="en-US" altLang="zh-CN" dirty="0">
                <a:sym typeface="Wingdings" panose="05000000000000000000" pitchFamily="2" charset="2"/>
              </a:rPr>
              <a:t>1</a:t>
            </a:r>
            <a:r>
              <a:rPr lang="zh-CN" altLang="en-US" dirty="0">
                <a:sym typeface="Wingdings" panose="05000000000000000000" pitchFamily="2" charset="2"/>
              </a:rPr>
              <a:t>）饱和溶液，（</a:t>
            </a:r>
            <a:r>
              <a:rPr lang="en-US" altLang="zh-CN" dirty="0">
                <a:sym typeface="Wingdings" panose="05000000000000000000" pitchFamily="2" charset="2"/>
              </a:rPr>
              <a:t>2</a:t>
            </a:r>
            <a:r>
              <a:rPr lang="zh-CN" altLang="en-US" dirty="0">
                <a:sym typeface="Wingdings" panose="05000000000000000000" pitchFamily="2" charset="2"/>
              </a:rPr>
              <a:t>）</a:t>
            </a:r>
            <a:r>
              <a:rPr lang="en-US" altLang="zh-CN" dirty="0">
                <a:sym typeface="Wingdings" panose="05000000000000000000" pitchFamily="2" charset="2"/>
              </a:rPr>
              <a:t>20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  <a:sym typeface="Wingdings" panose="05000000000000000000" pitchFamily="2" charset="2"/>
              </a:rPr>
              <a:t>℃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sym typeface="Wingdings" panose="05000000000000000000" pitchFamily="2" charset="2"/>
              </a:rPr>
              <a:t>液体。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F0CE53B3-A450-4258-BCFB-B01E65C8C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E990F9-ABAC-41AC-82A2-722B02F9182D}" type="slidenum">
              <a:rPr lang="zh-CN" altLang="en-US" smtClean="0"/>
              <a:pPr>
                <a:defRPr/>
              </a:pPr>
              <a:t>27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578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灯片编号占位符 5">
            <a:extLst>
              <a:ext uri="{FF2B5EF4-FFF2-40B4-BE49-F238E27FC236}">
                <a16:creationId xmlns="" xmlns:a16="http://schemas.microsoft.com/office/drawing/2014/main" id="{51479221-C16F-4453-BE83-F802B2955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676779D-8429-4481-87D6-989455478E5A}" type="slidenum">
              <a:rPr lang="zh-CN" altLang="en-US" sz="1000"/>
              <a:pPr>
                <a:spcBef>
                  <a:spcPct val="0"/>
                </a:spcBef>
                <a:buClrTx/>
                <a:buFontTx/>
                <a:buNone/>
              </a:pPr>
              <a:t>28</a:t>
            </a:fld>
            <a:endParaRPr lang="en-US" altLang="zh-CN" sz="1000"/>
          </a:p>
        </p:txBody>
      </p:sp>
      <p:graphicFrame>
        <p:nvGraphicFramePr>
          <p:cNvPr id="61443" name="Object 4">
            <a:extLst>
              <a:ext uri="{FF2B5EF4-FFF2-40B4-BE49-F238E27FC236}">
                <a16:creationId xmlns="" xmlns:a16="http://schemas.microsoft.com/office/drawing/2014/main" id="{0077E184-A378-4363-B469-A6AE01CF544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98450" y="900113"/>
          <a:ext cx="6026150" cy="670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76" name="Picture2" r:id="rId5" imgW="3464560" imgH="3853180" progId="Word.Picture.8">
                  <p:embed/>
                </p:oleObj>
              </mc:Choice>
              <mc:Fallback>
                <p:oleObj name="Picture2" r:id="rId5" imgW="3464560" imgH="3853180" progId="Word.Picture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450" y="900113"/>
                        <a:ext cx="6026150" cy="6705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1444" name="Group 72">
            <a:extLst>
              <a:ext uri="{FF2B5EF4-FFF2-40B4-BE49-F238E27FC236}">
                <a16:creationId xmlns="" xmlns:a16="http://schemas.microsoft.com/office/drawing/2014/main" id="{E5D60AF8-CD56-4477-82CE-598E0D3A494A}"/>
              </a:ext>
            </a:extLst>
          </p:cNvPr>
          <p:cNvGrpSpPr>
            <a:grpSpLocks/>
          </p:cNvGrpSpPr>
          <p:nvPr/>
        </p:nvGrpSpPr>
        <p:grpSpPr bwMode="auto">
          <a:xfrm>
            <a:off x="6183313" y="2205038"/>
            <a:ext cx="2960687" cy="4248150"/>
            <a:chOff x="3600" y="1298"/>
            <a:chExt cx="2160" cy="3001"/>
          </a:xfrm>
        </p:grpSpPr>
        <p:sp>
          <p:nvSpPr>
            <p:cNvPr id="61455" name="Text Box 6">
              <a:extLst>
                <a:ext uri="{FF2B5EF4-FFF2-40B4-BE49-F238E27FC236}">
                  <a16:creationId xmlns="" xmlns:a16="http://schemas.microsoft.com/office/drawing/2014/main" id="{1329ECB7-C91C-4913-9A41-002A54DB48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31" y="1736"/>
              <a:ext cx="539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zh-CN" sz="2000" b="1">
                  <a:solidFill>
                    <a:schemeClr val="accent2"/>
                  </a:solidFill>
                  <a:latin typeface="Times New Roman" panose="02020603050405020304" pitchFamily="18" charset="0"/>
                </a:rPr>
                <a:t>D, x</a:t>
              </a:r>
              <a:r>
                <a:rPr kumimoji="1" lang="en-US" altLang="zh-CN" sz="2000" b="1" baseline="-25000">
                  <a:solidFill>
                    <a:schemeClr val="accent2"/>
                  </a:solidFill>
                  <a:latin typeface="Times New Roman" panose="02020603050405020304" pitchFamily="18" charset="0"/>
                </a:rPr>
                <a:t>D</a:t>
              </a:r>
              <a:endParaRPr kumimoji="1" lang="en-US" altLang="zh-CN" sz="2000">
                <a:solidFill>
                  <a:schemeClr val="accent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1456" name="Line 8">
              <a:extLst>
                <a:ext uri="{FF2B5EF4-FFF2-40B4-BE49-F238E27FC236}">
                  <a16:creationId xmlns="" xmlns:a16="http://schemas.microsoft.com/office/drawing/2014/main" id="{787C1B7F-5679-4540-8D43-57DE23309413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V="1">
              <a:off x="3931" y="2283"/>
              <a:ext cx="0" cy="333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triangle" w="sm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61457" name="Group 9">
              <a:extLst>
                <a:ext uri="{FF2B5EF4-FFF2-40B4-BE49-F238E27FC236}">
                  <a16:creationId xmlns="" xmlns:a16="http://schemas.microsoft.com/office/drawing/2014/main" id="{2203DF4C-E0F7-4AEA-987F-A513E61C0CC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97" y="1787"/>
              <a:ext cx="465" cy="1716"/>
              <a:chOff x="8661" y="8686"/>
              <a:chExt cx="620" cy="3158"/>
            </a:xfrm>
          </p:grpSpPr>
          <p:sp>
            <p:nvSpPr>
              <p:cNvPr id="61510" name="Line 10">
                <a:extLst>
                  <a:ext uri="{FF2B5EF4-FFF2-40B4-BE49-F238E27FC236}">
                    <a16:creationId xmlns="" xmlns:a16="http://schemas.microsoft.com/office/drawing/2014/main" id="{78DCC137-881A-48F5-AD57-76CEC151EB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661" y="8686"/>
                <a:ext cx="0" cy="1595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1511" name="Line 11">
                <a:extLst>
                  <a:ext uri="{FF2B5EF4-FFF2-40B4-BE49-F238E27FC236}">
                    <a16:creationId xmlns="" xmlns:a16="http://schemas.microsoft.com/office/drawing/2014/main" id="{063217CB-28F3-44C6-BFB8-18808BB81C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61" y="10249"/>
                <a:ext cx="0" cy="1595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1512" name="Line 12">
                <a:extLst>
                  <a:ext uri="{FF2B5EF4-FFF2-40B4-BE49-F238E27FC236}">
                    <a16:creationId xmlns="" xmlns:a16="http://schemas.microsoft.com/office/drawing/2014/main" id="{24AC64EF-B269-403A-9C3A-3102F6A09A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9281" y="8686"/>
                <a:ext cx="0" cy="1595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1513" name="Line 13">
                <a:extLst>
                  <a:ext uri="{FF2B5EF4-FFF2-40B4-BE49-F238E27FC236}">
                    <a16:creationId xmlns="" xmlns:a16="http://schemas.microsoft.com/office/drawing/2014/main" id="{DA13958E-2962-4860-B6C9-8F5525E313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9281" y="10249"/>
                <a:ext cx="0" cy="1595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61458" name="Group 14">
              <a:extLst>
                <a:ext uri="{FF2B5EF4-FFF2-40B4-BE49-F238E27FC236}">
                  <a16:creationId xmlns="" xmlns:a16="http://schemas.microsoft.com/office/drawing/2014/main" id="{119BF053-BBD7-4868-BE40-4DEE1B24A16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97" y="3499"/>
              <a:ext cx="465" cy="135"/>
              <a:chOff x="8661" y="11779"/>
              <a:chExt cx="620" cy="716"/>
            </a:xfrm>
          </p:grpSpPr>
          <p:sp>
            <p:nvSpPr>
              <p:cNvPr id="61508" name="Arc 15">
                <a:extLst>
                  <a:ext uri="{FF2B5EF4-FFF2-40B4-BE49-F238E27FC236}">
                    <a16:creationId xmlns="" xmlns:a16="http://schemas.microsoft.com/office/drawing/2014/main" id="{E50721B9-0F1A-42A2-A4D8-C8457B10BE2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H="1">
                <a:off x="8466" y="11974"/>
                <a:ext cx="716" cy="325"/>
              </a:xfrm>
              <a:custGeom>
                <a:avLst/>
                <a:gdLst>
                  <a:gd name="T0" fmla="*/ 0 w 21600"/>
                  <a:gd name="T1" fmla="*/ 0 h 21600"/>
                  <a:gd name="T2" fmla="*/ 24 w 21600"/>
                  <a:gd name="T3" fmla="*/ 5 h 21600"/>
                  <a:gd name="T4" fmla="*/ 0 w 21600"/>
                  <a:gd name="T5" fmla="*/ 5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1509" name="Arc 16">
                <a:extLst>
                  <a:ext uri="{FF2B5EF4-FFF2-40B4-BE49-F238E27FC236}">
                    <a16:creationId xmlns="" xmlns:a16="http://schemas.microsoft.com/office/drawing/2014/main" id="{1DB18BED-0AD8-44E5-80DC-52AF97A4C3FB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8761" y="11974"/>
                <a:ext cx="716" cy="325"/>
              </a:xfrm>
              <a:custGeom>
                <a:avLst/>
                <a:gdLst>
                  <a:gd name="T0" fmla="*/ 0 w 21600"/>
                  <a:gd name="T1" fmla="*/ 0 h 21600"/>
                  <a:gd name="T2" fmla="*/ 24 w 21600"/>
                  <a:gd name="T3" fmla="*/ 5 h 21600"/>
                  <a:gd name="T4" fmla="*/ 0 w 21600"/>
                  <a:gd name="T5" fmla="*/ 5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61459" name="Group 17">
              <a:extLst>
                <a:ext uri="{FF2B5EF4-FFF2-40B4-BE49-F238E27FC236}">
                  <a16:creationId xmlns="" xmlns:a16="http://schemas.microsoft.com/office/drawing/2014/main" id="{84419F95-1B09-47FF-8DC6-CCE71F88CB31}"/>
                </a:ext>
              </a:extLst>
            </p:cNvPr>
            <p:cNvGrpSpPr>
              <a:grpSpLocks/>
            </p:cNvGrpSpPr>
            <p:nvPr/>
          </p:nvGrpSpPr>
          <p:grpSpPr bwMode="auto">
            <a:xfrm flipV="1">
              <a:off x="4097" y="1680"/>
              <a:ext cx="465" cy="135"/>
              <a:chOff x="8661" y="11779"/>
              <a:chExt cx="620" cy="716"/>
            </a:xfrm>
          </p:grpSpPr>
          <p:sp>
            <p:nvSpPr>
              <p:cNvPr id="61506" name="Arc 18">
                <a:extLst>
                  <a:ext uri="{FF2B5EF4-FFF2-40B4-BE49-F238E27FC236}">
                    <a16:creationId xmlns="" xmlns:a16="http://schemas.microsoft.com/office/drawing/2014/main" id="{1B46E56F-EA34-446D-83F3-37FA211E99C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H="1">
                <a:off x="8466" y="11974"/>
                <a:ext cx="716" cy="325"/>
              </a:xfrm>
              <a:custGeom>
                <a:avLst/>
                <a:gdLst>
                  <a:gd name="T0" fmla="*/ 0 w 21600"/>
                  <a:gd name="T1" fmla="*/ 0 h 21600"/>
                  <a:gd name="T2" fmla="*/ 24 w 21600"/>
                  <a:gd name="T3" fmla="*/ 5 h 21600"/>
                  <a:gd name="T4" fmla="*/ 0 w 21600"/>
                  <a:gd name="T5" fmla="*/ 5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1507" name="Arc 19">
                <a:extLst>
                  <a:ext uri="{FF2B5EF4-FFF2-40B4-BE49-F238E27FC236}">
                    <a16:creationId xmlns="" xmlns:a16="http://schemas.microsoft.com/office/drawing/2014/main" id="{3FC3C6C9-BBE0-4FFA-9108-DE4AED114FBC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8761" y="11974"/>
                <a:ext cx="716" cy="325"/>
              </a:xfrm>
              <a:custGeom>
                <a:avLst/>
                <a:gdLst>
                  <a:gd name="T0" fmla="*/ 0 w 21600"/>
                  <a:gd name="T1" fmla="*/ 0 h 21600"/>
                  <a:gd name="T2" fmla="*/ 24 w 21600"/>
                  <a:gd name="T3" fmla="*/ 5 h 21600"/>
                  <a:gd name="T4" fmla="*/ 0 w 21600"/>
                  <a:gd name="T5" fmla="*/ 5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61460" name="Group 20">
              <a:extLst>
                <a:ext uri="{FF2B5EF4-FFF2-40B4-BE49-F238E27FC236}">
                  <a16:creationId xmlns="" xmlns:a16="http://schemas.microsoft.com/office/drawing/2014/main" id="{7E500CA7-FFE1-47DE-A9D1-2C494CCBFF3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97" y="1914"/>
              <a:ext cx="480" cy="127"/>
              <a:chOff x="8661" y="8595"/>
              <a:chExt cx="640" cy="260"/>
            </a:xfrm>
          </p:grpSpPr>
          <p:sp>
            <p:nvSpPr>
              <p:cNvPr id="61504" name="Line 21">
                <a:extLst>
                  <a:ext uri="{FF2B5EF4-FFF2-40B4-BE49-F238E27FC236}">
                    <a16:creationId xmlns="" xmlns:a16="http://schemas.microsoft.com/office/drawing/2014/main" id="{E43CB1F9-7128-424E-866B-1B772C3187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61" y="8595"/>
                <a:ext cx="640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1505" name="Line 22">
                <a:extLst>
                  <a:ext uri="{FF2B5EF4-FFF2-40B4-BE49-F238E27FC236}">
                    <a16:creationId xmlns="" xmlns:a16="http://schemas.microsoft.com/office/drawing/2014/main" id="{96F216B4-33DA-4D0F-A632-C2C9126B9E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61" y="8855"/>
                <a:ext cx="640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61461" name="Group 23">
              <a:extLst>
                <a:ext uri="{FF2B5EF4-FFF2-40B4-BE49-F238E27FC236}">
                  <a16:creationId xmlns="" xmlns:a16="http://schemas.microsoft.com/office/drawing/2014/main" id="{6BEFED1C-8D72-4AD7-BD2D-C4700993DC3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97" y="2159"/>
              <a:ext cx="480" cy="127"/>
              <a:chOff x="8661" y="8595"/>
              <a:chExt cx="640" cy="260"/>
            </a:xfrm>
          </p:grpSpPr>
          <p:sp>
            <p:nvSpPr>
              <p:cNvPr id="61502" name="Line 24">
                <a:extLst>
                  <a:ext uri="{FF2B5EF4-FFF2-40B4-BE49-F238E27FC236}">
                    <a16:creationId xmlns="" xmlns:a16="http://schemas.microsoft.com/office/drawing/2014/main" id="{DB9C4057-930F-49A3-A57E-26CC1C9ABF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61" y="8595"/>
                <a:ext cx="640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1503" name="Line 25">
                <a:extLst>
                  <a:ext uri="{FF2B5EF4-FFF2-40B4-BE49-F238E27FC236}">
                    <a16:creationId xmlns="" xmlns:a16="http://schemas.microsoft.com/office/drawing/2014/main" id="{AE89D4C8-8858-48D5-9F28-B8028C5C7E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61" y="8855"/>
                <a:ext cx="640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61462" name="Group 26">
              <a:extLst>
                <a:ext uri="{FF2B5EF4-FFF2-40B4-BE49-F238E27FC236}">
                  <a16:creationId xmlns="" xmlns:a16="http://schemas.microsoft.com/office/drawing/2014/main" id="{62519CA3-25E4-4873-896B-5B814A522C3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97" y="2403"/>
              <a:ext cx="480" cy="128"/>
              <a:chOff x="8661" y="8595"/>
              <a:chExt cx="640" cy="260"/>
            </a:xfrm>
          </p:grpSpPr>
          <p:sp>
            <p:nvSpPr>
              <p:cNvPr id="61500" name="Line 27">
                <a:extLst>
                  <a:ext uri="{FF2B5EF4-FFF2-40B4-BE49-F238E27FC236}">
                    <a16:creationId xmlns="" xmlns:a16="http://schemas.microsoft.com/office/drawing/2014/main" id="{2418C3E0-1B1F-43D1-B9D0-CBA85C7DFE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61" y="8595"/>
                <a:ext cx="640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1501" name="Line 28">
                <a:extLst>
                  <a:ext uri="{FF2B5EF4-FFF2-40B4-BE49-F238E27FC236}">
                    <a16:creationId xmlns="" xmlns:a16="http://schemas.microsoft.com/office/drawing/2014/main" id="{7A1517A6-A267-41FA-8FAD-EBBD5DE10C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61" y="8855"/>
                <a:ext cx="640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61463" name="Group 29">
              <a:extLst>
                <a:ext uri="{FF2B5EF4-FFF2-40B4-BE49-F238E27FC236}">
                  <a16:creationId xmlns="" xmlns:a16="http://schemas.microsoft.com/office/drawing/2014/main" id="{5FE7385E-11E8-4ED0-BB92-B3D4E149C41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97" y="2648"/>
              <a:ext cx="480" cy="127"/>
              <a:chOff x="8661" y="8595"/>
              <a:chExt cx="640" cy="260"/>
            </a:xfrm>
          </p:grpSpPr>
          <p:sp>
            <p:nvSpPr>
              <p:cNvPr id="61498" name="Line 30">
                <a:extLst>
                  <a:ext uri="{FF2B5EF4-FFF2-40B4-BE49-F238E27FC236}">
                    <a16:creationId xmlns="" xmlns:a16="http://schemas.microsoft.com/office/drawing/2014/main" id="{4AE28DA0-A421-455E-BD76-E42550168A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61" y="8595"/>
                <a:ext cx="640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1499" name="Line 31">
                <a:extLst>
                  <a:ext uri="{FF2B5EF4-FFF2-40B4-BE49-F238E27FC236}">
                    <a16:creationId xmlns="" xmlns:a16="http://schemas.microsoft.com/office/drawing/2014/main" id="{0E040E7C-06D5-41BD-A88E-B82E6A8BB9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61" y="8855"/>
                <a:ext cx="640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61464" name="Group 32">
              <a:extLst>
                <a:ext uri="{FF2B5EF4-FFF2-40B4-BE49-F238E27FC236}">
                  <a16:creationId xmlns="" xmlns:a16="http://schemas.microsoft.com/office/drawing/2014/main" id="{4E233926-3902-4F05-B497-8E952814B5A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97" y="2902"/>
              <a:ext cx="480" cy="128"/>
              <a:chOff x="8661" y="8595"/>
              <a:chExt cx="640" cy="260"/>
            </a:xfrm>
          </p:grpSpPr>
          <p:sp>
            <p:nvSpPr>
              <p:cNvPr id="61496" name="Line 33">
                <a:extLst>
                  <a:ext uri="{FF2B5EF4-FFF2-40B4-BE49-F238E27FC236}">
                    <a16:creationId xmlns="" xmlns:a16="http://schemas.microsoft.com/office/drawing/2014/main" id="{3F3F8CEC-6932-4698-AB73-1BB31F1890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61" y="8595"/>
                <a:ext cx="640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1497" name="Line 34">
                <a:extLst>
                  <a:ext uri="{FF2B5EF4-FFF2-40B4-BE49-F238E27FC236}">
                    <a16:creationId xmlns="" xmlns:a16="http://schemas.microsoft.com/office/drawing/2014/main" id="{52B0E601-1A0B-4C22-862B-7713FD36C9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61" y="8855"/>
                <a:ext cx="640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61465" name="Group 35">
              <a:extLst>
                <a:ext uri="{FF2B5EF4-FFF2-40B4-BE49-F238E27FC236}">
                  <a16:creationId xmlns="" xmlns:a16="http://schemas.microsoft.com/office/drawing/2014/main" id="{632B79BE-F800-4632-ABD4-A9501B74D5F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97" y="3144"/>
              <a:ext cx="480" cy="128"/>
              <a:chOff x="8661" y="8595"/>
              <a:chExt cx="640" cy="260"/>
            </a:xfrm>
          </p:grpSpPr>
          <p:sp>
            <p:nvSpPr>
              <p:cNvPr id="61494" name="Line 36">
                <a:extLst>
                  <a:ext uri="{FF2B5EF4-FFF2-40B4-BE49-F238E27FC236}">
                    <a16:creationId xmlns="" xmlns:a16="http://schemas.microsoft.com/office/drawing/2014/main" id="{242FEA6C-594B-43DA-ACB6-2C8C2629FD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61" y="8595"/>
                <a:ext cx="640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1495" name="Line 37">
                <a:extLst>
                  <a:ext uri="{FF2B5EF4-FFF2-40B4-BE49-F238E27FC236}">
                    <a16:creationId xmlns="" xmlns:a16="http://schemas.microsoft.com/office/drawing/2014/main" id="{11BBDADD-0309-4643-A749-50FCF8CBA9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61" y="8855"/>
                <a:ext cx="640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61466" name="Line 38">
              <a:extLst>
                <a:ext uri="{FF2B5EF4-FFF2-40B4-BE49-F238E27FC236}">
                  <a16:creationId xmlns="" xmlns:a16="http://schemas.microsoft.com/office/drawing/2014/main" id="{FE4A0C18-7DE4-436D-9D8E-1469EEA01F8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322" y="1298"/>
              <a:ext cx="0" cy="38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1467" name="Line 39">
              <a:extLst>
                <a:ext uri="{FF2B5EF4-FFF2-40B4-BE49-F238E27FC236}">
                  <a16:creationId xmlns="" xmlns:a16="http://schemas.microsoft.com/office/drawing/2014/main" id="{C410EB8F-37E4-4912-923B-D96F765234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22" y="1305"/>
              <a:ext cx="659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1468" name="Line 40">
              <a:extLst>
                <a:ext uri="{FF2B5EF4-FFF2-40B4-BE49-F238E27FC236}">
                  <a16:creationId xmlns="" xmlns:a16="http://schemas.microsoft.com/office/drawing/2014/main" id="{32EB2274-094C-46E2-A5B3-37DA0E4C365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62" y="1836"/>
              <a:ext cx="254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triangle" w="sm" len="med"/>
              <a:tailEnd type="non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61469" name="Group 41">
              <a:extLst>
                <a:ext uri="{FF2B5EF4-FFF2-40B4-BE49-F238E27FC236}">
                  <a16:creationId xmlns="" xmlns:a16="http://schemas.microsoft.com/office/drawing/2014/main" id="{A1920456-A4FD-41FC-B5EF-F4FF581FD54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41" y="1494"/>
              <a:ext cx="495" cy="199"/>
              <a:chOff x="4644" y="5725"/>
              <a:chExt cx="780" cy="470"/>
            </a:xfrm>
          </p:grpSpPr>
          <p:sp>
            <p:nvSpPr>
              <p:cNvPr id="61492" name="Line 42">
                <a:extLst>
                  <a:ext uri="{FF2B5EF4-FFF2-40B4-BE49-F238E27FC236}">
                    <a16:creationId xmlns="" xmlns:a16="http://schemas.microsoft.com/office/drawing/2014/main" id="{FA54F763-89D7-4F56-B666-DB72367883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644" y="5725"/>
                <a:ext cx="780" cy="45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1493" name="Oval 43">
                <a:extLst>
                  <a:ext uri="{FF2B5EF4-FFF2-40B4-BE49-F238E27FC236}">
                    <a16:creationId xmlns="" xmlns:a16="http://schemas.microsoft.com/office/drawing/2014/main" id="{CD1457CA-1ACA-42A6-A126-8F1FD2E3D7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81" y="5735"/>
                <a:ext cx="460" cy="460"/>
              </a:xfrm>
              <a:prstGeom prst="ellips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¡"/>
                  <a:defRPr sz="27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zh-CN" altLang="en-US" sz="1800"/>
              </a:p>
            </p:txBody>
          </p:sp>
        </p:grpSp>
        <p:sp>
          <p:nvSpPr>
            <p:cNvPr id="61470" name="Line 44">
              <a:extLst>
                <a:ext uri="{FF2B5EF4-FFF2-40B4-BE49-F238E27FC236}">
                  <a16:creationId xmlns="" xmlns:a16="http://schemas.microsoft.com/office/drawing/2014/main" id="{E28EEB5D-890E-40E7-8694-48ECE2AAE0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81" y="1308"/>
              <a:ext cx="0" cy="186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1471" name="Line 45">
              <a:extLst>
                <a:ext uri="{FF2B5EF4-FFF2-40B4-BE49-F238E27FC236}">
                  <a16:creationId xmlns="" xmlns:a16="http://schemas.microsoft.com/office/drawing/2014/main" id="{CB09BDF0-4FC5-4ABA-9DCF-3B6E18F4EA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81" y="1699"/>
              <a:ext cx="0" cy="157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1472" name="Line 46">
              <a:extLst>
                <a:ext uri="{FF2B5EF4-FFF2-40B4-BE49-F238E27FC236}">
                  <a16:creationId xmlns="" xmlns:a16="http://schemas.microsoft.com/office/drawing/2014/main" id="{08B90C52-6DDB-40F8-BD5F-AED43F0AF25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37" y="3636"/>
              <a:ext cx="0" cy="25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1473" name="Line 47">
              <a:extLst>
                <a:ext uri="{FF2B5EF4-FFF2-40B4-BE49-F238E27FC236}">
                  <a16:creationId xmlns="" xmlns:a16="http://schemas.microsoft.com/office/drawing/2014/main" id="{7704C296-B773-4C7A-9BA7-F92F0F901E7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337" y="3868"/>
              <a:ext cx="479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1474" name="Line 48">
              <a:extLst>
                <a:ext uri="{FF2B5EF4-FFF2-40B4-BE49-F238E27FC236}">
                  <a16:creationId xmlns="" xmlns:a16="http://schemas.microsoft.com/office/drawing/2014/main" id="{84C83FCF-952B-4354-B981-F17544CAFF9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577" y="3497"/>
              <a:ext cx="374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triangle" w="sm" len="med"/>
              <a:tailEnd type="non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61475" name="Group 49">
              <a:extLst>
                <a:ext uri="{FF2B5EF4-FFF2-40B4-BE49-F238E27FC236}">
                  <a16:creationId xmlns="" xmlns:a16="http://schemas.microsoft.com/office/drawing/2014/main" id="{A7968581-59D3-4F97-A93E-107D6BD8FC6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81" y="3780"/>
              <a:ext cx="495" cy="199"/>
              <a:chOff x="9461" y="12088"/>
              <a:chExt cx="660" cy="407"/>
            </a:xfrm>
          </p:grpSpPr>
          <p:sp>
            <p:nvSpPr>
              <p:cNvPr id="61490" name="Line 50">
                <a:extLst>
                  <a:ext uri="{FF2B5EF4-FFF2-40B4-BE49-F238E27FC236}">
                    <a16:creationId xmlns="" xmlns:a16="http://schemas.microsoft.com/office/drawing/2014/main" id="{B572D554-27BB-46A5-9E80-96AE31AC51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9461" y="12105"/>
                <a:ext cx="660" cy="39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1491" name="Oval 51">
                <a:extLst>
                  <a:ext uri="{FF2B5EF4-FFF2-40B4-BE49-F238E27FC236}">
                    <a16:creationId xmlns="" xmlns:a16="http://schemas.microsoft.com/office/drawing/2014/main" id="{42F9B937-A29B-4790-A159-B6EDC8097F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V="1">
                <a:off x="9637" y="12088"/>
                <a:ext cx="389" cy="398"/>
              </a:xfrm>
              <a:prstGeom prst="ellips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¡"/>
                  <a:defRPr sz="27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zh-CN" altLang="en-US" sz="1800"/>
              </a:p>
            </p:txBody>
          </p:sp>
        </p:grpSp>
        <p:sp>
          <p:nvSpPr>
            <p:cNvPr id="61476" name="Line 52">
              <a:extLst>
                <a:ext uri="{FF2B5EF4-FFF2-40B4-BE49-F238E27FC236}">
                  <a16:creationId xmlns="" xmlns:a16="http://schemas.microsoft.com/office/drawing/2014/main" id="{5F1C3CFE-1BB5-4F30-B7CA-0E3077E2A93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951" y="3966"/>
              <a:ext cx="0" cy="196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1477" name="Line 53">
              <a:extLst>
                <a:ext uri="{FF2B5EF4-FFF2-40B4-BE49-F238E27FC236}">
                  <a16:creationId xmlns="" xmlns:a16="http://schemas.microsoft.com/office/drawing/2014/main" id="{F2D73DD2-69E3-4467-A2D3-338E69C653A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951" y="3487"/>
              <a:ext cx="0" cy="29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1478" name="Line 54">
              <a:extLst>
                <a:ext uri="{FF2B5EF4-FFF2-40B4-BE49-F238E27FC236}">
                  <a16:creationId xmlns="" xmlns:a16="http://schemas.microsoft.com/office/drawing/2014/main" id="{C903BCBB-BDCF-4F69-B3EF-0DB0129286B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951" y="4162"/>
              <a:ext cx="285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none" w="sm" len="med"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61479" name="Group 55">
              <a:extLst>
                <a:ext uri="{FF2B5EF4-FFF2-40B4-BE49-F238E27FC236}">
                  <a16:creationId xmlns="" xmlns:a16="http://schemas.microsoft.com/office/drawing/2014/main" id="{18F116E7-1943-4723-9AA5-2FC2F3891111}"/>
                </a:ext>
              </a:extLst>
            </p:cNvPr>
            <p:cNvGrpSpPr>
              <a:grpSpLocks/>
            </p:cNvGrpSpPr>
            <p:nvPr/>
          </p:nvGrpSpPr>
          <p:grpSpPr bwMode="auto">
            <a:xfrm flipV="1">
              <a:off x="4801" y="1972"/>
              <a:ext cx="180" cy="60"/>
              <a:chOff x="8661" y="8035"/>
              <a:chExt cx="620" cy="716"/>
            </a:xfrm>
          </p:grpSpPr>
          <p:sp>
            <p:nvSpPr>
              <p:cNvPr id="61488" name="Arc 56">
                <a:extLst>
                  <a:ext uri="{FF2B5EF4-FFF2-40B4-BE49-F238E27FC236}">
                    <a16:creationId xmlns="" xmlns:a16="http://schemas.microsoft.com/office/drawing/2014/main" id="{16605DEE-6C62-40C9-B046-7CDA9B4B72B3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 flipV="1">
                <a:off x="8466" y="8230"/>
                <a:ext cx="716" cy="325"/>
              </a:xfrm>
              <a:custGeom>
                <a:avLst/>
                <a:gdLst>
                  <a:gd name="T0" fmla="*/ 0 w 21600"/>
                  <a:gd name="T1" fmla="*/ 0 h 21600"/>
                  <a:gd name="T2" fmla="*/ 24 w 21600"/>
                  <a:gd name="T3" fmla="*/ 5 h 21600"/>
                  <a:gd name="T4" fmla="*/ 0 w 21600"/>
                  <a:gd name="T5" fmla="*/ 5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1489" name="Arc 57">
                <a:extLst>
                  <a:ext uri="{FF2B5EF4-FFF2-40B4-BE49-F238E27FC236}">
                    <a16:creationId xmlns="" xmlns:a16="http://schemas.microsoft.com/office/drawing/2014/main" id="{3884D2BC-DC41-4B72-AEF3-1C26541F36D2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8761" y="8230"/>
                <a:ext cx="716" cy="325"/>
              </a:xfrm>
              <a:custGeom>
                <a:avLst/>
                <a:gdLst>
                  <a:gd name="T0" fmla="*/ 0 w 21600"/>
                  <a:gd name="T1" fmla="*/ 0 h 21600"/>
                  <a:gd name="T2" fmla="*/ 24 w 21600"/>
                  <a:gd name="T3" fmla="*/ 5 h 21600"/>
                  <a:gd name="T4" fmla="*/ 0 w 21600"/>
                  <a:gd name="T5" fmla="*/ 5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61480" name="Group 58">
              <a:extLst>
                <a:ext uri="{FF2B5EF4-FFF2-40B4-BE49-F238E27FC236}">
                  <a16:creationId xmlns="" xmlns:a16="http://schemas.microsoft.com/office/drawing/2014/main" id="{81094B84-A9C0-47FF-890E-372F39F887D3}"/>
                </a:ext>
              </a:extLst>
            </p:cNvPr>
            <p:cNvGrpSpPr>
              <a:grpSpLocks/>
            </p:cNvGrpSpPr>
            <p:nvPr/>
          </p:nvGrpSpPr>
          <p:grpSpPr bwMode="auto">
            <a:xfrm flipV="1">
              <a:off x="4801" y="1836"/>
              <a:ext cx="180" cy="146"/>
              <a:chOff x="8661" y="8686"/>
              <a:chExt cx="620" cy="3158"/>
            </a:xfrm>
          </p:grpSpPr>
          <p:sp>
            <p:nvSpPr>
              <p:cNvPr id="61484" name="Line 59">
                <a:extLst>
                  <a:ext uri="{FF2B5EF4-FFF2-40B4-BE49-F238E27FC236}">
                    <a16:creationId xmlns="" xmlns:a16="http://schemas.microsoft.com/office/drawing/2014/main" id="{51329E23-7CE1-47DE-A5E6-96E65F4A3D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661" y="8686"/>
                <a:ext cx="0" cy="1595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1485" name="Line 60">
                <a:extLst>
                  <a:ext uri="{FF2B5EF4-FFF2-40B4-BE49-F238E27FC236}">
                    <a16:creationId xmlns="" xmlns:a16="http://schemas.microsoft.com/office/drawing/2014/main" id="{BCA271AD-E13F-44C6-81D6-C463BD072E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61" y="10249"/>
                <a:ext cx="0" cy="1595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1486" name="Line 61">
                <a:extLst>
                  <a:ext uri="{FF2B5EF4-FFF2-40B4-BE49-F238E27FC236}">
                    <a16:creationId xmlns="" xmlns:a16="http://schemas.microsoft.com/office/drawing/2014/main" id="{709BC006-B67B-45DE-BC5A-CF6B37DB64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9281" y="8686"/>
                <a:ext cx="0" cy="1595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1487" name="Line 62">
                <a:extLst>
                  <a:ext uri="{FF2B5EF4-FFF2-40B4-BE49-F238E27FC236}">
                    <a16:creationId xmlns="" xmlns:a16="http://schemas.microsoft.com/office/drawing/2014/main" id="{D36221D1-3C28-4F1D-8020-5DEB69F38C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9281" y="10249"/>
                <a:ext cx="0" cy="1595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61481" name="Line 63">
              <a:extLst>
                <a:ext uri="{FF2B5EF4-FFF2-40B4-BE49-F238E27FC236}">
                  <a16:creationId xmlns="" xmlns:a16="http://schemas.microsoft.com/office/drawing/2014/main" id="{36196F13-E099-4BC6-B1AF-E0109475FC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96" y="1846"/>
              <a:ext cx="225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1482" name="Text Box 64">
              <a:extLst>
                <a:ext uri="{FF2B5EF4-FFF2-40B4-BE49-F238E27FC236}">
                  <a16:creationId xmlns="" xmlns:a16="http://schemas.microsoft.com/office/drawing/2014/main" id="{9EA4FD73-1CED-4805-AA73-469A99ACC0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31" y="4044"/>
              <a:ext cx="629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zh-CN" sz="2000" b="1">
                  <a:solidFill>
                    <a:schemeClr val="accent2"/>
                  </a:solidFill>
                  <a:latin typeface="Times New Roman" panose="02020603050405020304" pitchFamily="18" charset="0"/>
                </a:rPr>
                <a:t>W, x</a:t>
              </a:r>
              <a:r>
                <a:rPr kumimoji="1" lang="en-US" altLang="zh-CN" sz="2000" b="1" baseline="-25000">
                  <a:solidFill>
                    <a:schemeClr val="accent2"/>
                  </a:solidFill>
                  <a:latin typeface="Times New Roman" panose="02020603050405020304" pitchFamily="18" charset="0"/>
                </a:rPr>
                <a:t>W</a:t>
              </a:r>
              <a:endParaRPr kumimoji="1" lang="en-US" altLang="zh-CN" sz="2000">
                <a:solidFill>
                  <a:schemeClr val="accent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1483" name="Text Box 65">
              <a:extLst>
                <a:ext uri="{FF2B5EF4-FFF2-40B4-BE49-F238E27FC236}">
                  <a16:creationId xmlns="" xmlns:a16="http://schemas.microsoft.com/office/drawing/2014/main" id="{932A14E9-BB42-4DCC-BC92-84AEF48441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0" y="2162"/>
              <a:ext cx="539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zh-CN" sz="2000" b="1">
                  <a:solidFill>
                    <a:schemeClr val="accent2"/>
                  </a:solidFill>
                  <a:latin typeface="Times New Roman" panose="02020603050405020304" pitchFamily="18" charset="0"/>
                </a:rPr>
                <a:t>F, x</a:t>
              </a:r>
              <a:r>
                <a:rPr kumimoji="1" lang="en-US" altLang="zh-CN" sz="2000" b="1" baseline="-25000">
                  <a:solidFill>
                    <a:schemeClr val="accent2"/>
                  </a:solidFill>
                  <a:latin typeface="Times New Roman" panose="02020603050405020304" pitchFamily="18" charset="0"/>
                </a:rPr>
                <a:t>F</a:t>
              </a:r>
              <a:endParaRPr kumimoji="1" lang="en-US" altLang="zh-CN" sz="2000">
                <a:solidFill>
                  <a:schemeClr val="accent2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430146" name="Text Box 66">
            <a:extLst>
              <a:ext uri="{FF2B5EF4-FFF2-40B4-BE49-F238E27FC236}">
                <a16:creationId xmlns="" xmlns:a16="http://schemas.microsoft.com/office/drawing/2014/main" id="{0E8E96D7-B35F-40DF-BF3C-3C2237CB35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26035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kumimoji="1" lang="zh-CN" altLang="en-US" sz="2400" b="1">
                <a:solidFill>
                  <a:srgbClr val="FF00FF"/>
                </a:solidFill>
                <a:latin typeface="Times New Roman" panose="02020603050405020304" pitchFamily="18" charset="0"/>
              </a:rPr>
              <a:t>最佳位置进料</a:t>
            </a:r>
          </a:p>
        </p:txBody>
      </p:sp>
      <p:grpSp>
        <p:nvGrpSpPr>
          <p:cNvPr id="16" name="Group 77">
            <a:extLst>
              <a:ext uri="{FF2B5EF4-FFF2-40B4-BE49-F238E27FC236}">
                <a16:creationId xmlns="" xmlns:a16="http://schemas.microsoft.com/office/drawing/2014/main" id="{6B85D1E3-077A-4F9A-BE22-A9656EBF48BE}"/>
              </a:ext>
            </a:extLst>
          </p:cNvPr>
          <p:cNvGrpSpPr>
            <a:grpSpLocks/>
          </p:cNvGrpSpPr>
          <p:nvPr/>
        </p:nvGrpSpPr>
        <p:grpSpPr bwMode="auto">
          <a:xfrm>
            <a:off x="334963" y="692150"/>
            <a:ext cx="8535987" cy="901700"/>
            <a:chOff x="211" y="436"/>
            <a:chExt cx="5377" cy="568"/>
          </a:xfrm>
        </p:grpSpPr>
        <p:sp>
          <p:nvSpPr>
            <p:cNvPr id="61450" name="Rectangle 67">
              <a:extLst>
                <a:ext uri="{FF2B5EF4-FFF2-40B4-BE49-F238E27FC236}">
                  <a16:creationId xmlns="" xmlns:a16="http://schemas.microsoft.com/office/drawing/2014/main" id="{A9006F8C-9E1A-4FEA-BD17-355F46F4C5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1" y="754"/>
              <a:ext cx="4987" cy="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tabLst>
                  <a:tab pos="2095500" algn="l"/>
                </a:tabLst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tabLst>
                  <a:tab pos="2095500" algn="l"/>
                </a:tabLst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tabLst>
                  <a:tab pos="2095500" algn="l"/>
                </a:tabLst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tabLst>
                  <a:tab pos="20955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tabLst>
                  <a:tab pos="20955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tabLst>
                  <a:tab pos="20955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tabLst>
                  <a:tab pos="20955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tabLst>
                  <a:tab pos="20955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tabLst>
                  <a:tab pos="20955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FontTx/>
                <a:buNone/>
              </a:pPr>
              <a:r>
                <a:rPr kumimoji="1" lang="en-US" altLang="zh-CN" sz="20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M-T</a:t>
              </a:r>
              <a:r>
                <a:rPr kumimoji="1" lang="zh-CN" altLang="en-US" sz="20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法：当梯级跨过点</a:t>
              </a:r>
              <a:r>
                <a:rPr kumimoji="1" lang="en-US" altLang="zh-CN" sz="2000" b="1" i="1">
                  <a:solidFill>
                    <a:srgbClr val="0000FF"/>
                  </a:solidFill>
                  <a:latin typeface="Times New Roman" panose="02020603050405020304" pitchFamily="18" charset="0"/>
                </a:rPr>
                <a:t>d</a:t>
              </a:r>
              <a:r>
                <a:rPr kumimoji="1" lang="zh-CN" altLang="en-US" sz="20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时，就改在</a:t>
              </a:r>
              <a:r>
                <a:rPr kumimoji="1" lang="zh-CN" altLang="en-US" sz="2000" b="1">
                  <a:solidFill>
                    <a:srgbClr val="FF00FF"/>
                  </a:solidFill>
                  <a:latin typeface="Times New Roman" panose="02020603050405020304" pitchFamily="18" charset="0"/>
                </a:rPr>
                <a:t>平衡线和提馏段操作线</a:t>
              </a:r>
              <a:r>
                <a:rPr kumimoji="1" lang="zh-CN" altLang="en-US" sz="20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之间画阶梯</a:t>
              </a:r>
            </a:p>
          </p:txBody>
        </p:sp>
        <p:graphicFrame>
          <p:nvGraphicFramePr>
            <p:cNvPr id="61451" name="Object 68">
              <a:hlinkClick r:id="rId7" action="ppaction://hlinksldjump"/>
              <a:extLst>
                <a:ext uri="{FF2B5EF4-FFF2-40B4-BE49-F238E27FC236}">
                  <a16:creationId xmlns="" xmlns:a16="http://schemas.microsoft.com/office/drawing/2014/main" id="{AD9F9588-A6C1-4D38-8E01-242A7508BD2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300" y="436"/>
            <a:ext cx="2541" cy="3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677" name="公式" r:id="rId8" imgW="1866900" imgH="241300" progId="Equation.3">
                    <p:embed/>
                  </p:oleObj>
                </mc:Choice>
                <mc:Fallback>
                  <p:oleObj name="公式" r:id="rId8" imgW="1866900" imgH="241300" progId="Equation.3">
                    <p:embed/>
                    <p:pic>
                      <p:nvPicPr>
                        <p:cNvPr id="0" name="Object 6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00" y="436"/>
                          <a:ext cx="2541" cy="32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1452" name="Text Box 69">
              <a:extLst>
                <a:ext uri="{FF2B5EF4-FFF2-40B4-BE49-F238E27FC236}">
                  <a16:creationId xmlns="" xmlns:a16="http://schemas.microsoft.com/office/drawing/2014/main" id="{13CA47C7-9063-4304-81B1-AB61458ADE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0" y="482"/>
              <a:ext cx="131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tabLst>
                  <a:tab pos="2095500" algn="l"/>
                </a:tabLst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tabLst>
                  <a:tab pos="2095500" algn="l"/>
                </a:tabLst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tabLst>
                  <a:tab pos="2095500" algn="l"/>
                </a:tabLst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tabLst>
                  <a:tab pos="20955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tabLst>
                  <a:tab pos="20955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tabLst>
                  <a:tab pos="20955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tabLst>
                  <a:tab pos="20955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tabLst>
                  <a:tab pos="20955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tabLst>
                  <a:tab pos="20955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50000"/>
                </a:spcBef>
                <a:buClrTx/>
                <a:buFontTx/>
                <a:buNone/>
              </a:pPr>
              <a:r>
                <a:rPr lang="zh-CN" altLang="en-US" sz="1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精馏段计算结束</a:t>
              </a:r>
              <a:endParaRPr lang="en-US" altLang="zh-CN" sz="1800" b="1" baseline="-25000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1453" name="Rectangle 70">
              <a:extLst>
                <a:ext uri="{FF2B5EF4-FFF2-40B4-BE49-F238E27FC236}">
                  <a16:creationId xmlns="" xmlns:a16="http://schemas.microsoft.com/office/drawing/2014/main" id="{25EA9F04-C041-43E2-AA07-1D3DB77A4D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7" y="482"/>
              <a:ext cx="75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tabLst>
                  <a:tab pos="2095500" algn="l"/>
                </a:tabLst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tabLst>
                  <a:tab pos="2095500" algn="l"/>
                </a:tabLst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tabLst>
                  <a:tab pos="2095500" algn="l"/>
                </a:tabLst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tabLst>
                  <a:tab pos="20955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tabLst>
                  <a:tab pos="20955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tabLst>
                  <a:tab pos="20955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tabLst>
                  <a:tab pos="20955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tabLst>
                  <a:tab pos="20955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tabLst>
                  <a:tab pos="20955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FontTx/>
                <a:buNone/>
              </a:pPr>
              <a:r>
                <a:rPr kumimoji="1" lang="zh-CN" altLang="en-US" sz="20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逐板法：</a:t>
              </a:r>
            </a:p>
          </p:txBody>
        </p:sp>
        <p:sp>
          <p:nvSpPr>
            <p:cNvPr id="61454" name="Rectangle 71">
              <a:extLst>
                <a:ext uri="{FF2B5EF4-FFF2-40B4-BE49-F238E27FC236}">
                  <a16:creationId xmlns="" xmlns:a16="http://schemas.microsoft.com/office/drawing/2014/main" id="{978CD4C5-F514-48FA-B20F-FFCE3AC709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" y="482"/>
              <a:ext cx="59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tabLst>
                  <a:tab pos="2095500" algn="l"/>
                </a:tabLst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tabLst>
                  <a:tab pos="2095500" algn="l"/>
                </a:tabLst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tabLst>
                  <a:tab pos="2095500" algn="l"/>
                </a:tabLst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tabLst>
                  <a:tab pos="20955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tabLst>
                  <a:tab pos="20955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tabLst>
                  <a:tab pos="20955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tabLst>
                  <a:tab pos="20955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tabLst>
                  <a:tab pos="20955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tabLst>
                  <a:tab pos="20955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FontTx/>
                <a:buNone/>
              </a:pPr>
              <a:r>
                <a:rPr kumimoji="1" lang="zh-CN" altLang="en-US" sz="20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回忆：</a:t>
              </a:r>
            </a:p>
          </p:txBody>
        </p:sp>
      </p:grpSp>
      <p:sp>
        <p:nvSpPr>
          <p:cNvPr id="430154" name="Oval 74">
            <a:extLst>
              <a:ext uri="{FF2B5EF4-FFF2-40B4-BE49-F238E27FC236}">
                <a16:creationId xmlns="" xmlns:a16="http://schemas.microsoft.com/office/drawing/2014/main" id="{6EA431A4-29CF-45B1-BB32-E0479A1CC0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7313" y="2997200"/>
            <a:ext cx="1008062" cy="1008063"/>
          </a:xfrm>
          <a:prstGeom prst="ellipse">
            <a:avLst/>
          </a:prstGeom>
          <a:noFill/>
          <a:ln w="28575" algn="ctr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CN" altLang="en-US" sz="1800"/>
          </a:p>
        </p:txBody>
      </p:sp>
      <p:sp>
        <p:nvSpPr>
          <p:cNvPr id="430155" name="Freeform 75">
            <a:extLst>
              <a:ext uri="{FF2B5EF4-FFF2-40B4-BE49-F238E27FC236}">
                <a16:creationId xmlns="" xmlns:a16="http://schemas.microsoft.com/office/drawing/2014/main" id="{6166B7ED-271B-4DB0-927E-D403FE126CF1}"/>
              </a:ext>
            </a:extLst>
          </p:cNvPr>
          <p:cNvSpPr>
            <a:spLocks/>
          </p:cNvSpPr>
          <p:nvPr/>
        </p:nvSpPr>
        <p:spPr bwMode="auto">
          <a:xfrm>
            <a:off x="2484438" y="476250"/>
            <a:ext cx="876300" cy="2665413"/>
          </a:xfrm>
          <a:custGeom>
            <a:avLst/>
            <a:gdLst>
              <a:gd name="T0" fmla="*/ 273132 w 462"/>
              <a:gd name="T1" fmla="*/ 2665413 h 1633"/>
              <a:gd name="T2" fmla="*/ 100528 w 462"/>
              <a:gd name="T3" fmla="*/ 1258441 h 1633"/>
              <a:gd name="T4" fmla="*/ 876300 w 462"/>
              <a:gd name="T5" fmla="*/ 0 h 1633"/>
              <a:gd name="T6" fmla="*/ 0 60000 65536"/>
              <a:gd name="T7" fmla="*/ 0 60000 65536"/>
              <a:gd name="T8" fmla="*/ 0 60000 65536"/>
              <a:gd name="T9" fmla="*/ 0 w 462"/>
              <a:gd name="T10" fmla="*/ 0 h 1633"/>
              <a:gd name="T11" fmla="*/ 462 w 462"/>
              <a:gd name="T12" fmla="*/ 1633 h 163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62" h="1633">
                <a:moveTo>
                  <a:pt x="144" y="1633"/>
                </a:moveTo>
                <a:cubicBezTo>
                  <a:pt x="72" y="1338"/>
                  <a:pt x="0" y="1043"/>
                  <a:pt x="53" y="771"/>
                </a:cubicBezTo>
                <a:cubicBezTo>
                  <a:pt x="106" y="499"/>
                  <a:pt x="394" y="128"/>
                  <a:pt x="462" y="0"/>
                </a:cubicBezTo>
              </a:path>
            </a:pathLst>
          </a:custGeom>
          <a:noFill/>
          <a:ln w="28575">
            <a:solidFill>
              <a:schemeClr val="accent2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430156" name="Text Box 76">
            <a:extLst>
              <a:ext uri="{FF2B5EF4-FFF2-40B4-BE49-F238E27FC236}">
                <a16:creationId xmlns="" xmlns:a16="http://schemas.microsoft.com/office/drawing/2014/main" id="{67CFF813-9288-4115-9881-C8557C0F2A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5963" y="260350"/>
            <a:ext cx="14414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tabLst>
                <a:tab pos="20955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</a:rPr>
              <a:t>Why?</a:t>
            </a:r>
          </a:p>
        </p:txBody>
      </p:sp>
      <p:pic>
        <p:nvPicPr>
          <p:cNvPr id="3" name="音频 2">
            <a:hlinkClick r:id="" action="ppaction://media"/>
            <a:extLst>
              <a:ext uri="{FF2B5EF4-FFF2-40B4-BE49-F238E27FC236}">
                <a16:creationId xmlns="" xmlns:a16="http://schemas.microsoft.com/office/drawing/2014/main" id="{8FA97291-D398-4715-ABB9-FB999C4690F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24092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30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30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430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430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30146" grpId="0"/>
      <p:bldP spid="430154" grpId="0" animBg="1"/>
      <p:bldP spid="43015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灯片编号占位符 5">
            <a:extLst>
              <a:ext uri="{FF2B5EF4-FFF2-40B4-BE49-F238E27FC236}">
                <a16:creationId xmlns="" xmlns:a16="http://schemas.microsoft.com/office/drawing/2014/main" id="{5BA23B1A-385B-46B3-9DFD-9506D22F5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76E1E27-5605-47AD-95A2-77B220031C44}" type="slidenum">
              <a:rPr lang="zh-CN" altLang="en-US" sz="1000"/>
              <a:pPr>
                <a:spcBef>
                  <a:spcPct val="0"/>
                </a:spcBef>
                <a:buClrTx/>
                <a:buFontTx/>
                <a:buNone/>
              </a:pPr>
              <a:t>29</a:t>
            </a:fld>
            <a:endParaRPr lang="en-US" altLang="zh-CN" sz="1000"/>
          </a:p>
        </p:txBody>
      </p:sp>
      <p:graphicFrame>
        <p:nvGraphicFramePr>
          <p:cNvPr id="431108" name="Object 4">
            <a:extLst>
              <a:ext uri="{FF2B5EF4-FFF2-40B4-BE49-F238E27FC236}">
                <a16:creationId xmlns="" xmlns:a16="http://schemas.microsoft.com/office/drawing/2014/main" id="{3D7BE1A4-786B-40AB-AB32-53B197DB7D3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457200"/>
          <a:ext cx="6477000" cy="723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615" name="Picture2" r:id="rId6" imgW="3464560" imgH="3853180" progId="Word.Picture.8">
                  <p:embed/>
                </p:oleObj>
              </mc:Choice>
              <mc:Fallback>
                <p:oleObj name="Picture2" r:id="rId6" imgW="3464560" imgH="3853180" progId="Word.Picture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57200"/>
                        <a:ext cx="6477000" cy="723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468" name="Text Box 6">
            <a:extLst>
              <a:ext uri="{FF2B5EF4-FFF2-40B4-BE49-F238E27FC236}">
                <a16:creationId xmlns="" xmlns:a16="http://schemas.microsoft.com/office/drawing/2014/main" id="{58A88F40-54DA-46B8-8E6B-59DF1E59F7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0888" y="2036763"/>
            <a:ext cx="855662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kumimoji="1" lang="en-US" altLang="zh-CN" sz="2400" b="1">
                <a:latin typeface="Times New Roman" panose="02020603050405020304" pitchFamily="18" charset="0"/>
              </a:rPr>
              <a:t>D, x</a:t>
            </a:r>
            <a:r>
              <a:rPr kumimoji="1" lang="en-US" altLang="zh-CN" sz="2400" b="1" baseline="-25000">
                <a:latin typeface="Times New Roman" panose="02020603050405020304" pitchFamily="18" charset="0"/>
              </a:rPr>
              <a:t>D</a:t>
            </a:r>
            <a:endParaRPr kumimoji="1" lang="en-US" altLang="zh-CN" sz="900">
              <a:latin typeface="Times New Roman" panose="02020603050405020304" pitchFamily="18" charset="0"/>
            </a:endParaRPr>
          </a:p>
        </p:txBody>
      </p:sp>
      <p:sp>
        <p:nvSpPr>
          <p:cNvPr id="62469" name="Line 8">
            <a:extLst>
              <a:ext uri="{FF2B5EF4-FFF2-40B4-BE49-F238E27FC236}">
                <a16:creationId xmlns="" xmlns:a16="http://schemas.microsoft.com/office/drawing/2014/main" id="{2121EB6A-478C-41CC-A8A7-3CE80F52793B}"/>
              </a:ext>
            </a:extLst>
          </p:cNvPr>
          <p:cNvSpPr>
            <a:spLocks noChangeShapeType="1"/>
          </p:cNvSpPr>
          <p:nvPr/>
        </p:nvSpPr>
        <p:spPr bwMode="auto">
          <a:xfrm rot="16200000" flipV="1">
            <a:off x="6465094" y="2905919"/>
            <a:ext cx="0" cy="528638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  <a:headEnd type="triangle" w="sm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62470" name="Group 9">
            <a:extLst>
              <a:ext uri="{FF2B5EF4-FFF2-40B4-BE49-F238E27FC236}">
                <a16:creationId xmlns="" xmlns:a16="http://schemas.microsoft.com/office/drawing/2014/main" id="{C009A881-114E-4D89-8A4E-C411F1074077}"/>
              </a:ext>
            </a:extLst>
          </p:cNvPr>
          <p:cNvGrpSpPr>
            <a:grpSpLocks/>
          </p:cNvGrpSpPr>
          <p:nvPr/>
        </p:nvGrpSpPr>
        <p:grpSpPr bwMode="auto">
          <a:xfrm>
            <a:off x="6729413" y="2117725"/>
            <a:ext cx="738187" cy="2724150"/>
            <a:chOff x="8661" y="8686"/>
            <a:chExt cx="620" cy="3158"/>
          </a:xfrm>
        </p:grpSpPr>
        <p:sp>
          <p:nvSpPr>
            <p:cNvPr id="62529" name="Line 10">
              <a:extLst>
                <a:ext uri="{FF2B5EF4-FFF2-40B4-BE49-F238E27FC236}">
                  <a16:creationId xmlns="" xmlns:a16="http://schemas.microsoft.com/office/drawing/2014/main" id="{8B84902B-098E-4387-A86A-F5B9A06F480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661" y="8686"/>
              <a:ext cx="0" cy="159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2530" name="Line 11">
              <a:extLst>
                <a:ext uri="{FF2B5EF4-FFF2-40B4-BE49-F238E27FC236}">
                  <a16:creationId xmlns="" xmlns:a16="http://schemas.microsoft.com/office/drawing/2014/main" id="{B3050B29-660E-439E-9E40-1B083447F6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61" y="10249"/>
              <a:ext cx="0" cy="159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2531" name="Line 12">
              <a:extLst>
                <a:ext uri="{FF2B5EF4-FFF2-40B4-BE49-F238E27FC236}">
                  <a16:creationId xmlns="" xmlns:a16="http://schemas.microsoft.com/office/drawing/2014/main" id="{1678FC10-A7AD-4E33-BF40-C3B995F5721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9281" y="8686"/>
              <a:ext cx="0" cy="159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2532" name="Line 13">
              <a:extLst>
                <a:ext uri="{FF2B5EF4-FFF2-40B4-BE49-F238E27FC236}">
                  <a16:creationId xmlns="" xmlns:a16="http://schemas.microsoft.com/office/drawing/2014/main" id="{F5B09833-2707-40E4-B66B-0E5758FDF57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281" y="10249"/>
              <a:ext cx="0" cy="159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62471" name="Group 14">
            <a:extLst>
              <a:ext uri="{FF2B5EF4-FFF2-40B4-BE49-F238E27FC236}">
                <a16:creationId xmlns="" xmlns:a16="http://schemas.microsoft.com/office/drawing/2014/main" id="{35C4533E-FA38-450A-8C63-32C67AF4ADA1}"/>
              </a:ext>
            </a:extLst>
          </p:cNvPr>
          <p:cNvGrpSpPr>
            <a:grpSpLocks/>
          </p:cNvGrpSpPr>
          <p:nvPr/>
        </p:nvGrpSpPr>
        <p:grpSpPr bwMode="auto">
          <a:xfrm>
            <a:off x="6729413" y="4835525"/>
            <a:ext cx="738187" cy="214313"/>
            <a:chOff x="8661" y="11779"/>
            <a:chExt cx="620" cy="716"/>
          </a:xfrm>
        </p:grpSpPr>
        <p:sp>
          <p:nvSpPr>
            <p:cNvPr id="62527" name="Arc 15">
              <a:extLst>
                <a:ext uri="{FF2B5EF4-FFF2-40B4-BE49-F238E27FC236}">
                  <a16:creationId xmlns="" xmlns:a16="http://schemas.microsoft.com/office/drawing/2014/main" id="{65ED262C-7920-4A6C-86AF-50B930F428CA}"/>
                </a:ext>
              </a:extLst>
            </p:cNvPr>
            <p:cNvSpPr>
              <a:spLocks/>
            </p:cNvSpPr>
            <p:nvPr/>
          </p:nvSpPr>
          <p:spPr bwMode="auto">
            <a:xfrm rot="16200000" flipH="1">
              <a:off x="8466" y="11974"/>
              <a:ext cx="716" cy="325"/>
            </a:xfrm>
            <a:custGeom>
              <a:avLst/>
              <a:gdLst>
                <a:gd name="T0" fmla="*/ 0 w 21600"/>
                <a:gd name="T1" fmla="*/ 0 h 21600"/>
                <a:gd name="T2" fmla="*/ 24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2528" name="Arc 16">
              <a:extLst>
                <a:ext uri="{FF2B5EF4-FFF2-40B4-BE49-F238E27FC236}">
                  <a16:creationId xmlns="" xmlns:a16="http://schemas.microsoft.com/office/drawing/2014/main" id="{4B811F7C-EFC1-4E19-8D6F-4763BC022B0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8761" y="11974"/>
              <a:ext cx="716" cy="325"/>
            </a:xfrm>
            <a:custGeom>
              <a:avLst/>
              <a:gdLst>
                <a:gd name="T0" fmla="*/ 0 w 21600"/>
                <a:gd name="T1" fmla="*/ 0 h 21600"/>
                <a:gd name="T2" fmla="*/ 24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62472" name="Group 17">
            <a:extLst>
              <a:ext uri="{FF2B5EF4-FFF2-40B4-BE49-F238E27FC236}">
                <a16:creationId xmlns="" xmlns:a16="http://schemas.microsoft.com/office/drawing/2014/main" id="{89AA579E-BDC5-404C-8634-C623C12C77DE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6729413" y="1947863"/>
            <a:ext cx="738187" cy="214312"/>
            <a:chOff x="8661" y="11779"/>
            <a:chExt cx="620" cy="716"/>
          </a:xfrm>
        </p:grpSpPr>
        <p:sp>
          <p:nvSpPr>
            <p:cNvPr id="62525" name="Arc 18">
              <a:extLst>
                <a:ext uri="{FF2B5EF4-FFF2-40B4-BE49-F238E27FC236}">
                  <a16:creationId xmlns="" xmlns:a16="http://schemas.microsoft.com/office/drawing/2014/main" id="{CAE0640C-69BE-43FF-966B-F3F9F1B663C6}"/>
                </a:ext>
              </a:extLst>
            </p:cNvPr>
            <p:cNvSpPr>
              <a:spLocks/>
            </p:cNvSpPr>
            <p:nvPr/>
          </p:nvSpPr>
          <p:spPr bwMode="auto">
            <a:xfrm rot="16200000" flipH="1">
              <a:off x="8466" y="11974"/>
              <a:ext cx="716" cy="325"/>
            </a:xfrm>
            <a:custGeom>
              <a:avLst/>
              <a:gdLst>
                <a:gd name="T0" fmla="*/ 0 w 21600"/>
                <a:gd name="T1" fmla="*/ 0 h 21600"/>
                <a:gd name="T2" fmla="*/ 24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2526" name="Arc 19">
              <a:extLst>
                <a:ext uri="{FF2B5EF4-FFF2-40B4-BE49-F238E27FC236}">
                  <a16:creationId xmlns="" xmlns:a16="http://schemas.microsoft.com/office/drawing/2014/main" id="{25A36F99-8C5B-46FE-B1F8-583DE515588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8761" y="11974"/>
              <a:ext cx="716" cy="325"/>
            </a:xfrm>
            <a:custGeom>
              <a:avLst/>
              <a:gdLst>
                <a:gd name="T0" fmla="*/ 0 w 21600"/>
                <a:gd name="T1" fmla="*/ 0 h 21600"/>
                <a:gd name="T2" fmla="*/ 24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62473" name="Group 20">
            <a:extLst>
              <a:ext uri="{FF2B5EF4-FFF2-40B4-BE49-F238E27FC236}">
                <a16:creationId xmlns="" xmlns:a16="http://schemas.microsoft.com/office/drawing/2014/main" id="{C9C58A4A-CE33-41B8-825B-5634C16B45DE}"/>
              </a:ext>
            </a:extLst>
          </p:cNvPr>
          <p:cNvGrpSpPr>
            <a:grpSpLocks/>
          </p:cNvGrpSpPr>
          <p:nvPr/>
        </p:nvGrpSpPr>
        <p:grpSpPr bwMode="auto">
          <a:xfrm>
            <a:off x="6729413" y="2319338"/>
            <a:ext cx="762000" cy="201612"/>
            <a:chOff x="8661" y="8595"/>
            <a:chExt cx="640" cy="260"/>
          </a:xfrm>
        </p:grpSpPr>
        <p:sp>
          <p:nvSpPr>
            <p:cNvPr id="62523" name="Line 21">
              <a:extLst>
                <a:ext uri="{FF2B5EF4-FFF2-40B4-BE49-F238E27FC236}">
                  <a16:creationId xmlns="" xmlns:a16="http://schemas.microsoft.com/office/drawing/2014/main" id="{7CB24297-E1E4-44F0-8C3F-4895EC08C0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61" y="8595"/>
              <a:ext cx="64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2524" name="Line 22">
              <a:extLst>
                <a:ext uri="{FF2B5EF4-FFF2-40B4-BE49-F238E27FC236}">
                  <a16:creationId xmlns="" xmlns:a16="http://schemas.microsoft.com/office/drawing/2014/main" id="{AE4127B2-7640-4015-83B1-4DC5617407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61" y="8855"/>
              <a:ext cx="64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62474" name="Group 23">
            <a:extLst>
              <a:ext uri="{FF2B5EF4-FFF2-40B4-BE49-F238E27FC236}">
                <a16:creationId xmlns="" xmlns:a16="http://schemas.microsoft.com/office/drawing/2014/main" id="{BE52386A-18B6-4B62-8B5D-85ED98D92985}"/>
              </a:ext>
            </a:extLst>
          </p:cNvPr>
          <p:cNvGrpSpPr>
            <a:grpSpLocks/>
          </p:cNvGrpSpPr>
          <p:nvPr/>
        </p:nvGrpSpPr>
        <p:grpSpPr bwMode="auto">
          <a:xfrm>
            <a:off x="6729413" y="2708275"/>
            <a:ext cx="762000" cy="201613"/>
            <a:chOff x="8661" y="8595"/>
            <a:chExt cx="640" cy="260"/>
          </a:xfrm>
        </p:grpSpPr>
        <p:sp>
          <p:nvSpPr>
            <p:cNvPr id="62521" name="Line 24">
              <a:extLst>
                <a:ext uri="{FF2B5EF4-FFF2-40B4-BE49-F238E27FC236}">
                  <a16:creationId xmlns="" xmlns:a16="http://schemas.microsoft.com/office/drawing/2014/main" id="{45E18F32-0A0F-483D-820C-46CEC1D4AC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61" y="8595"/>
              <a:ext cx="64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2522" name="Line 25">
              <a:extLst>
                <a:ext uri="{FF2B5EF4-FFF2-40B4-BE49-F238E27FC236}">
                  <a16:creationId xmlns="" xmlns:a16="http://schemas.microsoft.com/office/drawing/2014/main" id="{B8ED369F-A4CB-40D6-B096-CE7F080C9C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61" y="8855"/>
              <a:ext cx="64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62475" name="Group 26">
            <a:extLst>
              <a:ext uri="{FF2B5EF4-FFF2-40B4-BE49-F238E27FC236}">
                <a16:creationId xmlns="" xmlns:a16="http://schemas.microsoft.com/office/drawing/2014/main" id="{54684957-3009-4FC2-B6C2-810F0E123640}"/>
              </a:ext>
            </a:extLst>
          </p:cNvPr>
          <p:cNvGrpSpPr>
            <a:grpSpLocks/>
          </p:cNvGrpSpPr>
          <p:nvPr/>
        </p:nvGrpSpPr>
        <p:grpSpPr bwMode="auto">
          <a:xfrm>
            <a:off x="6729413" y="3095625"/>
            <a:ext cx="762000" cy="203200"/>
            <a:chOff x="8661" y="8595"/>
            <a:chExt cx="640" cy="260"/>
          </a:xfrm>
        </p:grpSpPr>
        <p:sp>
          <p:nvSpPr>
            <p:cNvPr id="62519" name="Line 27">
              <a:extLst>
                <a:ext uri="{FF2B5EF4-FFF2-40B4-BE49-F238E27FC236}">
                  <a16:creationId xmlns="" xmlns:a16="http://schemas.microsoft.com/office/drawing/2014/main" id="{B01F8404-EA52-43F6-BF01-12509F338B8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61" y="8595"/>
              <a:ext cx="64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2520" name="Line 28">
              <a:extLst>
                <a:ext uri="{FF2B5EF4-FFF2-40B4-BE49-F238E27FC236}">
                  <a16:creationId xmlns="" xmlns:a16="http://schemas.microsoft.com/office/drawing/2014/main" id="{4809EC7F-E95C-477E-9B9B-9212684DADE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61" y="8855"/>
              <a:ext cx="64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62476" name="Group 29">
            <a:extLst>
              <a:ext uri="{FF2B5EF4-FFF2-40B4-BE49-F238E27FC236}">
                <a16:creationId xmlns="" xmlns:a16="http://schemas.microsoft.com/office/drawing/2014/main" id="{D5D3488C-EBC4-4BA8-A5B3-70ADEA458A7F}"/>
              </a:ext>
            </a:extLst>
          </p:cNvPr>
          <p:cNvGrpSpPr>
            <a:grpSpLocks/>
          </p:cNvGrpSpPr>
          <p:nvPr/>
        </p:nvGrpSpPr>
        <p:grpSpPr bwMode="auto">
          <a:xfrm>
            <a:off x="6729413" y="3484563"/>
            <a:ext cx="762000" cy="201612"/>
            <a:chOff x="8661" y="8595"/>
            <a:chExt cx="640" cy="260"/>
          </a:xfrm>
        </p:grpSpPr>
        <p:sp>
          <p:nvSpPr>
            <p:cNvPr id="62517" name="Line 30">
              <a:extLst>
                <a:ext uri="{FF2B5EF4-FFF2-40B4-BE49-F238E27FC236}">
                  <a16:creationId xmlns="" xmlns:a16="http://schemas.microsoft.com/office/drawing/2014/main" id="{17F37F99-9857-46FC-8684-24558911C3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61" y="8595"/>
              <a:ext cx="64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2518" name="Line 31">
              <a:extLst>
                <a:ext uri="{FF2B5EF4-FFF2-40B4-BE49-F238E27FC236}">
                  <a16:creationId xmlns="" xmlns:a16="http://schemas.microsoft.com/office/drawing/2014/main" id="{8734CC1D-EC62-4A67-8C42-0E25BED043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61" y="8855"/>
              <a:ext cx="64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62477" name="Group 32">
            <a:extLst>
              <a:ext uri="{FF2B5EF4-FFF2-40B4-BE49-F238E27FC236}">
                <a16:creationId xmlns="" xmlns:a16="http://schemas.microsoft.com/office/drawing/2014/main" id="{A570BF52-61FD-4732-B821-630435578DE5}"/>
              </a:ext>
            </a:extLst>
          </p:cNvPr>
          <p:cNvGrpSpPr>
            <a:grpSpLocks/>
          </p:cNvGrpSpPr>
          <p:nvPr/>
        </p:nvGrpSpPr>
        <p:grpSpPr bwMode="auto">
          <a:xfrm>
            <a:off x="6729413" y="3887788"/>
            <a:ext cx="762000" cy="203200"/>
            <a:chOff x="8661" y="8595"/>
            <a:chExt cx="640" cy="260"/>
          </a:xfrm>
        </p:grpSpPr>
        <p:sp>
          <p:nvSpPr>
            <p:cNvPr id="62515" name="Line 33">
              <a:extLst>
                <a:ext uri="{FF2B5EF4-FFF2-40B4-BE49-F238E27FC236}">
                  <a16:creationId xmlns="" xmlns:a16="http://schemas.microsoft.com/office/drawing/2014/main" id="{75B0D2E0-B559-4D65-93DF-0DC92DBC90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61" y="8595"/>
              <a:ext cx="64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2516" name="Line 34">
              <a:extLst>
                <a:ext uri="{FF2B5EF4-FFF2-40B4-BE49-F238E27FC236}">
                  <a16:creationId xmlns="" xmlns:a16="http://schemas.microsoft.com/office/drawing/2014/main" id="{4C2CBAE3-6E27-470C-9092-7609CF1C52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61" y="8855"/>
              <a:ext cx="64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62478" name="Group 35">
            <a:extLst>
              <a:ext uri="{FF2B5EF4-FFF2-40B4-BE49-F238E27FC236}">
                <a16:creationId xmlns="" xmlns:a16="http://schemas.microsoft.com/office/drawing/2014/main" id="{6B078239-0A0A-41AA-9987-FD5E9B0A9F3E}"/>
              </a:ext>
            </a:extLst>
          </p:cNvPr>
          <p:cNvGrpSpPr>
            <a:grpSpLocks/>
          </p:cNvGrpSpPr>
          <p:nvPr/>
        </p:nvGrpSpPr>
        <p:grpSpPr bwMode="auto">
          <a:xfrm>
            <a:off x="6729413" y="4271963"/>
            <a:ext cx="762000" cy="203200"/>
            <a:chOff x="8661" y="8595"/>
            <a:chExt cx="640" cy="260"/>
          </a:xfrm>
        </p:grpSpPr>
        <p:sp>
          <p:nvSpPr>
            <p:cNvPr id="62513" name="Line 36">
              <a:extLst>
                <a:ext uri="{FF2B5EF4-FFF2-40B4-BE49-F238E27FC236}">
                  <a16:creationId xmlns="" xmlns:a16="http://schemas.microsoft.com/office/drawing/2014/main" id="{E36EEA4E-85FC-4FFB-BCBB-09E33DAE1F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61" y="8595"/>
              <a:ext cx="64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2514" name="Line 37">
              <a:extLst>
                <a:ext uri="{FF2B5EF4-FFF2-40B4-BE49-F238E27FC236}">
                  <a16:creationId xmlns="" xmlns:a16="http://schemas.microsoft.com/office/drawing/2014/main" id="{46FBED9C-C695-469F-97EE-6CE9146BB0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61" y="8855"/>
              <a:ext cx="64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62479" name="Line 38">
            <a:extLst>
              <a:ext uri="{FF2B5EF4-FFF2-40B4-BE49-F238E27FC236}">
                <a16:creationId xmlns="" xmlns:a16="http://schemas.microsoft.com/office/drawing/2014/main" id="{8D0A5605-5D30-4B7D-8932-245EBA11408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086600" y="1341438"/>
            <a:ext cx="0" cy="60642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2480" name="Line 39">
            <a:extLst>
              <a:ext uri="{FF2B5EF4-FFF2-40B4-BE49-F238E27FC236}">
                <a16:creationId xmlns="" xmlns:a16="http://schemas.microsoft.com/office/drawing/2014/main" id="{CEF131D4-BFC7-4F25-9E8D-70A4B5D5F0C9}"/>
              </a:ext>
            </a:extLst>
          </p:cNvPr>
          <p:cNvSpPr>
            <a:spLocks noChangeShapeType="1"/>
          </p:cNvSpPr>
          <p:nvPr/>
        </p:nvSpPr>
        <p:spPr bwMode="auto">
          <a:xfrm>
            <a:off x="7086600" y="1352550"/>
            <a:ext cx="1046163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2481" name="Line 40">
            <a:extLst>
              <a:ext uri="{FF2B5EF4-FFF2-40B4-BE49-F238E27FC236}">
                <a16:creationId xmlns="" xmlns:a16="http://schemas.microsoft.com/office/drawing/2014/main" id="{2E88367B-044E-4B80-80A0-9C8588FAE0BC}"/>
              </a:ext>
            </a:extLst>
          </p:cNvPr>
          <p:cNvSpPr>
            <a:spLocks noChangeShapeType="1"/>
          </p:cNvSpPr>
          <p:nvPr/>
        </p:nvSpPr>
        <p:spPr bwMode="auto">
          <a:xfrm>
            <a:off x="7467600" y="2195513"/>
            <a:ext cx="403225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triangle" w="sm" len="med"/>
            <a:tailEnd type="non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62482" name="Group 41">
            <a:extLst>
              <a:ext uri="{FF2B5EF4-FFF2-40B4-BE49-F238E27FC236}">
                <a16:creationId xmlns="" xmlns:a16="http://schemas.microsoft.com/office/drawing/2014/main" id="{6EFF2E41-7240-4D2B-808A-D524707B3C4D}"/>
              </a:ext>
            </a:extLst>
          </p:cNvPr>
          <p:cNvGrpSpPr>
            <a:grpSpLocks/>
          </p:cNvGrpSpPr>
          <p:nvPr/>
        </p:nvGrpSpPr>
        <p:grpSpPr bwMode="auto">
          <a:xfrm>
            <a:off x="7751763" y="1652588"/>
            <a:ext cx="785812" cy="315912"/>
            <a:chOff x="4644" y="5725"/>
            <a:chExt cx="780" cy="470"/>
          </a:xfrm>
        </p:grpSpPr>
        <p:sp>
          <p:nvSpPr>
            <p:cNvPr id="62511" name="Line 42">
              <a:extLst>
                <a:ext uri="{FF2B5EF4-FFF2-40B4-BE49-F238E27FC236}">
                  <a16:creationId xmlns="" xmlns:a16="http://schemas.microsoft.com/office/drawing/2014/main" id="{C9F68EA7-5834-477B-A885-E9F2B37DA48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644" y="5725"/>
              <a:ext cx="780" cy="45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2512" name="Oval 43">
              <a:extLst>
                <a:ext uri="{FF2B5EF4-FFF2-40B4-BE49-F238E27FC236}">
                  <a16:creationId xmlns="" xmlns:a16="http://schemas.microsoft.com/office/drawing/2014/main" id="{8EC5898F-7B0D-47E3-945E-84BE9B6399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81" y="5735"/>
              <a:ext cx="460" cy="460"/>
            </a:xfrm>
            <a:prstGeom prst="ellips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CN" altLang="en-US" sz="1800"/>
            </a:p>
          </p:txBody>
        </p:sp>
      </p:grpSp>
      <p:sp>
        <p:nvSpPr>
          <p:cNvPr id="62483" name="Line 44">
            <a:extLst>
              <a:ext uri="{FF2B5EF4-FFF2-40B4-BE49-F238E27FC236}">
                <a16:creationId xmlns="" xmlns:a16="http://schemas.microsoft.com/office/drawing/2014/main" id="{F83119B0-1519-4A86-8BFC-103306A0ECC4}"/>
              </a:ext>
            </a:extLst>
          </p:cNvPr>
          <p:cNvSpPr>
            <a:spLocks noChangeShapeType="1"/>
          </p:cNvSpPr>
          <p:nvPr/>
        </p:nvSpPr>
        <p:spPr bwMode="auto">
          <a:xfrm>
            <a:off x="8132763" y="1357313"/>
            <a:ext cx="0" cy="29527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2484" name="Line 45">
            <a:extLst>
              <a:ext uri="{FF2B5EF4-FFF2-40B4-BE49-F238E27FC236}">
                <a16:creationId xmlns="" xmlns:a16="http://schemas.microsoft.com/office/drawing/2014/main" id="{6AA268D2-11E0-48C1-BA61-89E252E62032}"/>
              </a:ext>
            </a:extLst>
          </p:cNvPr>
          <p:cNvSpPr>
            <a:spLocks noChangeShapeType="1"/>
          </p:cNvSpPr>
          <p:nvPr/>
        </p:nvSpPr>
        <p:spPr bwMode="auto">
          <a:xfrm>
            <a:off x="8132763" y="1978025"/>
            <a:ext cx="0" cy="249238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2485" name="Line 46">
            <a:extLst>
              <a:ext uri="{FF2B5EF4-FFF2-40B4-BE49-F238E27FC236}">
                <a16:creationId xmlns="" xmlns:a16="http://schemas.microsoft.com/office/drawing/2014/main" id="{AACCA927-1769-4662-9B9C-02E2C2B07EAB}"/>
              </a:ext>
            </a:extLst>
          </p:cNvPr>
          <p:cNvSpPr>
            <a:spLocks noChangeShapeType="1"/>
          </p:cNvSpPr>
          <p:nvPr/>
        </p:nvSpPr>
        <p:spPr bwMode="auto">
          <a:xfrm>
            <a:off x="7110413" y="5053013"/>
            <a:ext cx="0" cy="40005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2486" name="Line 47">
            <a:extLst>
              <a:ext uri="{FF2B5EF4-FFF2-40B4-BE49-F238E27FC236}">
                <a16:creationId xmlns="" xmlns:a16="http://schemas.microsoft.com/office/drawing/2014/main" id="{CFE69722-0E74-4A8C-B25B-8F196296412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110413" y="5421313"/>
            <a:ext cx="760412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2487" name="Line 48">
            <a:extLst>
              <a:ext uri="{FF2B5EF4-FFF2-40B4-BE49-F238E27FC236}">
                <a16:creationId xmlns="" xmlns:a16="http://schemas.microsoft.com/office/drawing/2014/main" id="{843F7F1E-8483-494D-9322-DBD4D618C8D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491413" y="4832350"/>
            <a:ext cx="593725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triangle" w="sm" len="med"/>
            <a:tailEnd type="non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62488" name="Group 49">
            <a:extLst>
              <a:ext uri="{FF2B5EF4-FFF2-40B4-BE49-F238E27FC236}">
                <a16:creationId xmlns="" xmlns:a16="http://schemas.microsoft.com/office/drawing/2014/main" id="{D70DE948-AA92-4F2E-B5F7-6EDB279F8C22}"/>
              </a:ext>
            </a:extLst>
          </p:cNvPr>
          <p:cNvGrpSpPr>
            <a:grpSpLocks/>
          </p:cNvGrpSpPr>
          <p:nvPr/>
        </p:nvGrpSpPr>
        <p:grpSpPr bwMode="auto">
          <a:xfrm>
            <a:off x="7656513" y="5281613"/>
            <a:ext cx="785812" cy="315912"/>
            <a:chOff x="9461" y="12088"/>
            <a:chExt cx="660" cy="407"/>
          </a:xfrm>
        </p:grpSpPr>
        <p:sp>
          <p:nvSpPr>
            <p:cNvPr id="62509" name="Line 50">
              <a:extLst>
                <a:ext uri="{FF2B5EF4-FFF2-40B4-BE49-F238E27FC236}">
                  <a16:creationId xmlns="" xmlns:a16="http://schemas.microsoft.com/office/drawing/2014/main" id="{D8C631A7-880B-4D09-A1CE-8D279256B57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461" y="12105"/>
              <a:ext cx="660" cy="39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2510" name="Oval 51">
              <a:extLst>
                <a:ext uri="{FF2B5EF4-FFF2-40B4-BE49-F238E27FC236}">
                  <a16:creationId xmlns="" xmlns:a16="http://schemas.microsoft.com/office/drawing/2014/main" id="{D5BB46F7-C635-4BAA-93AF-D1FCF8BC0B03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9637" y="12088"/>
              <a:ext cx="389" cy="398"/>
            </a:xfrm>
            <a:prstGeom prst="ellips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CN" altLang="en-US" sz="1800"/>
            </a:p>
          </p:txBody>
        </p:sp>
      </p:grpSp>
      <p:sp>
        <p:nvSpPr>
          <p:cNvPr id="62489" name="Line 52">
            <a:extLst>
              <a:ext uri="{FF2B5EF4-FFF2-40B4-BE49-F238E27FC236}">
                <a16:creationId xmlns="" xmlns:a16="http://schemas.microsoft.com/office/drawing/2014/main" id="{70606A36-FA98-47B1-AC8F-FD0AF2979CC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85138" y="5576888"/>
            <a:ext cx="0" cy="31115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2490" name="Line 53">
            <a:extLst>
              <a:ext uri="{FF2B5EF4-FFF2-40B4-BE49-F238E27FC236}">
                <a16:creationId xmlns="" xmlns:a16="http://schemas.microsoft.com/office/drawing/2014/main" id="{00CA308E-4402-433D-8BB4-6EEFFA0CB66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85138" y="4816475"/>
            <a:ext cx="0" cy="461963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2491" name="Line 54">
            <a:extLst>
              <a:ext uri="{FF2B5EF4-FFF2-40B4-BE49-F238E27FC236}">
                <a16:creationId xmlns="" xmlns:a16="http://schemas.microsoft.com/office/drawing/2014/main" id="{BBE96BA1-25DC-4FDA-B33D-5FDD63052F1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85138" y="5888038"/>
            <a:ext cx="452437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none" w="sm" len="med"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62492" name="Group 55">
            <a:extLst>
              <a:ext uri="{FF2B5EF4-FFF2-40B4-BE49-F238E27FC236}">
                <a16:creationId xmlns="" xmlns:a16="http://schemas.microsoft.com/office/drawing/2014/main" id="{A1F8879A-30C7-4AD4-AB8C-06A17FEC1A8A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7847013" y="2411413"/>
            <a:ext cx="285750" cy="95250"/>
            <a:chOff x="8661" y="8035"/>
            <a:chExt cx="620" cy="716"/>
          </a:xfrm>
        </p:grpSpPr>
        <p:sp>
          <p:nvSpPr>
            <p:cNvPr id="62507" name="Arc 56">
              <a:extLst>
                <a:ext uri="{FF2B5EF4-FFF2-40B4-BE49-F238E27FC236}">
                  <a16:creationId xmlns="" xmlns:a16="http://schemas.microsoft.com/office/drawing/2014/main" id="{8CF3102A-FACD-4F64-81AB-334938C6021B}"/>
                </a:ext>
              </a:extLst>
            </p:cNvPr>
            <p:cNvSpPr>
              <a:spLocks/>
            </p:cNvSpPr>
            <p:nvPr/>
          </p:nvSpPr>
          <p:spPr bwMode="auto">
            <a:xfrm rot="5400000" flipH="1" flipV="1">
              <a:off x="8466" y="8230"/>
              <a:ext cx="716" cy="325"/>
            </a:xfrm>
            <a:custGeom>
              <a:avLst/>
              <a:gdLst>
                <a:gd name="T0" fmla="*/ 0 w 21600"/>
                <a:gd name="T1" fmla="*/ 0 h 21600"/>
                <a:gd name="T2" fmla="*/ 24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2508" name="Arc 57">
              <a:extLst>
                <a:ext uri="{FF2B5EF4-FFF2-40B4-BE49-F238E27FC236}">
                  <a16:creationId xmlns="" xmlns:a16="http://schemas.microsoft.com/office/drawing/2014/main" id="{76E1ED81-A457-439A-BF20-09D72A41423C}"/>
                </a:ext>
              </a:extLst>
            </p:cNvPr>
            <p:cNvSpPr>
              <a:spLocks/>
            </p:cNvSpPr>
            <p:nvPr/>
          </p:nvSpPr>
          <p:spPr bwMode="auto">
            <a:xfrm rot="16200000" flipV="1">
              <a:off x="8761" y="8230"/>
              <a:ext cx="716" cy="325"/>
            </a:xfrm>
            <a:custGeom>
              <a:avLst/>
              <a:gdLst>
                <a:gd name="T0" fmla="*/ 0 w 21600"/>
                <a:gd name="T1" fmla="*/ 0 h 21600"/>
                <a:gd name="T2" fmla="*/ 24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62493" name="Group 58">
            <a:extLst>
              <a:ext uri="{FF2B5EF4-FFF2-40B4-BE49-F238E27FC236}">
                <a16:creationId xmlns="" xmlns:a16="http://schemas.microsoft.com/office/drawing/2014/main" id="{C4D1C501-7490-4D3C-9688-CEEEA809B09D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7847013" y="2195513"/>
            <a:ext cx="285750" cy="231775"/>
            <a:chOff x="8661" y="8686"/>
            <a:chExt cx="620" cy="3158"/>
          </a:xfrm>
        </p:grpSpPr>
        <p:sp>
          <p:nvSpPr>
            <p:cNvPr id="62503" name="Line 59">
              <a:extLst>
                <a:ext uri="{FF2B5EF4-FFF2-40B4-BE49-F238E27FC236}">
                  <a16:creationId xmlns="" xmlns:a16="http://schemas.microsoft.com/office/drawing/2014/main" id="{1CBAE1DE-2382-4F49-AE7E-22BF2AD8EF9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661" y="8686"/>
              <a:ext cx="0" cy="159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2504" name="Line 60">
              <a:extLst>
                <a:ext uri="{FF2B5EF4-FFF2-40B4-BE49-F238E27FC236}">
                  <a16:creationId xmlns="" xmlns:a16="http://schemas.microsoft.com/office/drawing/2014/main" id="{92E58B7F-F425-4B66-AAB9-39CDBA06A6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61" y="10249"/>
              <a:ext cx="0" cy="159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2505" name="Line 61">
              <a:extLst>
                <a:ext uri="{FF2B5EF4-FFF2-40B4-BE49-F238E27FC236}">
                  <a16:creationId xmlns="" xmlns:a16="http://schemas.microsoft.com/office/drawing/2014/main" id="{B77A2A47-5DD7-471D-8CB0-99D30E29924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9281" y="8686"/>
              <a:ext cx="0" cy="159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2506" name="Line 62">
              <a:extLst>
                <a:ext uri="{FF2B5EF4-FFF2-40B4-BE49-F238E27FC236}">
                  <a16:creationId xmlns="" xmlns:a16="http://schemas.microsoft.com/office/drawing/2014/main" id="{B438AEF0-6778-4FCB-A513-D1E23E1035A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281" y="10249"/>
              <a:ext cx="0" cy="159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62494" name="Line 63">
            <a:extLst>
              <a:ext uri="{FF2B5EF4-FFF2-40B4-BE49-F238E27FC236}">
                <a16:creationId xmlns="" xmlns:a16="http://schemas.microsoft.com/office/drawing/2014/main" id="{8577FA47-FA49-4AAD-838D-4D30AF7FC822}"/>
              </a:ext>
            </a:extLst>
          </p:cNvPr>
          <p:cNvSpPr>
            <a:spLocks noChangeShapeType="1"/>
          </p:cNvSpPr>
          <p:nvPr/>
        </p:nvSpPr>
        <p:spPr bwMode="auto">
          <a:xfrm>
            <a:off x="8156575" y="2211388"/>
            <a:ext cx="357188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2495" name="Text Box 64">
            <a:extLst>
              <a:ext uri="{FF2B5EF4-FFF2-40B4-BE49-F238E27FC236}">
                <a16:creationId xmlns="" xmlns:a16="http://schemas.microsoft.com/office/drawing/2014/main" id="{7A9C589A-2DFD-4D38-ADCB-00D74E2E19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0888" y="5700713"/>
            <a:ext cx="998537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kumimoji="1" lang="en-US" altLang="zh-CN" sz="2400" b="1">
                <a:latin typeface="Times New Roman" panose="02020603050405020304" pitchFamily="18" charset="0"/>
              </a:rPr>
              <a:t>W, x</a:t>
            </a:r>
            <a:r>
              <a:rPr kumimoji="1" lang="en-US" altLang="zh-CN" sz="2400" b="1" baseline="-25000">
                <a:latin typeface="Times New Roman" panose="02020603050405020304" pitchFamily="18" charset="0"/>
              </a:rPr>
              <a:t>W</a:t>
            </a:r>
            <a:endParaRPr kumimoji="1" lang="en-US" altLang="zh-CN" sz="900">
              <a:latin typeface="Times New Roman" panose="02020603050405020304" pitchFamily="18" charset="0"/>
            </a:endParaRPr>
          </a:p>
        </p:txBody>
      </p:sp>
      <p:sp>
        <p:nvSpPr>
          <p:cNvPr id="62496" name="Text Box 65">
            <a:extLst>
              <a:ext uri="{FF2B5EF4-FFF2-40B4-BE49-F238E27FC236}">
                <a16:creationId xmlns="" xmlns:a16="http://schemas.microsoft.com/office/drawing/2014/main" id="{F206B47B-7E9E-4026-91E8-0AB88EDB58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0425" y="2708275"/>
            <a:ext cx="855663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kumimoji="1" lang="en-US" altLang="zh-CN" sz="2400" b="1">
                <a:latin typeface="Times New Roman" panose="02020603050405020304" pitchFamily="18" charset="0"/>
              </a:rPr>
              <a:t>F, x</a:t>
            </a:r>
            <a:r>
              <a:rPr kumimoji="1" lang="en-US" altLang="zh-CN" sz="2400" b="1" baseline="-25000">
                <a:latin typeface="Times New Roman" panose="02020603050405020304" pitchFamily="18" charset="0"/>
              </a:rPr>
              <a:t>F</a:t>
            </a:r>
            <a:endParaRPr kumimoji="1" lang="en-US" altLang="zh-CN" sz="900">
              <a:latin typeface="Times New Roman" panose="02020603050405020304" pitchFamily="18" charset="0"/>
            </a:endParaRPr>
          </a:p>
        </p:txBody>
      </p:sp>
      <p:sp>
        <p:nvSpPr>
          <p:cNvPr id="431170" name="Line 66">
            <a:extLst>
              <a:ext uri="{FF2B5EF4-FFF2-40B4-BE49-F238E27FC236}">
                <a16:creationId xmlns="" xmlns:a16="http://schemas.microsoft.com/office/drawing/2014/main" id="{6D0869BF-F0D0-4593-9ADE-6C0A634FB83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156325" y="3779838"/>
            <a:ext cx="546100" cy="95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62498" name="Text Box 67">
            <a:extLst>
              <a:ext uri="{FF2B5EF4-FFF2-40B4-BE49-F238E27FC236}">
                <a16:creationId xmlns="" xmlns:a16="http://schemas.microsoft.com/office/drawing/2014/main" id="{C57255A7-E28E-495B-80AA-C316CFE7BD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333375"/>
            <a:ext cx="7772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kumimoji="1" lang="zh-CN" altLang="en-US" sz="2400" b="1">
                <a:solidFill>
                  <a:srgbClr val="FF00FF"/>
                </a:solidFill>
                <a:latin typeface="Times New Roman" panose="02020603050405020304" pitchFamily="18" charset="0"/>
              </a:rPr>
              <a:t>非最佳位置进料与最佳进料的比较：</a:t>
            </a:r>
            <a:r>
              <a:rPr kumimoji="1" lang="zh-CN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如进料口下移</a:t>
            </a:r>
            <a:r>
              <a:rPr kumimoji="1" lang="en-US" altLang="zh-CN" sz="2400" b="1">
                <a:solidFill>
                  <a:srgbClr val="0000FF"/>
                </a:solidFill>
                <a:latin typeface="Times New Roman" panose="02020603050405020304" pitchFamily="18" charset="0"/>
              </a:rPr>
              <a:t>3</a:t>
            </a:r>
            <a:r>
              <a:rPr kumimoji="1" lang="zh-CN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块板</a:t>
            </a:r>
          </a:p>
        </p:txBody>
      </p:sp>
      <p:sp>
        <p:nvSpPr>
          <p:cNvPr id="431172" name="Text Box 68">
            <a:extLst>
              <a:ext uri="{FF2B5EF4-FFF2-40B4-BE49-F238E27FC236}">
                <a16:creationId xmlns="" xmlns:a16="http://schemas.microsoft.com/office/drawing/2014/main" id="{75EBF444-51F2-475D-8592-8DA7FB4BBD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813" y="836613"/>
            <a:ext cx="72009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kumimoji="1" lang="zh-CN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非最佳位置进料比最佳位置进料所需的理论板数多</a:t>
            </a:r>
            <a:r>
              <a:rPr kumimoji="1" lang="en-US" altLang="zh-CN" sz="2400" b="1">
                <a:solidFill>
                  <a:srgbClr val="0000FF"/>
                </a:solidFill>
                <a:latin typeface="Times New Roman" panose="02020603050405020304" pitchFamily="18" charset="0"/>
              </a:rPr>
              <a:t>!</a:t>
            </a:r>
          </a:p>
        </p:txBody>
      </p:sp>
      <p:sp>
        <p:nvSpPr>
          <p:cNvPr id="431173" name="Oval 69">
            <a:extLst>
              <a:ext uri="{FF2B5EF4-FFF2-40B4-BE49-F238E27FC236}">
                <a16:creationId xmlns="" xmlns:a16="http://schemas.microsoft.com/office/drawing/2014/main" id="{534E9D06-F46B-4904-9896-A5E3D9F313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350" y="2997200"/>
            <a:ext cx="2016125" cy="1511300"/>
          </a:xfrm>
          <a:prstGeom prst="ellipse">
            <a:avLst/>
          </a:prstGeom>
          <a:noFill/>
          <a:ln w="28575" algn="ctr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CN" altLang="en-US" sz="1800"/>
          </a:p>
        </p:txBody>
      </p:sp>
      <p:sp>
        <p:nvSpPr>
          <p:cNvPr id="431174" name="Line 70">
            <a:extLst>
              <a:ext uri="{FF2B5EF4-FFF2-40B4-BE49-F238E27FC236}">
                <a16:creationId xmlns="" xmlns:a16="http://schemas.microsoft.com/office/drawing/2014/main" id="{29ADFCB9-A543-4C24-824C-C7DA46FE3AF7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6600" y="4149725"/>
            <a:ext cx="574675" cy="574675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431175" name="Text Box 71">
            <a:extLst>
              <a:ext uri="{FF2B5EF4-FFF2-40B4-BE49-F238E27FC236}">
                <a16:creationId xmlns="" xmlns:a16="http://schemas.microsoft.com/office/drawing/2014/main" id="{846CAAED-557D-4872-9CF1-5F557C63D3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9838" y="4437063"/>
            <a:ext cx="24003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kumimoji="1" lang="zh-CN" altLang="en-US" sz="2000" b="1">
                <a:solidFill>
                  <a:srgbClr val="FF00FF"/>
                </a:solidFill>
                <a:latin typeface="Times New Roman" panose="02020603050405020304" pitchFamily="18" charset="0"/>
              </a:rPr>
              <a:t>注意：</a:t>
            </a:r>
            <a:r>
              <a:rPr kumimoji="1" lang="zh-CN" altLang="en-US" sz="2000" b="1">
                <a:solidFill>
                  <a:srgbClr val="0000FF"/>
                </a:solidFill>
                <a:latin typeface="Times New Roman" panose="02020603050405020304" pitchFamily="18" charset="0"/>
              </a:rPr>
              <a:t>比较最佳位置进料与非最佳位置进料时的这段区域的梯级画法。</a:t>
            </a: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="" xmlns:a16="http://schemas.microsoft.com/office/drawing/2014/main" id="{650BBF46-17E9-457D-879E-0BA3F2E4F52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118404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31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31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31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431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31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31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31172" grpId="0" build="p" autoUpdateAnimBg="0"/>
      <p:bldP spid="431173" grpId="0" animBg="1"/>
      <p:bldP spid="43117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灯片编号占位符 5">
            <a:extLst>
              <a:ext uri="{FF2B5EF4-FFF2-40B4-BE49-F238E27FC236}">
                <a16:creationId xmlns="" xmlns:a16="http://schemas.microsoft.com/office/drawing/2014/main" id="{E40723C5-FC69-44ED-9FA9-DB5E88E87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923B4DA-C13F-4BC3-9768-CBF54C73DEF3}" type="slidenum">
              <a:rPr lang="zh-CN" altLang="en-US" sz="1000"/>
              <a:pPr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en-US" altLang="zh-CN" sz="1000"/>
          </a:p>
        </p:txBody>
      </p:sp>
      <p:sp>
        <p:nvSpPr>
          <p:cNvPr id="39939" name="Rectangle 2">
            <a:extLst>
              <a:ext uri="{FF2B5EF4-FFF2-40B4-BE49-F238E27FC236}">
                <a16:creationId xmlns="" xmlns:a16="http://schemas.microsoft.com/office/drawing/2014/main" id="{EA9AB1CB-D96C-4EE6-873A-D0E39CE81C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z="3000">
                <a:solidFill>
                  <a:srgbClr val="0000FF"/>
                </a:solidFill>
              </a:rPr>
              <a:t>第四节	</a:t>
            </a:r>
            <a:r>
              <a:rPr kumimoji="1" lang="zh-CN" altLang="en-US" sz="3000">
                <a:solidFill>
                  <a:srgbClr val="0000FF"/>
                </a:solidFill>
              </a:rPr>
              <a:t>二元连续精馏的分析与计算</a:t>
            </a:r>
          </a:p>
        </p:txBody>
      </p:sp>
      <p:sp>
        <p:nvSpPr>
          <p:cNvPr id="39940" name="Rectangle 3">
            <a:extLst>
              <a:ext uri="{FF2B5EF4-FFF2-40B4-BE49-F238E27FC236}">
                <a16:creationId xmlns="" xmlns:a16="http://schemas.microsoft.com/office/drawing/2014/main" id="{1859A87B-1DAB-4F66-AB0C-9ABF480F09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638" y="1196975"/>
            <a:ext cx="30289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tabLst>
                <a:tab pos="20955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kumimoji="1" lang="zh-CN" altLang="en-US" sz="2800" b="1">
                <a:solidFill>
                  <a:srgbClr val="0000FF"/>
                </a:solidFill>
                <a:latin typeface="宋体" panose="02010600030101010101" pitchFamily="2" charset="-122"/>
              </a:rPr>
              <a:t>一、全塔物料衡算</a:t>
            </a:r>
          </a:p>
        </p:txBody>
      </p:sp>
      <p:sp>
        <p:nvSpPr>
          <p:cNvPr id="39941" name="Text Box 5">
            <a:extLst>
              <a:ext uri="{FF2B5EF4-FFF2-40B4-BE49-F238E27FC236}">
                <a16:creationId xmlns="" xmlns:a16="http://schemas.microsoft.com/office/drawing/2014/main" id="{B58CA313-B98B-4B93-9F98-D0783F2E7E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4050" y="2062163"/>
            <a:ext cx="1023938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kumimoji="1" lang="en-US" altLang="zh-CN" sz="2400" b="1">
                <a:solidFill>
                  <a:srgbClr val="3333FF"/>
                </a:solidFill>
                <a:latin typeface="Times New Roman" panose="02020603050405020304" pitchFamily="18" charset="0"/>
              </a:rPr>
              <a:t>D, x</a:t>
            </a:r>
            <a:r>
              <a:rPr kumimoji="1" lang="en-US" altLang="zh-CN" sz="2400" b="1" baseline="-25000">
                <a:solidFill>
                  <a:srgbClr val="3333FF"/>
                </a:solidFill>
                <a:latin typeface="Times New Roman" panose="02020603050405020304" pitchFamily="18" charset="0"/>
              </a:rPr>
              <a:t>D</a:t>
            </a:r>
            <a:endParaRPr kumimoji="1" lang="en-US" altLang="zh-CN" sz="900">
              <a:solidFill>
                <a:srgbClr val="3333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39942" name="Line 7">
            <a:extLst>
              <a:ext uri="{FF2B5EF4-FFF2-40B4-BE49-F238E27FC236}">
                <a16:creationId xmlns="" xmlns:a16="http://schemas.microsoft.com/office/drawing/2014/main" id="{91D4B1B4-95C3-4928-98D1-B86C0B8EB511}"/>
              </a:ext>
            </a:extLst>
          </p:cNvPr>
          <p:cNvSpPr>
            <a:spLocks noChangeShapeType="1"/>
          </p:cNvSpPr>
          <p:nvPr/>
        </p:nvSpPr>
        <p:spPr bwMode="auto">
          <a:xfrm rot="16200000" flipV="1">
            <a:off x="5995194" y="3182144"/>
            <a:ext cx="0" cy="633412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triangle" w="sm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39943" name="Group 8">
            <a:extLst>
              <a:ext uri="{FF2B5EF4-FFF2-40B4-BE49-F238E27FC236}">
                <a16:creationId xmlns="" xmlns:a16="http://schemas.microsoft.com/office/drawing/2014/main" id="{1968F342-F528-4F0A-8CF5-72D9F8119FF1}"/>
              </a:ext>
            </a:extLst>
          </p:cNvPr>
          <p:cNvGrpSpPr>
            <a:grpSpLocks/>
          </p:cNvGrpSpPr>
          <p:nvPr/>
        </p:nvGrpSpPr>
        <p:grpSpPr bwMode="auto">
          <a:xfrm>
            <a:off x="6311900" y="2146300"/>
            <a:ext cx="881063" cy="2824163"/>
            <a:chOff x="8661" y="8686"/>
            <a:chExt cx="620" cy="3158"/>
          </a:xfrm>
        </p:grpSpPr>
        <p:sp>
          <p:nvSpPr>
            <p:cNvPr id="40003" name="Line 9">
              <a:extLst>
                <a:ext uri="{FF2B5EF4-FFF2-40B4-BE49-F238E27FC236}">
                  <a16:creationId xmlns="" xmlns:a16="http://schemas.microsoft.com/office/drawing/2014/main" id="{A6BADD54-943D-400E-B60C-C5085A02EE2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661" y="8686"/>
              <a:ext cx="0" cy="159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0004" name="Line 10">
              <a:extLst>
                <a:ext uri="{FF2B5EF4-FFF2-40B4-BE49-F238E27FC236}">
                  <a16:creationId xmlns="" xmlns:a16="http://schemas.microsoft.com/office/drawing/2014/main" id="{9FD2D685-D6C5-4CED-A04D-BCE30770DF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61" y="10249"/>
              <a:ext cx="0" cy="159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0005" name="Line 11">
              <a:extLst>
                <a:ext uri="{FF2B5EF4-FFF2-40B4-BE49-F238E27FC236}">
                  <a16:creationId xmlns="" xmlns:a16="http://schemas.microsoft.com/office/drawing/2014/main" id="{66ED280A-3BFA-4737-BDDB-439B9D3D7F3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9281" y="8686"/>
              <a:ext cx="0" cy="159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0006" name="Line 12">
              <a:extLst>
                <a:ext uri="{FF2B5EF4-FFF2-40B4-BE49-F238E27FC236}">
                  <a16:creationId xmlns="" xmlns:a16="http://schemas.microsoft.com/office/drawing/2014/main" id="{453C282E-2A33-49D3-834D-7B207EC8933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281" y="10249"/>
              <a:ext cx="0" cy="159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9944" name="Group 13">
            <a:extLst>
              <a:ext uri="{FF2B5EF4-FFF2-40B4-BE49-F238E27FC236}">
                <a16:creationId xmlns="" xmlns:a16="http://schemas.microsoft.com/office/drawing/2014/main" id="{896C0231-B235-4BDA-9D1D-6BDE722F321F}"/>
              </a:ext>
            </a:extLst>
          </p:cNvPr>
          <p:cNvGrpSpPr>
            <a:grpSpLocks/>
          </p:cNvGrpSpPr>
          <p:nvPr/>
        </p:nvGrpSpPr>
        <p:grpSpPr bwMode="auto">
          <a:xfrm>
            <a:off x="6311900" y="4962525"/>
            <a:ext cx="881063" cy="222250"/>
            <a:chOff x="8661" y="11779"/>
            <a:chExt cx="620" cy="716"/>
          </a:xfrm>
        </p:grpSpPr>
        <p:sp>
          <p:nvSpPr>
            <p:cNvPr id="40001" name="Arc 14">
              <a:extLst>
                <a:ext uri="{FF2B5EF4-FFF2-40B4-BE49-F238E27FC236}">
                  <a16:creationId xmlns="" xmlns:a16="http://schemas.microsoft.com/office/drawing/2014/main" id="{9360C9C1-55F8-43C7-AF8B-54CE6809FD02}"/>
                </a:ext>
              </a:extLst>
            </p:cNvPr>
            <p:cNvSpPr>
              <a:spLocks/>
            </p:cNvSpPr>
            <p:nvPr/>
          </p:nvSpPr>
          <p:spPr bwMode="auto">
            <a:xfrm rot="16200000" flipH="1">
              <a:off x="8466" y="11974"/>
              <a:ext cx="716" cy="325"/>
            </a:xfrm>
            <a:custGeom>
              <a:avLst/>
              <a:gdLst>
                <a:gd name="T0" fmla="*/ 0 w 21600"/>
                <a:gd name="T1" fmla="*/ 0 h 21600"/>
                <a:gd name="T2" fmla="*/ 24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0002" name="Arc 15">
              <a:extLst>
                <a:ext uri="{FF2B5EF4-FFF2-40B4-BE49-F238E27FC236}">
                  <a16:creationId xmlns="" xmlns:a16="http://schemas.microsoft.com/office/drawing/2014/main" id="{0B930594-A6CD-4A25-815B-B33C8ACE43C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8761" y="11974"/>
              <a:ext cx="716" cy="325"/>
            </a:xfrm>
            <a:custGeom>
              <a:avLst/>
              <a:gdLst>
                <a:gd name="T0" fmla="*/ 0 w 21600"/>
                <a:gd name="T1" fmla="*/ 0 h 21600"/>
                <a:gd name="T2" fmla="*/ 24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9945" name="Group 16">
            <a:extLst>
              <a:ext uri="{FF2B5EF4-FFF2-40B4-BE49-F238E27FC236}">
                <a16:creationId xmlns="" xmlns:a16="http://schemas.microsoft.com/office/drawing/2014/main" id="{DCD08D64-8043-458D-ADD1-E4463D591194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6311900" y="1968500"/>
            <a:ext cx="881063" cy="222250"/>
            <a:chOff x="8661" y="11779"/>
            <a:chExt cx="620" cy="716"/>
          </a:xfrm>
        </p:grpSpPr>
        <p:sp>
          <p:nvSpPr>
            <p:cNvPr id="39999" name="Arc 17">
              <a:extLst>
                <a:ext uri="{FF2B5EF4-FFF2-40B4-BE49-F238E27FC236}">
                  <a16:creationId xmlns="" xmlns:a16="http://schemas.microsoft.com/office/drawing/2014/main" id="{490EFE61-8C33-4BDF-8253-3420E187D7F6}"/>
                </a:ext>
              </a:extLst>
            </p:cNvPr>
            <p:cNvSpPr>
              <a:spLocks/>
            </p:cNvSpPr>
            <p:nvPr/>
          </p:nvSpPr>
          <p:spPr bwMode="auto">
            <a:xfrm rot="16200000" flipH="1">
              <a:off x="8466" y="11974"/>
              <a:ext cx="716" cy="325"/>
            </a:xfrm>
            <a:custGeom>
              <a:avLst/>
              <a:gdLst>
                <a:gd name="T0" fmla="*/ 0 w 21600"/>
                <a:gd name="T1" fmla="*/ 0 h 21600"/>
                <a:gd name="T2" fmla="*/ 24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0000" name="Arc 18">
              <a:extLst>
                <a:ext uri="{FF2B5EF4-FFF2-40B4-BE49-F238E27FC236}">
                  <a16:creationId xmlns="" xmlns:a16="http://schemas.microsoft.com/office/drawing/2014/main" id="{0AB6EC01-0E56-470A-A0B3-93BB02EACA5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8761" y="11974"/>
              <a:ext cx="716" cy="325"/>
            </a:xfrm>
            <a:custGeom>
              <a:avLst/>
              <a:gdLst>
                <a:gd name="T0" fmla="*/ 0 w 21600"/>
                <a:gd name="T1" fmla="*/ 0 h 21600"/>
                <a:gd name="T2" fmla="*/ 24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9946" name="Group 19">
            <a:extLst>
              <a:ext uri="{FF2B5EF4-FFF2-40B4-BE49-F238E27FC236}">
                <a16:creationId xmlns="" xmlns:a16="http://schemas.microsoft.com/office/drawing/2014/main" id="{7278FFD9-1C05-42C0-A476-173FDEA6CF01}"/>
              </a:ext>
            </a:extLst>
          </p:cNvPr>
          <p:cNvGrpSpPr>
            <a:grpSpLocks/>
          </p:cNvGrpSpPr>
          <p:nvPr/>
        </p:nvGrpSpPr>
        <p:grpSpPr bwMode="auto">
          <a:xfrm>
            <a:off x="6311900" y="2355850"/>
            <a:ext cx="909638" cy="209550"/>
            <a:chOff x="8661" y="8595"/>
            <a:chExt cx="640" cy="260"/>
          </a:xfrm>
        </p:grpSpPr>
        <p:sp>
          <p:nvSpPr>
            <p:cNvPr id="39997" name="Line 20">
              <a:extLst>
                <a:ext uri="{FF2B5EF4-FFF2-40B4-BE49-F238E27FC236}">
                  <a16:creationId xmlns="" xmlns:a16="http://schemas.microsoft.com/office/drawing/2014/main" id="{B99A88F0-D4A3-42B5-AEAA-3407FFFF85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61" y="8595"/>
              <a:ext cx="64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9998" name="Line 21">
              <a:extLst>
                <a:ext uri="{FF2B5EF4-FFF2-40B4-BE49-F238E27FC236}">
                  <a16:creationId xmlns="" xmlns:a16="http://schemas.microsoft.com/office/drawing/2014/main" id="{D392E888-21F8-43E9-8774-6EC4F39CE75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61" y="8855"/>
              <a:ext cx="64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9947" name="Group 22">
            <a:extLst>
              <a:ext uri="{FF2B5EF4-FFF2-40B4-BE49-F238E27FC236}">
                <a16:creationId xmlns="" xmlns:a16="http://schemas.microsoft.com/office/drawing/2014/main" id="{63246097-2F60-445B-8E39-D113A26FFF14}"/>
              </a:ext>
            </a:extLst>
          </p:cNvPr>
          <p:cNvGrpSpPr>
            <a:grpSpLocks/>
          </p:cNvGrpSpPr>
          <p:nvPr/>
        </p:nvGrpSpPr>
        <p:grpSpPr bwMode="auto">
          <a:xfrm>
            <a:off x="6311900" y="2757488"/>
            <a:ext cx="909638" cy="209550"/>
            <a:chOff x="8661" y="8595"/>
            <a:chExt cx="640" cy="260"/>
          </a:xfrm>
        </p:grpSpPr>
        <p:sp>
          <p:nvSpPr>
            <p:cNvPr id="39995" name="Line 23">
              <a:extLst>
                <a:ext uri="{FF2B5EF4-FFF2-40B4-BE49-F238E27FC236}">
                  <a16:creationId xmlns="" xmlns:a16="http://schemas.microsoft.com/office/drawing/2014/main" id="{048FE2B2-D009-4FA3-96DA-3DB1FF8FA3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61" y="8595"/>
              <a:ext cx="64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9996" name="Line 24">
              <a:extLst>
                <a:ext uri="{FF2B5EF4-FFF2-40B4-BE49-F238E27FC236}">
                  <a16:creationId xmlns="" xmlns:a16="http://schemas.microsoft.com/office/drawing/2014/main" id="{2ECD57DB-56D6-47E5-9F52-C186BFD744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61" y="8855"/>
              <a:ext cx="64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9948" name="Group 25">
            <a:extLst>
              <a:ext uri="{FF2B5EF4-FFF2-40B4-BE49-F238E27FC236}">
                <a16:creationId xmlns="" xmlns:a16="http://schemas.microsoft.com/office/drawing/2014/main" id="{AFD2F3AD-1B10-4A4A-8559-7E5698AB34C5}"/>
              </a:ext>
            </a:extLst>
          </p:cNvPr>
          <p:cNvGrpSpPr>
            <a:grpSpLocks/>
          </p:cNvGrpSpPr>
          <p:nvPr/>
        </p:nvGrpSpPr>
        <p:grpSpPr bwMode="auto">
          <a:xfrm>
            <a:off x="6311900" y="3160713"/>
            <a:ext cx="909638" cy="207962"/>
            <a:chOff x="8661" y="8595"/>
            <a:chExt cx="640" cy="260"/>
          </a:xfrm>
        </p:grpSpPr>
        <p:sp>
          <p:nvSpPr>
            <p:cNvPr id="39993" name="Line 26">
              <a:extLst>
                <a:ext uri="{FF2B5EF4-FFF2-40B4-BE49-F238E27FC236}">
                  <a16:creationId xmlns="" xmlns:a16="http://schemas.microsoft.com/office/drawing/2014/main" id="{BA5C0632-313F-4430-AAB5-2B035B0A2A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61" y="8595"/>
              <a:ext cx="64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9994" name="Line 27">
              <a:extLst>
                <a:ext uri="{FF2B5EF4-FFF2-40B4-BE49-F238E27FC236}">
                  <a16:creationId xmlns="" xmlns:a16="http://schemas.microsoft.com/office/drawing/2014/main" id="{1FF76063-0A9A-4DB0-B094-66C6A2509B4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61" y="8855"/>
              <a:ext cx="64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9949" name="Group 28">
            <a:extLst>
              <a:ext uri="{FF2B5EF4-FFF2-40B4-BE49-F238E27FC236}">
                <a16:creationId xmlns="" xmlns:a16="http://schemas.microsoft.com/office/drawing/2014/main" id="{3ECBBE7C-98BD-45BC-BBF4-832BFE2BC25A}"/>
              </a:ext>
            </a:extLst>
          </p:cNvPr>
          <p:cNvGrpSpPr>
            <a:grpSpLocks/>
          </p:cNvGrpSpPr>
          <p:nvPr/>
        </p:nvGrpSpPr>
        <p:grpSpPr bwMode="auto">
          <a:xfrm>
            <a:off x="6311900" y="3562350"/>
            <a:ext cx="909638" cy="209550"/>
            <a:chOff x="8661" y="8595"/>
            <a:chExt cx="640" cy="260"/>
          </a:xfrm>
        </p:grpSpPr>
        <p:sp>
          <p:nvSpPr>
            <p:cNvPr id="39991" name="Line 29">
              <a:extLst>
                <a:ext uri="{FF2B5EF4-FFF2-40B4-BE49-F238E27FC236}">
                  <a16:creationId xmlns="" xmlns:a16="http://schemas.microsoft.com/office/drawing/2014/main" id="{C9FD10B7-B0FF-46EA-AA2B-296F52FE09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61" y="8595"/>
              <a:ext cx="64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9992" name="Line 30">
              <a:extLst>
                <a:ext uri="{FF2B5EF4-FFF2-40B4-BE49-F238E27FC236}">
                  <a16:creationId xmlns="" xmlns:a16="http://schemas.microsoft.com/office/drawing/2014/main" id="{559A18C5-19A1-4103-B9F4-504BB49DFC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61" y="8855"/>
              <a:ext cx="64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9950" name="Group 31">
            <a:extLst>
              <a:ext uri="{FF2B5EF4-FFF2-40B4-BE49-F238E27FC236}">
                <a16:creationId xmlns="" xmlns:a16="http://schemas.microsoft.com/office/drawing/2014/main" id="{66063A35-15E6-483B-AEF0-2D5A6B3D081E}"/>
              </a:ext>
            </a:extLst>
          </p:cNvPr>
          <p:cNvGrpSpPr>
            <a:grpSpLocks/>
          </p:cNvGrpSpPr>
          <p:nvPr/>
        </p:nvGrpSpPr>
        <p:grpSpPr bwMode="auto">
          <a:xfrm>
            <a:off x="6311900" y="3981450"/>
            <a:ext cx="909638" cy="207963"/>
            <a:chOff x="8661" y="8595"/>
            <a:chExt cx="640" cy="260"/>
          </a:xfrm>
        </p:grpSpPr>
        <p:sp>
          <p:nvSpPr>
            <p:cNvPr id="39989" name="Line 32">
              <a:extLst>
                <a:ext uri="{FF2B5EF4-FFF2-40B4-BE49-F238E27FC236}">
                  <a16:creationId xmlns="" xmlns:a16="http://schemas.microsoft.com/office/drawing/2014/main" id="{B0AD800E-E147-43E8-B58A-64CEF13D458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61" y="8595"/>
              <a:ext cx="64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9990" name="Line 33">
              <a:extLst>
                <a:ext uri="{FF2B5EF4-FFF2-40B4-BE49-F238E27FC236}">
                  <a16:creationId xmlns="" xmlns:a16="http://schemas.microsoft.com/office/drawing/2014/main" id="{1A4DAA48-83BE-4BF8-9BC0-9ACC2DA455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61" y="8855"/>
              <a:ext cx="64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9951" name="Group 34">
            <a:extLst>
              <a:ext uri="{FF2B5EF4-FFF2-40B4-BE49-F238E27FC236}">
                <a16:creationId xmlns="" xmlns:a16="http://schemas.microsoft.com/office/drawing/2014/main" id="{CE64458F-774D-471E-BC76-2177A379D183}"/>
              </a:ext>
            </a:extLst>
          </p:cNvPr>
          <p:cNvGrpSpPr>
            <a:grpSpLocks/>
          </p:cNvGrpSpPr>
          <p:nvPr/>
        </p:nvGrpSpPr>
        <p:grpSpPr bwMode="auto">
          <a:xfrm>
            <a:off x="6311900" y="4379913"/>
            <a:ext cx="909638" cy="207962"/>
            <a:chOff x="8661" y="8595"/>
            <a:chExt cx="640" cy="260"/>
          </a:xfrm>
        </p:grpSpPr>
        <p:sp>
          <p:nvSpPr>
            <p:cNvPr id="39987" name="Line 35">
              <a:extLst>
                <a:ext uri="{FF2B5EF4-FFF2-40B4-BE49-F238E27FC236}">
                  <a16:creationId xmlns="" xmlns:a16="http://schemas.microsoft.com/office/drawing/2014/main" id="{27B3F3E5-87C7-4F0F-B29A-93DC307E09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61" y="8595"/>
              <a:ext cx="64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9988" name="Line 36">
              <a:extLst>
                <a:ext uri="{FF2B5EF4-FFF2-40B4-BE49-F238E27FC236}">
                  <a16:creationId xmlns="" xmlns:a16="http://schemas.microsoft.com/office/drawing/2014/main" id="{BB7B8549-B27C-4E2F-A6B4-DAE41B8BF84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61" y="8855"/>
              <a:ext cx="64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39952" name="Line 37">
            <a:extLst>
              <a:ext uri="{FF2B5EF4-FFF2-40B4-BE49-F238E27FC236}">
                <a16:creationId xmlns="" xmlns:a16="http://schemas.microsoft.com/office/drawing/2014/main" id="{D7B389EE-AF23-45A4-957B-532E38F8FC2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738938" y="1341438"/>
            <a:ext cx="0" cy="627062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9953" name="Line 38">
            <a:extLst>
              <a:ext uri="{FF2B5EF4-FFF2-40B4-BE49-F238E27FC236}">
                <a16:creationId xmlns="" xmlns:a16="http://schemas.microsoft.com/office/drawing/2014/main" id="{226FED45-E7C1-40DA-9E41-0734ACAD6F39}"/>
              </a:ext>
            </a:extLst>
          </p:cNvPr>
          <p:cNvSpPr>
            <a:spLocks noChangeShapeType="1"/>
          </p:cNvSpPr>
          <p:nvPr/>
        </p:nvSpPr>
        <p:spPr bwMode="auto">
          <a:xfrm>
            <a:off x="6738938" y="1354138"/>
            <a:ext cx="125095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9954" name="Line 39">
            <a:extLst>
              <a:ext uri="{FF2B5EF4-FFF2-40B4-BE49-F238E27FC236}">
                <a16:creationId xmlns="" xmlns:a16="http://schemas.microsoft.com/office/drawing/2014/main" id="{ED52FEF9-4096-493E-B0DD-71B7BD64AAC2}"/>
              </a:ext>
            </a:extLst>
          </p:cNvPr>
          <p:cNvSpPr>
            <a:spLocks noChangeShapeType="1"/>
          </p:cNvSpPr>
          <p:nvPr/>
        </p:nvSpPr>
        <p:spPr bwMode="auto">
          <a:xfrm>
            <a:off x="7192963" y="2227263"/>
            <a:ext cx="484187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triangle" w="sm" len="med"/>
            <a:tailEnd type="non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39955" name="Group 40">
            <a:extLst>
              <a:ext uri="{FF2B5EF4-FFF2-40B4-BE49-F238E27FC236}">
                <a16:creationId xmlns="" xmlns:a16="http://schemas.microsoft.com/office/drawing/2014/main" id="{352631B7-3119-46EC-A9A6-84EA309179AA}"/>
              </a:ext>
            </a:extLst>
          </p:cNvPr>
          <p:cNvGrpSpPr>
            <a:grpSpLocks/>
          </p:cNvGrpSpPr>
          <p:nvPr/>
        </p:nvGrpSpPr>
        <p:grpSpPr bwMode="auto">
          <a:xfrm>
            <a:off x="7534275" y="1663700"/>
            <a:ext cx="938213" cy="327025"/>
            <a:chOff x="4644" y="5725"/>
            <a:chExt cx="780" cy="470"/>
          </a:xfrm>
        </p:grpSpPr>
        <p:sp>
          <p:nvSpPr>
            <p:cNvPr id="39985" name="Line 41">
              <a:extLst>
                <a:ext uri="{FF2B5EF4-FFF2-40B4-BE49-F238E27FC236}">
                  <a16:creationId xmlns="" xmlns:a16="http://schemas.microsoft.com/office/drawing/2014/main" id="{7CB423D6-757F-402E-8259-E1BAF9C0354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644" y="5725"/>
              <a:ext cx="780" cy="45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9986" name="Oval 42">
              <a:extLst>
                <a:ext uri="{FF2B5EF4-FFF2-40B4-BE49-F238E27FC236}">
                  <a16:creationId xmlns="" xmlns:a16="http://schemas.microsoft.com/office/drawing/2014/main" id="{6DC64CAD-D5B7-40D5-82AC-96C3C7BBE2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81" y="5735"/>
              <a:ext cx="460" cy="460"/>
            </a:xfrm>
            <a:prstGeom prst="ellips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CN" altLang="en-US" sz="1800"/>
            </a:p>
          </p:txBody>
        </p:sp>
      </p:grpSp>
      <p:sp>
        <p:nvSpPr>
          <p:cNvPr id="39956" name="Line 43">
            <a:extLst>
              <a:ext uri="{FF2B5EF4-FFF2-40B4-BE49-F238E27FC236}">
                <a16:creationId xmlns="" xmlns:a16="http://schemas.microsoft.com/office/drawing/2014/main" id="{8B56B8D5-9865-4609-AB35-9D2F5AD64FEA}"/>
              </a:ext>
            </a:extLst>
          </p:cNvPr>
          <p:cNvSpPr>
            <a:spLocks noChangeShapeType="1"/>
          </p:cNvSpPr>
          <p:nvPr/>
        </p:nvSpPr>
        <p:spPr bwMode="auto">
          <a:xfrm>
            <a:off x="7989888" y="1357313"/>
            <a:ext cx="0" cy="306387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9957" name="Line 44">
            <a:extLst>
              <a:ext uri="{FF2B5EF4-FFF2-40B4-BE49-F238E27FC236}">
                <a16:creationId xmlns="" xmlns:a16="http://schemas.microsoft.com/office/drawing/2014/main" id="{A297B13A-0C56-4056-9367-A8BF9CE34AE2}"/>
              </a:ext>
            </a:extLst>
          </p:cNvPr>
          <p:cNvSpPr>
            <a:spLocks noChangeShapeType="1"/>
          </p:cNvSpPr>
          <p:nvPr/>
        </p:nvSpPr>
        <p:spPr bwMode="auto">
          <a:xfrm>
            <a:off x="7989888" y="2001838"/>
            <a:ext cx="0" cy="25717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9958" name="Line 45">
            <a:extLst>
              <a:ext uri="{FF2B5EF4-FFF2-40B4-BE49-F238E27FC236}">
                <a16:creationId xmlns="" xmlns:a16="http://schemas.microsoft.com/office/drawing/2014/main" id="{EBA6F0F6-714F-4CBF-9C10-5D2AE79433BE}"/>
              </a:ext>
            </a:extLst>
          </p:cNvPr>
          <p:cNvSpPr>
            <a:spLocks noChangeShapeType="1"/>
          </p:cNvSpPr>
          <p:nvPr/>
        </p:nvSpPr>
        <p:spPr bwMode="auto">
          <a:xfrm>
            <a:off x="6340475" y="4786313"/>
            <a:ext cx="881063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9959" name="Line 46">
            <a:extLst>
              <a:ext uri="{FF2B5EF4-FFF2-40B4-BE49-F238E27FC236}">
                <a16:creationId xmlns="" xmlns:a16="http://schemas.microsoft.com/office/drawing/2014/main" id="{58758056-EB51-455F-9EB5-A67F33CBEDCB}"/>
              </a:ext>
            </a:extLst>
          </p:cNvPr>
          <p:cNvSpPr>
            <a:spLocks noChangeShapeType="1"/>
          </p:cNvSpPr>
          <p:nvPr/>
        </p:nvSpPr>
        <p:spPr bwMode="auto">
          <a:xfrm>
            <a:off x="6765925" y="5187950"/>
            <a:ext cx="0" cy="414338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9960" name="Line 47">
            <a:extLst>
              <a:ext uri="{FF2B5EF4-FFF2-40B4-BE49-F238E27FC236}">
                <a16:creationId xmlns="" xmlns:a16="http://schemas.microsoft.com/office/drawing/2014/main" id="{9B8688E3-BFE1-4D3A-937F-ADBFE809C4F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765925" y="5570538"/>
            <a:ext cx="911225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9961" name="Line 48">
            <a:extLst>
              <a:ext uri="{FF2B5EF4-FFF2-40B4-BE49-F238E27FC236}">
                <a16:creationId xmlns="" xmlns:a16="http://schemas.microsoft.com/office/drawing/2014/main" id="{718D8B62-43BF-459F-AB49-E0C78C757BF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221538" y="4959350"/>
            <a:ext cx="7112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triangle" w="sm" len="med"/>
            <a:tailEnd type="non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39962" name="Group 49">
            <a:extLst>
              <a:ext uri="{FF2B5EF4-FFF2-40B4-BE49-F238E27FC236}">
                <a16:creationId xmlns="" xmlns:a16="http://schemas.microsoft.com/office/drawing/2014/main" id="{2FEC83E2-B0A5-48B7-AA95-32AF414D71BC}"/>
              </a:ext>
            </a:extLst>
          </p:cNvPr>
          <p:cNvGrpSpPr>
            <a:grpSpLocks/>
          </p:cNvGrpSpPr>
          <p:nvPr/>
        </p:nvGrpSpPr>
        <p:grpSpPr bwMode="auto">
          <a:xfrm>
            <a:off x="7419975" y="5426075"/>
            <a:ext cx="938213" cy="327025"/>
            <a:chOff x="9461" y="12088"/>
            <a:chExt cx="660" cy="407"/>
          </a:xfrm>
        </p:grpSpPr>
        <p:sp>
          <p:nvSpPr>
            <p:cNvPr id="39983" name="Line 50">
              <a:extLst>
                <a:ext uri="{FF2B5EF4-FFF2-40B4-BE49-F238E27FC236}">
                  <a16:creationId xmlns="" xmlns:a16="http://schemas.microsoft.com/office/drawing/2014/main" id="{2B2E47E1-DD2B-4D06-9318-D7220A223C1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461" y="12105"/>
              <a:ext cx="660" cy="39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9984" name="Oval 51">
              <a:extLst>
                <a:ext uri="{FF2B5EF4-FFF2-40B4-BE49-F238E27FC236}">
                  <a16:creationId xmlns="" xmlns:a16="http://schemas.microsoft.com/office/drawing/2014/main" id="{0A84D2BE-9C76-4259-AC7C-CEF05C71746F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9637" y="12088"/>
              <a:ext cx="389" cy="398"/>
            </a:xfrm>
            <a:prstGeom prst="ellips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CN" altLang="en-US" sz="1800"/>
            </a:p>
          </p:txBody>
        </p:sp>
      </p:grpSp>
      <p:sp>
        <p:nvSpPr>
          <p:cNvPr id="39963" name="Line 52">
            <a:extLst>
              <a:ext uri="{FF2B5EF4-FFF2-40B4-BE49-F238E27FC236}">
                <a16:creationId xmlns="" xmlns:a16="http://schemas.microsoft.com/office/drawing/2014/main" id="{8F3D46B7-F926-4CFA-B761-A2378D560DF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932738" y="5730875"/>
            <a:ext cx="0" cy="322263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9964" name="Line 53">
            <a:extLst>
              <a:ext uri="{FF2B5EF4-FFF2-40B4-BE49-F238E27FC236}">
                <a16:creationId xmlns="" xmlns:a16="http://schemas.microsoft.com/office/drawing/2014/main" id="{6074A569-BC84-4EEC-BEBE-D7775BD08C5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932738" y="4941888"/>
            <a:ext cx="0" cy="47942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9965" name="Line 54">
            <a:extLst>
              <a:ext uri="{FF2B5EF4-FFF2-40B4-BE49-F238E27FC236}">
                <a16:creationId xmlns="" xmlns:a16="http://schemas.microsoft.com/office/drawing/2014/main" id="{B2D060FA-DEFB-470D-B43A-4C0C3597AB1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932738" y="6053138"/>
            <a:ext cx="53975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none" w="sm" len="med"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39966" name="Group 55">
            <a:extLst>
              <a:ext uri="{FF2B5EF4-FFF2-40B4-BE49-F238E27FC236}">
                <a16:creationId xmlns="" xmlns:a16="http://schemas.microsoft.com/office/drawing/2014/main" id="{993ED8A3-2B79-403C-A09F-F47917CBFC4E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7648575" y="2451100"/>
            <a:ext cx="341313" cy="96838"/>
            <a:chOff x="8661" y="8035"/>
            <a:chExt cx="620" cy="716"/>
          </a:xfrm>
        </p:grpSpPr>
        <p:sp>
          <p:nvSpPr>
            <p:cNvPr id="39981" name="Arc 56">
              <a:extLst>
                <a:ext uri="{FF2B5EF4-FFF2-40B4-BE49-F238E27FC236}">
                  <a16:creationId xmlns="" xmlns:a16="http://schemas.microsoft.com/office/drawing/2014/main" id="{19410452-FC6F-441C-AC38-47FF9A162556}"/>
                </a:ext>
              </a:extLst>
            </p:cNvPr>
            <p:cNvSpPr>
              <a:spLocks/>
            </p:cNvSpPr>
            <p:nvPr/>
          </p:nvSpPr>
          <p:spPr bwMode="auto">
            <a:xfrm rot="5400000" flipH="1" flipV="1">
              <a:off x="8466" y="8230"/>
              <a:ext cx="716" cy="325"/>
            </a:xfrm>
            <a:custGeom>
              <a:avLst/>
              <a:gdLst>
                <a:gd name="T0" fmla="*/ 0 w 21600"/>
                <a:gd name="T1" fmla="*/ 0 h 21600"/>
                <a:gd name="T2" fmla="*/ 24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9982" name="Arc 57">
              <a:extLst>
                <a:ext uri="{FF2B5EF4-FFF2-40B4-BE49-F238E27FC236}">
                  <a16:creationId xmlns="" xmlns:a16="http://schemas.microsoft.com/office/drawing/2014/main" id="{FCC15044-671A-4595-9408-830A82DFFF07}"/>
                </a:ext>
              </a:extLst>
            </p:cNvPr>
            <p:cNvSpPr>
              <a:spLocks/>
            </p:cNvSpPr>
            <p:nvPr/>
          </p:nvSpPr>
          <p:spPr bwMode="auto">
            <a:xfrm rot="16200000" flipV="1">
              <a:off x="8761" y="8230"/>
              <a:ext cx="716" cy="325"/>
            </a:xfrm>
            <a:custGeom>
              <a:avLst/>
              <a:gdLst>
                <a:gd name="T0" fmla="*/ 0 w 21600"/>
                <a:gd name="T1" fmla="*/ 0 h 21600"/>
                <a:gd name="T2" fmla="*/ 24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9967" name="Group 58">
            <a:extLst>
              <a:ext uri="{FF2B5EF4-FFF2-40B4-BE49-F238E27FC236}">
                <a16:creationId xmlns="" xmlns:a16="http://schemas.microsoft.com/office/drawing/2014/main" id="{218224B0-349D-4458-8B45-3CBC54688D7E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7648575" y="2227263"/>
            <a:ext cx="341313" cy="239712"/>
            <a:chOff x="8661" y="8686"/>
            <a:chExt cx="620" cy="3158"/>
          </a:xfrm>
        </p:grpSpPr>
        <p:sp>
          <p:nvSpPr>
            <p:cNvPr id="39977" name="Line 59">
              <a:extLst>
                <a:ext uri="{FF2B5EF4-FFF2-40B4-BE49-F238E27FC236}">
                  <a16:creationId xmlns="" xmlns:a16="http://schemas.microsoft.com/office/drawing/2014/main" id="{ED009BA3-FD56-4D24-940A-FCA30132C1B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661" y="8686"/>
              <a:ext cx="0" cy="159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9978" name="Line 60">
              <a:extLst>
                <a:ext uri="{FF2B5EF4-FFF2-40B4-BE49-F238E27FC236}">
                  <a16:creationId xmlns="" xmlns:a16="http://schemas.microsoft.com/office/drawing/2014/main" id="{C1C91578-DC0C-4B3F-8499-996F9800DE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61" y="10249"/>
              <a:ext cx="0" cy="159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9979" name="Line 61">
              <a:extLst>
                <a:ext uri="{FF2B5EF4-FFF2-40B4-BE49-F238E27FC236}">
                  <a16:creationId xmlns="" xmlns:a16="http://schemas.microsoft.com/office/drawing/2014/main" id="{C63D6673-297A-468B-95E3-38F9C1A6D76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9281" y="8686"/>
              <a:ext cx="0" cy="159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9980" name="Line 62">
              <a:extLst>
                <a:ext uri="{FF2B5EF4-FFF2-40B4-BE49-F238E27FC236}">
                  <a16:creationId xmlns="" xmlns:a16="http://schemas.microsoft.com/office/drawing/2014/main" id="{ED6B475C-6FA6-4544-AA0D-FAFB5D9E6DE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281" y="10249"/>
              <a:ext cx="0" cy="159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39968" name="Line 63">
            <a:extLst>
              <a:ext uri="{FF2B5EF4-FFF2-40B4-BE49-F238E27FC236}">
                <a16:creationId xmlns="" xmlns:a16="http://schemas.microsoft.com/office/drawing/2014/main" id="{07EF4805-C691-4A0B-88EF-5BDE5D5245B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18463" y="2243138"/>
            <a:ext cx="42545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9969" name="Text Box 64">
            <a:extLst>
              <a:ext uri="{FF2B5EF4-FFF2-40B4-BE49-F238E27FC236}">
                <a16:creationId xmlns="" xmlns:a16="http://schemas.microsoft.com/office/drawing/2014/main" id="{96F96882-562F-40D1-9A90-277BD1881B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4050" y="5859463"/>
            <a:ext cx="11938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kumimoji="1" lang="en-US" altLang="zh-CN" sz="2400" b="1">
                <a:solidFill>
                  <a:srgbClr val="3333FF"/>
                </a:solidFill>
                <a:latin typeface="Times New Roman" panose="02020603050405020304" pitchFamily="18" charset="0"/>
              </a:rPr>
              <a:t>W, x</a:t>
            </a:r>
            <a:r>
              <a:rPr kumimoji="1" lang="en-US" altLang="zh-CN" sz="2400" b="1" baseline="-25000">
                <a:solidFill>
                  <a:srgbClr val="3333FF"/>
                </a:solidFill>
                <a:latin typeface="Times New Roman" panose="02020603050405020304" pitchFamily="18" charset="0"/>
              </a:rPr>
              <a:t>W</a:t>
            </a:r>
            <a:endParaRPr kumimoji="1" lang="en-US" altLang="zh-CN" sz="900">
              <a:solidFill>
                <a:srgbClr val="3333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39970" name="Text Box 65">
            <a:extLst>
              <a:ext uri="{FF2B5EF4-FFF2-40B4-BE49-F238E27FC236}">
                <a16:creationId xmlns="" xmlns:a16="http://schemas.microsoft.com/office/drawing/2014/main" id="{DDBFF7B0-496A-4144-BC4C-0DFED8AD4C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3800" y="3284538"/>
            <a:ext cx="1023938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kumimoji="1" lang="en-US" altLang="zh-CN" sz="2400" b="1">
                <a:solidFill>
                  <a:srgbClr val="3333FF"/>
                </a:solidFill>
                <a:latin typeface="Times New Roman" panose="02020603050405020304" pitchFamily="18" charset="0"/>
              </a:rPr>
              <a:t>F, x</a:t>
            </a:r>
            <a:r>
              <a:rPr kumimoji="1" lang="en-US" altLang="zh-CN" sz="2400" b="1" baseline="-25000">
                <a:solidFill>
                  <a:srgbClr val="3333FF"/>
                </a:solidFill>
                <a:latin typeface="Times New Roman" panose="02020603050405020304" pitchFamily="18" charset="0"/>
              </a:rPr>
              <a:t>F</a:t>
            </a:r>
            <a:endParaRPr kumimoji="1" lang="en-US" altLang="zh-CN" sz="900">
              <a:solidFill>
                <a:srgbClr val="3333FF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400452" name="Object 68">
            <a:extLst>
              <a:ext uri="{FF2B5EF4-FFF2-40B4-BE49-F238E27FC236}">
                <a16:creationId xmlns="" xmlns:a16="http://schemas.microsoft.com/office/drawing/2014/main" id="{60CC06C0-489D-4990-BE91-80757588F66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16013" y="1849438"/>
          <a:ext cx="3124200" cy="1116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169" name="公式" r:id="rId6" imgW="1346200" imgH="482600" progId="Equation.3">
                  <p:embed/>
                </p:oleObj>
              </mc:Choice>
              <mc:Fallback>
                <p:oleObj name="公式" r:id="rId6" imgW="1346200" imgH="482600" progId="Equation.3">
                  <p:embed/>
                  <p:pic>
                    <p:nvPicPr>
                      <p:cNvPr id="0" name="Object 6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6013" y="1849438"/>
                        <a:ext cx="3124200" cy="1116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0453" name="Rectangle 69">
            <a:extLst>
              <a:ext uri="{FF2B5EF4-FFF2-40B4-BE49-F238E27FC236}">
                <a16:creationId xmlns="" xmlns:a16="http://schemas.microsoft.com/office/drawing/2014/main" id="{E750060F-AADC-43D3-8926-B6CA082CC5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0425" y="1196975"/>
            <a:ext cx="2286000" cy="5181600"/>
          </a:xfrm>
          <a:prstGeom prst="rect">
            <a:avLst/>
          </a:prstGeom>
          <a:noFill/>
          <a:ln w="38100">
            <a:solidFill>
              <a:srgbClr val="FF5050"/>
            </a:solidFill>
            <a:prstDash val="lg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CN" altLang="en-US" sz="1800"/>
          </a:p>
        </p:txBody>
      </p:sp>
      <p:graphicFrame>
        <p:nvGraphicFramePr>
          <p:cNvPr id="400454" name="Object 70">
            <a:extLst>
              <a:ext uri="{FF2B5EF4-FFF2-40B4-BE49-F238E27FC236}">
                <a16:creationId xmlns="" xmlns:a16="http://schemas.microsoft.com/office/drawing/2014/main" id="{FC413FA1-ABB9-4F88-9743-A774D973FC8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3075" y="4648200"/>
          <a:ext cx="5470525" cy="1706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170" name="文档" r:id="rId8" imgW="2831368" imgH="889788" progId="Word.Document.8">
                  <p:embed/>
                </p:oleObj>
              </mc:Choice>
              <mc:Fallback>
                <p:oleObj name="文档" r:id="rId8" imgW="2831368" imgH="889788" progId="Word.Document.8">
                  <p:embed/>
                  <p:pic>
                    <p:nvPicPr>
                      <p:cNvPr id="0" name="Object 7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3075" y="4648200"/>
                        <a:ext cx="5470525" cy="1706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0455" name="Rectangle 71">
            <a:extLst>
              <a:ext uri="{FF2B5EF4-FFF2-40B4-BE49-F238E27FC236}">
                <a16:creationId xmlns="" xmlns:a16="http://schemas.microsoft.com/office/drawing/2014/main" id="{CE1289FE-2E84-4EA3-AA7F-B106A0095D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5225" y="1844675"/>
            <a:ext cx="3048000" cy="1143000"/>
          </a:xfrm>
          <a:prstGeom prst="rect">
            <a:avLst/>
          </a:prstGeom>
          <a:noFill/>
          <a:ln w="9525">
            <a:solidFill>
              <a:srgbClr val="FF5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CN" altLang="en-US" sz="1800"/>
          </a:p>
        </p:txBody>
      </p:sp>
      <p:sp>
        <p:nvSpPr>
          <p:cNvPr id="400457" name="Rectangle 73">
            <a:extLst>
              <a:ext uri="{FF2B5EF4-FFF2-40B4-BE49-F238E27FC236}">
                <a16:creationId xmlns="" xmlns:a16="http://schemas.microsoft.com/office/drawing/2014/main" id="{51AA369C-03D5-4C9A-99EC-E24170DD3D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5875" y="4724400"/>
            <a:ext cx="3124200" cy="160020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CN" altLang="en-US" sz="1800"/>
          </a:p>
        </p:txBody>
      </p:sp>
      <p:sp>
        <p:nvSpPr>
          <p:cNvPr id="400458" name="Text Box 74">
            <a:extLst>
              <a:ext uri="{FF2B5EF4-FFF2-40B4-BE49-F238E27FC236}">
                <a16:creationId xmlns="" xmlns:a16="http://schemas.microsoft.com/office/drawing/2014/main" id="{97BAECC0-4515-4930-B348-0AC397755B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3284538"/>
            <a:ext cx="26654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tabLst>
                <a:tab pos="20955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zh-CN" altLang="en-US" sz="2400" b="1">
                <a:solidFill>
                  <a:srgbClr val="0000FF"/>
                </a:solidFill>
                <a:latin typeface="宋体" panose="02010600030101010101" pitchFamily="2" charset="-122"/>
              </a:rPr>
              <a:t>可解出两个变量。</a:t>
            </a: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="" xmlns:a16="http://schemas.microsoft.com/office/drawing/2014/main" id="{04C3B548-98D9-4CE9-99F8-274EF8A5523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174"/>
    </mc:Choice>
    <mc:Fallback xmlns="">
      <p:transition spd="slow" advTm="31174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400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0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0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00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400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00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4004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00453" grpId="0" animBg="1"/>
      <p:bldP spid="400455" grpId="0" animBg="1"/>
      <p:bldP spid="400457" grpId="0" animBg="1"/>
      <p:bldP spid="40045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灯片编号占位符 4">
            <a:extLst>
              <a:ext uri="{FF2B5EF4-FFF2-40B4-BE49-F238E27FC236}">
                <a16:creationId xmlns="" xmlns:a16="http://schemas.microsoft.com/office/drawing/2014/main" id="{EB502547-5462-4E8C-8BA1-6A415A0B3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C0A1BAC-18B9-44A5-958B-857604FDA33D}" type="slidenum">
              <a:rPr lang="zh-CN" altLang="en-US" sz="1000"/>
              <a:pPr>
                <a:spcBef>
                  <a:spcPct val="0"/>
                </a:spcBef>
                <a:buClrTx/>
                <a:buFontTx/>
                <a:buNone/>
              </a:pPr>
              <a:t>30</a:t>
            </a:fld>
            <a:endParaRPr lang="en-US" altLang="zh-CN" sz="1000"/>
          </a:p>
        </p:txBody>
      </p:sp>
      <p:graphicFrame>
        <p:nvGraphicFramePr>
          <p:cNvPr id="433220" name="Object 68">
            <a:extLst>
              <a:ext uri="{FF2B5EF4-FFF2-40B4-BE49-F238E27FC236}">
                <a16:creationId xmlns="" xmlns:a16="http://schemas.microsoft.com/office/drawing/2014/main" id="{EC9EFF68-91BA-4BF8-B282-4A4E56D70016}"/>
              </a:ext>
            </a:extLst>
          </p:cNvPr>
          <p:cNvGraphicFramePr>
            <a:graphicFrameLocks noGrp="1" noChangeAspect="1"/>
          </p:cNvGraphicFramePr>
          <p:nvPr>
            <p:ph/>
          </p:nvPr>
        </p:nvGraphicFramePr>
        <p:xfrm>
          <a:off x="0" y="476250"/>
          <a:ext cx="6407150" cy="7129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639" name="Picture2" r:id="rId6" imgW="3464560" imgH="3853180" progId="Word.Picture.8">
                  <p:embed/>
                </p:oleObj>
              </mc:Choice>
              <mc:Fallback>
                <p:oleObj name="Picture2" r:id="rId6" imgW="3464560" imgH="3853180" progId="Word.Picture.8">
                  <p:embed/>
                  <p:pic>
                    <p:nvPicPr>
                      <p:cNvPr id="0" name="Object 6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76250"/>
                        <a:ext cx="6407150" cy="7129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492" name="Text Box 3">
            <a:extLst>
              <a:ext uri="{FF2B5EF4-FFF2-40B4-BE49-F238E27FC236}">
                <a16:creationId xmlns="" xmlns:a16="http://schemas.microsoft.com/office/drawing/2014/main" id="{8917B613-CB52-48C6-A80C-C7FD9C21A9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0888" y="2036763"/>
            <a:ext cx="855662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kumimoji="1" lang="en-US" altLang="zh-CN" sz="2400" b="1">
                <a:latin typeface="Times New Roman" panose="02020603050405020304" pitchFamily="18" charset="0"/>
              </a:rPr>
              <a:t>D, x</a:t>
            </a:r>
            <a:r>
              <a:rPr kumimoji="1" lang="en-US" altLang="zh-CN" sz="2400" b="1" baseline="-25000">
                <a:latin typeface="Times New Roman" panose="02020603050405020304" pitchFamily="18" charset="0"/>
              </a:rPr>
              <a:t>D</a:t>
            </a:r>
            <a:endParaRPr kumimoji="1" lang="en-US" altLang="zh-CN" sz="900">
              <a:latin typeface="Times New Roman" panose="02020603050405020304" pitchFamily="18" charset="0"/>
            </a:endParaRPr>
          </a:p>
        </p:txBody>
      </p:sp>
      <p:sp>
        <p:nvSpPr>
          <p:cNvPr id="63493" name="Line 4">
            <a:extLst>
              <a:ext uri="{FF2B5EF4-FFF2-40B4-BE49-F238E27FC236}">
                <a16:creationId xmlns="" xmlns:a16="http://schemas.microsoft.com/office/drawing/2014/main" id="{1ACF11FB-2C46-4233-9E54-E3E0B26AF7E6}"/>
              </a:ext>
            </a:extLst>
          </p:cNvPr>
          <p:cNvSpPr>
            <a:spLocks noChangeShapeType="1"/>
          </p:cNvSpPr>
          <p:nvPr/>
        </p:nvSpPr>
        <p:spPr bwMode="auto">
          <a:xfrm rot="16200000" flipV="1">
            <a:off x="6465094" y="2905919"/>
            <a:ext cx="0" cy="528638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  <a:headEnd type="triangle" w="sm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63494" name="Group 5">
            <a:extLst>
              <a:ext uri="{FF2B5EF4-FFF2-40B4-BE49-F238E27FC236}">
                <a16:creationId xmlns="" xmlns:a16="http://schemas.microsoft.com/office/drawing/2014/main" id="{E303743E-F7BB-4182-8308-5F7B2DC606E1}"/>
              </a:ext>
            </a:extLst>
          </p:cNvPr>
          <p:cNvGrpSpPr>
            <a:grpSpLocks/>
          </p:cNvGrpSpPr>
          <p:nvPr/>
        </p:nvGrpSpPr>
        <p:grpSpPr bwMode="auto">
          <a:xfrm>
            <a:off x="6729413" y="2117725"/>
            <a:ext cx="738187" cy="2724150"/>
            <a:chOff x="8661" y="8686"/>
            <a:chExt cx="620" cy="3158"/>
          </a:xfrm>
        </p:grpSpPr>
        <p:sp>
          <p:nvSpPr>
            <p:cNvPr id="63553" name="Line 6">
              <a:extLst>
                <a:ext uri="{FF2B5EF4-FFF2-40B4-BE49-F238E27FC236}">
                  <a16:creationId xmlns="" xmlns:a16="http://schemas.microsoft.com/office/drawing/2014/main" id="{92F9F35B-6CD0-41DD-90C6-FD8D687BC5A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661" y="8686"/>
              <a:ext cx="0" cy="159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3554" name="Line 7">
              <a:extLst>
                <a:ext uri="{FF2B5EF4-FFF2-40B4-BE49-F238E27FC236}">
                  <a16:creationId xmlns="" xmlns:a16="http://schemas.microsoft.com/office/drawing/2014/main" id="{F366545E-7081-46FE-8169-A43AACC9C4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61" y="10249"/>
              <a:ext cx="0" cy="159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3555" name="Line 8">
              <a:extLst>
                <a:ext uri="{FF2B5EF4-FFF2-40B4-BE49-F238E27FC236}">
                  <a16:creationId xmlns="" xmlns:a16="http://schemas.microsoft.com/office/drawing/2014/main" id="{FFAB57DD-8338-432B-B264-8CBDBE735DB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9281" y="8686"/>
              <a:ext cx="0" cy="159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3556" name="Line 9">
              <a:extLst>
                <a:ext uri="{FF2B5EF4-FFF2-40B4-BE49-F238E27FC236}">
                  <a16:creationId xmlns="" xmlns:a16="http://schemas.microsoft.com/office/drawing/2014/main" id="{6EEEB929-8CBA-4922-B601-D8351F2A20C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281" y="10249"/>
              <a:ext cx="0" cy="159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63495" name="Group 10">
            <a:extLst>
              <a:ext uri="{FF2B5EF4-FFF2-40B4-BE49-F238E27FC236}">
                <a16:creationId xmlns="" xmlns:a16="http://schemas.microsoft.com/office/drawing/2014/main" id="{53098EDE-BFFF-48FB-A458-27B87E51F410}"/>
              </a:ext>
            </a:extLst>
          </p:cNvPr>
          <p:cNvGrpSpPr>
            <a:grpSpLocks/>
          </p:cNvGrpSpPr>
          <p:nvPr/>
        </p:nvGrpSpPr>
        <p:grpSpPr bwMode="auto">
          <a:xfrm>
            <a:off x="6729413" y="4835525"/>
            <a:ext cx="738187" cy="214313"/>
            <a:chOff x="8661" y="11779"/>
            <a:chExt cx="620" cy="716"/>
          </a:xfrm>
        </p:grpSpPr>
        <p:sp>
          <p:nvSpPr>
            <p:cNvPr id="63551" name="Arc 11">
              <a:extLst>
                <a:ext uri="{FF2B5EF4-FFF2-40B4-BE49-F238E27FC236}">
                  <a16:creationId xmlns="" xmlns:a16="http://schemas.microsoft.com/office/drawing/2014/main" id="{2DEB7639-3405-48E9-8E3F-1CF3C4A00275}"/>
                </a:ext>
              </a:extLst>
            </p:cNvPr>
            <p:cNvSpPr>
              <a:spLocks/>
            </p:cNvSpPr>
            <p:nvPr/>
          </p:nvSpPr>
          <p:spPr bwMode="auto">
            <a:xfrm rot="16200000" flipH="1">
              <a:off x="8466" y="11974"/>
              <a:ext cx="716" cy="325"/>
            </a:xfrm>
            <a:custGeom>
              <a:avLst/>
              <a:gdLst>
                <a:gd name="T0" fmla="*/ 0 w 21600"/>
                <a:gd name="T1" fmla="*/ 0 h 21600"/>
                <a:gd name="T2" fmla="*/ 24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3552" name="Arc 12">
              <a:extLst>
                <a:ext uri="{FF2B5EF4-FFF2-40B4-BE49-F238E27FC236}">
                  <a16:creationId xmlns="" xmlns:a16="http://schemas.microsoft.com/office/drawing/2014/main" id="{E3B7AB93-623B-4C51-AFEC-9A4A4950C71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8761" y="11974"/>
              <a:ext cx="716" cy="325"/>
            </a:xfrm>
            <a:custGeom>
              <a:avLst/>
              <a:gdLst>
                <a:gd name="T0" fmla="*/ 0 w 21600"/>
                <a:gd name="T1" fmla="*/ 0 h 21600"/>
                <a:gd name="T2" fmla="*/ 24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63496" name="Group 13">
            <a:extLst>
              <a:ext uri="{FF2B5EF4-FFF2-40B4-BE49-F238E27FC236}">
                <a16:creationId xmlns="" xmlns:a16="http://schemas.microsoft.com/office/drawing/2014/main" id="{3843AEA2-08B9-47C5-AD8D-D3A7FE6A8163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6729413" y="1947863"/>
            <a:ext cx="738187" cy="214312"/>
            <a:chOff x="8661" y="11779"/>
            <a:chExt cx="620" cy="716"/>
          </a:xfrm>
        </p:grpSpPr>
        <p:sp>
          <p:nvSpPr>
            <p:cNvPr id="63549" name="Arc 14">
              <a:extLst>
                <a:ext uri="{FF2B5EF4-FFF2-40B4-BE49-F238E27FC236}">
                  <a16:creationId xmlns="" xmlns:a16="http://schemas.microsoft.com/office/drawing/2014/main" id="{64E2E1DE-16CF-40C8-9F80-64A916FDD331}"/>
                </a:ext>
              </a:extLst>
            </p:cNvPr>
            <p:cNvSpPr>
              <a:spLocks/>
            </p:cNvSpPr>
            <p:nvPr/>
          </p:nvSpPr>
          <p:spPr bwMode="auto">
            <a:xfrm rot="16200000" flipH="1">
              <a:off x="8466" y="11974"/>
              <a:ext cx="716" cy="325"/>
            </a:xfrm>
            <a:custGeom>
              <a:avLst/>
              <a:gdLst>
                <a:gd name="T0" fmla="*/ 0 w 21600"/>
                <a:gd name="T1" fmla="*/ 0 h 21600"/>
                <a:gd name="T2" fmla="*/ 24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3550" name="Arc 15">
              <a:extLst>
                <a:ext uri="{FF2B5EF4-FFF2-40B4-BE49-F238E27FC236}">
                  <a16:creationId xmlns="" xmlns:a16="http://schemas.microsoft.com/office/drawing/2014/main" id="{2D6468F0-09C9-4BDB-8548-D1B9451996F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8761" y="11974"/>
              <a:ext cx="716" cy="325"/>
            </a:xfrm>
            <a:custGeom>
              <a:avLst/>
              <a:gdLst>
                <a:gd name="T0" fmla="*/ 0 w 21600"/>
                <a:gd name="T1" fmla="*/ 0 h 21600"/>
                <a:gd name="T2" fmla="*/ 24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63497" name="Group 16">
            <a:extLst>
              <a:ext uri="{FF2B5EF4-FFF2-40B4-BE49-F238E27FC236}">
                <a16:creationId xmlns="" xmlns:a16="http://schemas.microsoft.com/office/drawing/2014/main" id="{B361DEF6-A707-4AB7-955B-BD0E4C3828E2}"/>
              </a:ext>
            </a:extLst>
          </p:cNvPr>
          <p:cNvGrpSpPr>
            <a:grpSpLocks/>
          </p:cNvGrpSpPr>
          <p:nvPr/>
        </p:nvGrpSpPr>
        <p:grpSpPr bwMode="auto">
          <a:xfrm>
            <a:off x="6729413" y="2319338"/>
            <a:ext cx="762000" cy="201612"/>
            <a:chOff x="8661" y="8595"/>
            <a:chExt cx="640" cy="260"/>
          </a:xfrm>
        </p:grpSpPr>
        <p:sp>
          <p:nvSpPr>
            <p:cNvPr id="63547" name="Line 17">
              <a:extLst>
                <a:ext uri="{FF2B5EF4-FFF2-40B4-BE49-F238E27FC236}">
                  <a16:creationId xmlns="" xmlns:a16="http://schemas.microsoft.com/office/drawing/2014/main" id="{F537CCE2-1F8E-4355-A98A-C5A1E0A805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61" y="8595"/>
              <a:ext cx="64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3548" name="Line 18">
              <a:extLst>
                <a:ext uri="{FF2B5EF4-FFF2-40B4-BE49-F238E27FC236}">
                  <a16:creationId xmlns="" xmlns:a16="http://schemas.microsoft.com/office/drawing/2014/main" id="{FA80EEE2-BAE3-4A12-AE91-F5A90145F3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61" y="8855"/>
              <a:ext cx="64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63498" name="Group 19">
            <a:extLst>
              <a:ext uri="{FF2B5EF4-FFF2-40B4-BE49-F238E27FC236}">
                <a16:creationId xmlns="" xmlns:a16="http://schemas.microsoft.com/office/drawing/2014/main" id="{DABB8166-AED3-4DEC-A2C8-C2E8EA9662A6}"/>
              </a:ext>
            </a:extLst>
          </p:cNvPr>
          <p:cNvGrpSpPr>
            <a:grpSpLocks/>
          </p:cNvGrpSpPr>
          <p:nvPr/>
        </p:nvGrpSpPr>
        <p:grpSpPr bwMode="auto">
          <a:xfrm>
            <a:off x="6729413" y="2708275"/>
            <a:ext cx="762000" cy="201613"/>
            <a:chOff x="8661" y="8595"/>
            <a:chExt cx="640" cy="260"/>
          </a:xfrm>
        </p:grpSpPr>
        <p:sp>
          <p:nvSpPr>
            <p:cNvPr id="63545" name="Line 20">
              <a:extLst>
                <a:ext uri="{FF2B5EF4-FFF2-40B4-BE49-F238E27FC236}">
                  <a16:creationId xmlns="" xmlns:a16="http://schemas.microsoft.com/office/drawing/2014/main" id="{4BE79971-F661-444B-97C6-190BE8EA1F3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61" y="8595"/>
              <a:ext cx="64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3546" name="Line 21">
              <a:extLst>
                <a:ext uri="{FF2B5EF4-FFF2-40B4-BE49-F238E27FC236}">
                  <a16:creationId xmlns="" xmlns:a16="http://schemas.microsoft.com/office/drawing/2014/main" id="{87A4628E-3F46-43EC-8212-E26ECF0C83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61" y="8855"/>
              <a:ext cx="64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63499" name="Group 22">
            <a:extLst>
              <a:ext uri="{FF2B5EF4-FFF2-40B4-BE49-F238E27FC236}">
                <a16:creationId xmlns="" xmlns:a16="http://schemas.microsoft.com/office/drawing/2014/main" id="{5D05D38A-FA7C-4098-90FB-378096AE4B04}"/>
              </a:ext>
            </a:extLst>
          </p:cNvPr>
          <p:cNvGrpSpPr>
            <a:grpSpLocks/>
          </p:cNvGrpSpPr>
          <p:nvPr/>
        </p:nvGrpSpPr>
        <p:grpSpPr bwMode="auto">
          <a:xfrm>
            <a:off x="6729413" y="3095625"/>
            <a:ext cx="762000" cy="203200"/>
            <a:chOff x="8661" y="8595"/>
            <a:chExt cx="640" cy="260"/>
          </a:xfrm>
        </p:grpSpPr>
        <p:sp>
          <p:nvSpPr>
            <p:cNvPr id="63543" name="Line 23">
              <a:extLst>
                <a:ext uri="{FF2B5EF4-FFF2-40B4-BE49-F238E27FC236}">
                  <a16:creationId xmlns="" xmlns:a16="http://schemas.microsoft.com/office/drawing/2014/main" id="{F0841DA4-98B0-4514-935A-B58EFB9E09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61" y="8595"/>
              <a:ext cx="64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3544" name="Line 24">
              <a:extLst>
                <a:ext uri="{FF2B5EF4-FFF2-40B4-BE49-F238E27FC236}">
                  <a16:creationId xmlns="" xmlns:a16="http://schemas.microsoft.com/office/drawing/2014/main" id="{ECFFC899-5B36-45AD-ACBE-205C6F76CC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61" y="8855"/>
              <a:ext cx="64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63500" name="Group 25">
            <a:extLst>
              <a:ext uri="{FF2B5EF4-FFF2-40B4-BE49-F238E27FC236}">
                <a16:creationId xmlns="" xmlns:a16="http://schemas.microsoft.com/office/drawing/2014/main" id="{EBA48BA7-3BAF-498D-965F-6E1ACFDC0B8F}"/>
              </a:ext>
            </a:extLst>
          </p:cNvPr>
          <p:cNvGrpSpPr>
            <a:grpSpLocks/>
          </p:cNvGrpSpPr>
          <p:nvPr/>
        </p:nvGrpSpPr>
        <p:grpSpPr bwMode="auto">
          <a:xfrm>
            <a:off x="6729413" y="3484563"/>
            <a:ext cx="762000" cy="201612"/>
            <a:chOff x="8661" y="8595"/>
            <a:chExt cx="640" cy="260"/>
          </a:xfrm>
        </p:grpSpPr>
        <p:sp>
          <p:nvSpPr>
            <p:cNvPr id="63541" name="Line 26">
              <a:extLst>
                <a:ext uri="{FF2B5EF4-FFF2-40B4-BE49-F238E27FC236}">
                  <a16:creationId xmlns="" xmlns:a16="http://schemas.microsoft.com/office/drawing/2014/main" id="{A4DE4552-4F2B-4BFF-A21A-9FAF3844D8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61" y="8595"/>
              <a:ext cx="64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3542" name="Line 27">
              <a:extLst>
                <a:ext uri="{FF2B5EF4-FFF2-40B4-BE49-F238E27FC236}">
                  <a16:creationId xmlns="" xmlns:a16="http://schemas.microsoft.com/office/drawing/2014/main" id="{E2F2D0E6-E254-4D02-8AF2-572E0B7F83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61" y="8855"/>
              <a:ext cx="64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63501" name="Group 28">
            <a:extLst>
              <a:ext uri="{FF2B5EF4-FFF2-40B4-BE49-F238E27FC236}">
                <a16:creationId xmlns="" xmlns:a16="http://schemas.microsoft.com/office/drawing/2014/main" id="{28308757-FF20-43C0-BEC1-D42522D8258B}"/>
              </a:ext>
            </a:extLst>
          </p:cNvPr>
          <p:cNvGrpSpPr>
            <a:grpSpLocks/>
          </p:cNvGrpSpPr>
          <p:nvPr/>
        </p:nvGrpSpPr>
        <p:grpSpPr bwMode="auto">
          <a:xfrm>
            <a:off x="6729413" y="3887788"/>
            <a:ext cx="762000" cy="203200"/>
            <a:chOff x="8661" y="8595"/>
            <a:chExt cx="640" cy="260"/>
          </a:xfrm>
        </p:grpSpPr>
        <p:sp>
          <p:nvSpPr>
            <p:cNvPr id="63539" name="Line 29">
              <a:extLst>
                <a:ext uri="{FF2B5EF4-FFF2-40B4-BE49-F238E27FC236}">
                  <a16:creationId xmlns="" xmlns:a16="http://schemas.microsoft.com/office/drawing/2014/main" id="{F14890F3-A5FA-4AFB-9765-689A412272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61" y="8595"/>
              <a:ext cx="64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3540" name="Line 30">
              <a:extLst>
                <a:ext uri="{FF2B5EF4-FFF2-40B4-BE49-F238E27FC236}">
                  <a16:creationId xmlns="" xmlns:a16="http://schemas.microsoft.com/office/drawing/2014/main" id="{9FC44DBA-B9E5-4801-9E52-2EA494E951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61" y="8855"/>
              <a:ext cx="64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63502" name="Group 31">
            <a:extLst>
              <a:ext uri="{FF2B5EF4-FFF2-40B4-BE49-F238E27FC236}">
                <a16:creationId xmlns="" xmlns:a16="http://schemas.microsoft.com/office/drawing/2014/main" id="{04EA0257-C259-4C33-8AA2-D7CEEAD9782C}"/>
              </a:ext>
            </a:extLst>
          </p:cNvPr>
          <p:cNvGrpSpPr>
            <a:grpSpLocks/>
          </p:cNvGrpSpPr>
          <p:nvPr/>
        </p:nvGrpSpPr>
        <p:grpSpPr bwMode="auto">
          <a:xfrm>
            <a:off x="6729413" y="4271963"/>
            <a:ext cx="762000" cy="203200"/>
            <a:chOff x="8661" y="8595"/>
            <a:chExt cx="640" cy="260"/>
          </a:xfrm>
        </p:grpSpPr>
        <p:sp>
          <p:nvSpPr>
            <p:cNvPr id="63537" name="Line 32">
              <a:extLst>
                <a:ext uri="{FF2B5EF4-FFF2-40B4-BE49-F238E27FC236}">
                  <a16:creationId xmlns="" xmlns:a16="http://schemas.microsoft.com/office/drawing/2014/main" id="{58EEA90A-7389-411A-A17C-EED96FED15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61" y="8595"/>
              <a:ext cx="64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3538" name="Line 33">
              <a:extLst>
                <a:ext uri="{FF2B5EF4-FFF2-40B4-BE49-F238E27FC236}">
                  <a16:creationId xmlns="" xmlns:a16="http://schemas.microsoft.com/office/drawing/2014/main" id="{FE47495E-2C4E-4DDC-B757-CE1CB2B7250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61" y="8855"/>
              <a:ext cx="64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63503" name="Line 34">
            <a:extLst>
              <a:ext uri="{FF2B5EF4-FFF2-40B4-BE49-F238E27FC236}">
                <a16:creationId xmlns="" xmlns:a16="http://schemas.microsoft.com/office/drawing/2014/main" id="{18BA2CFF-0094-46B2-A990-39BE5525CF1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086600" y="1341438"/>
            <a:ext cx="0" cy="60642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3504" name="Line 35">
            <a:extLst>
              <a:ext uri="{FF2B5EF4-FFF2-40B4-BE49-F238E27FC236}">
                <a16:creationId xmlns="" xmlns:a16="http://schemas.microsoft.com/office/drawing/2014/main" id="{EC3E7AE9-99F7-494D-8D35-070C8CA5C056}"/>
              </a:ext>
            </a:extLst>
          </p:cNvPr>
          <p:cNvSpPr>
            <a:spLocks noChangeShapeType="1"/>
          </p:cNvSpPr>
          <p:nvPr/>
        </p:nvSpPr>
        <p:spPr bwMode="auto">
          <a:xfrm>
            <a:off x="7086600" y="1352550"/>
            <a:ext cx="1046163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3505" name="Line 36">
            <a:extLst>
              <a:ext uri="{FF2B5EF4-FFF2-40B4-BE49-F238E27FC236}">
                <a16:creationId xmlns="" xmlns:a16="http://schemas.microsoft.com/office/drawing/2014/main" id="{E5CB58F1-1ABB-4875-A013-D39B0F9B977F}"/>
              </a:ext>
            </a:extLst>
          </p:cNvPr>
          <p:cNvSpPr>
            <a:spLocks noChangeShapeType="1"/>
          </p:cNvSpPr>
          <p:nvPr/>
        </p:nvSpPr>
        <p:spPr bwMode="auto">
          <a:xfrm>
            <a:off x="7467600" y="2195513"/>
            <a:ext cx="403225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triangle" w="sm" len="med"/>
            <a:tailEnd type="non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63506" name="Group 37">
            <a:extLst>
              <a:ext uri="{FF2B5EF4-FFF2-40B4-BE49-F238E27FC236}">
                <a16:creationId xmlns="" xmlns:a16="http://schemas.microsoft.com/office/drawing/2014/main" id="{BACE96AA-89CD-47A5-8DEC-0A4542B204A6}"/>
              </a:ext>
            </a:extLst>
          </p:cNvPr>
          <p:cNvGrpSpPr>
            <a:grpSpLocks/>
          </p:cNvGrpSpPr>
          <p:nvPr/>
        </p:nvGrpSpPr>
        <p:grpSpPr bwMode="auto">
          <a:xfrm>
            <a:off x="7751763" y="1652588"/>
            <a:ext cx="785812" cy="315912"/>
            <a:chOff x="4644" y="5725"/>
            <a:chExt cx="780" cy="470"/>
          </a:xfrm>
        </p:grpSpPr>
        <p:sp>
          <p:nvSpPr>
            <p:cNvPr id="63535" name="Line 38">
              <a:extLst>
                <a:ext uri="{FF2B5EF4-FFF2-40B4-BE49-F238E27FC236}">
                  <a16:creationId xmlns="" xmlns:a16="http://schemas.microsoft.com/office/drawing/2014/main" id="{2592E7A8-1BF4-4F05-AAD0-A1A3C864431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644" y="5725"/>
              <a:ext cx="780" cy="45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3536" name="Oval 39">
              <a:extLst>
                <a:ext uri="{FF2B5EF4-FFF2-40B4-BE49-F238E27FC236}">
                  <a16:creationId xmlns="" xmlns:a16="http://schemas.microsoft.com/office/drawing/2014/main" id="{528C475C-1F80-4DB5-B278-B1A1488E0F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81" y="5735"/>
              <a:ext cx="460" cy="460"/>
            </a:xfrm>
            <a:prstGeom prst="ellips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CN" altLang="en-US" sz="1800"/>
            </a:p>
          </p:txBody>
        </p:sp>
      </p:grpSp>
      <p:sp>
        <p:nvSpPr>
          <p:cNvPr id="63507" name="Line 40">
            <a:extLst>
              <a:ext uri="{FF2B5EF4-FFF2-40B4-BE49-F238E27FC236}">
                <a16:creationId xmlns="" xmlns:a16="http://schemas.microsoft.com/office/drawing/2014/main" id="{C3FFAE17-BFBB-4AF3-8C02-9D19E641D60F}"/>
              </a:ext>
            </a:extLst>
          </p:cNvPr>
          <p:cNvSpPr>
            <a:spLocks noChangeShapeType="1"/>
          </p:cNvSpPr>
          <p:nvPr/>
        </p:nvSpPr>
        <p:spPr bwMode="auto">
          <a:xfrm>
            <a:off x="8132763" y="1357313"/>
            <a:ext cx="0" cy="29527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3508" name="Line 41">
            <a:extLst>
              <a:ext uri="{FF2B5EF4-FFF2-40B4-BE49-F238E27FC236}">
                <a16:creationId xmlns="" xmlns:a16="http://schemas.microsoft.com/office/drawing/2014/main" id="{CD7F7666-8A37-4281-8917-B7BAA41C45E0}"/>
              </a:ext>
            </a:extLst>
          </p:cNvPr>
          <p:cNvSpPr>
            <a:spLocks noChangeShapeType="1"/>
          </p:cNvSpPr>
          <p:nvPr/>
        </p:nvSpPr>
        <p:spPr bwMode="auto">
          <a:xfrm>
            <a:off x="8132763" y="1978025"/>
            <a:ext cx="0" cy="249238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3509" name="Line 42">
            <a:extLst>
              <a:ext uri="{FF2B5EF4-FFF2-40B4-BE49-F238E27FC236}">
                <a16:creationId xmlns="" xmlns:a16="http://schemas.microsoft.com/office/drawing/2014/main" id="{51D4D4A8-A28F-410A-961E-A8FEB7BF2FA1}"/>
              </a:ext>
            </a:extLst>
          </p:cNvPr>
          <p:cNvSpPr>
            <a:spLocks noChangeShapeType="1"/>
          </p:cNvSpPr>
          <p:nvPr/>
        </p:nvSpPr>
        <p:spPr bwMode="auto">
          <a:xfrm>
            <a:off x="7110413" y="5053013"/>
            <a:ext cx="0" cy="40005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3510" name="Line 43">
            <a:extLst>
              <a:ext uri="{FF2B5EF4-FFF2-40B4-BE49-F238E27FC236}">
                <a16:creationId xmlns="" xmlns:a16="http://schemas.microsoft.com/office/drawing/2014/main" id="{91E835C6-5B5A-45F2-BE71-1322D4CA057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110413" y="5421313"/>
            <a:ext cx="760412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3511" name="Line 44">
            <a:extLst>
              <a:ext uri="{FF2B5EF4-FFF2-40B4-BE49-F238E27FC236}">
                <a16:creationId xmlns="" xmlns:a16="http://schemas.microsoft.com/office/drawing/2014/main" id="{5BC660AE-4DA9-4B27-B25C-6FC2450E886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491413" y="4832350"/>
            <a:ext cx="593725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triangle" w="sm" len="med"/>
            <a:tailEnd type="non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63512" name="Group 45">
            <a:extLst>
              <a:ext uri="{FF2B5EF4-FFF2-40B4-BE49-F238E27FC236}">
                <a16:creationId xmlns="" xmlns:a16="http://schemas.microsoft.com/office/drawing/2014/main" id="{2EBCA816-D8C2-4D15-B0A1-D85E3F33159B}"/>
              </a:ext>
            </a:extLst>
          </p:cNvPr>
          <p:cNvGrpSpPr>
            <a:grpSpLocks/>
          </p:cNvGrpSpPr>
          <p:nvPr/>
        </p:nvGrpSpPr>
        <p:grpSpPr bwMode="auto">
          <a:xfrm>
            <a:off x="7656513" y="5281613"/>
            <a:ext cx="785812" cy="315912"/>
            <a:chOff x="9461" y="12088"/>
            <a:chExt cx="660" cy="407"/>
          </a:xfrm>
        </p:grpSpPr>
        <p:sp>
          <p:nvSpPr>
            <p:cNvPr id="63533" name="Line 46">
              <a:extLst>
                <a:ext uri="{FF2B5EF4-FFF2-40B4-BE49-F238E27FC236}">
                  <a16:creationId xmlns="" xmlns:a16="http://schemas.microsoft.com/office/drawing/2014/main" id="{2C82782D-226E-4BD5-962E-07392F59F9F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461" y="12105"/>
              <a:ext cx="660" cy="39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3534" name="Oval 47">
              <a:extLst>
                <a:ext uri="{FF2B5EF4-FFF2-40B4-BE49-F238E27FC236}">
                  <a16:creationId xmlns="" xmlns:a16="http://schemas.microsoft.com/office/drawing/2014/main" id="{76C31C64-40F8-4126-A23F-E822117D28C1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9637" y="12088"/>
              <a:ext cx="389" cy="398"/>
            </a:xfrm>
            <a:prstGeom prst="ellips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CN" altLang="en-US" sz="1800"/>
            </a:p>
          </p:txBody>
        </p:sp>
      </p:grpSp>
      <p:sp>
        <p:nvSpPr>
          <p:cNvPr id="63513" name="Line 48">
            <a:extLst>
              <a:ext uri="{FF2B5EF4-FFF2-40B4-BE49-F238E27FC236}">
                <a16:creationId xmlns="" xmlns:a16="http://schemas.microsoft.com/office/drawing/2014/main" id="{7E54B650-8704-403B-8A76-33D6523F0CB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85138" y="5576888"/>
            <a:ext cx="0" cy="31115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3514" name="Line 49">
            <a:extLst>
              <a:ext uri="{FF2B5EF4-FFF2-40B4-BE49-F238E27FC236}">
                <a16:creationId xmlns="" xmlns:a16="http://schemas.microsoft.com/office/drawing/2014/main" id="{80E4A4AF-CD0E-49E9-8331-4D137BADC1D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85138" y="4816475"/>
            <a:ext cx="0" cy="461963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3515" name="Line 50">
            <a:extLst>
              <a:ext uri="{FF2B5EF4-FFF2-40B4-BE49-F238E27FC236}">
                <a16:creationId xmlns="" xmlns:a16="http://schemas.microsoft.com/office/drawing/2014/main" id="{10B08188-C8D1-431A-B116-1650AD3322D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85138" y="5888038"/>
            <a:ext cx="452437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none" w="sm" len="med"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63516" name="Group 51">
            <a:extLst>
              <a:ext uri="{FF2B5EF4-FFF2-40B4-BE49-F238E27FC236}">
                <a16:creationId xmlns="" xmlns:a16="http://schemas.microsoft.com/office/drawing/2014/main" id="{01369326-C5F4-44FA-8CF8-0CCB4DE3FD73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7847013" y="2411413"/>
            <a:ext cx="285750" cy="95250"/>
            <a:chOff x="8661" y="8035"/>
            <a:chExt cx="620" cy="716"/>
          </a:xfrm>
        </p:grpSpPr>
        <p:sp>
          <p:nvSpPr>
            <p:cNvPr id="63531" name="Arc 52">
              <a:extLst>
                <a:ext uri="{FF2B5EF4-FFF2-40B4-BE49-F238E27FC236}">
                  <a16:creationId xmlns="" xmlns:a16="http://schemas.microsoft.com/office/drawing/2014/main" id="{2CA7C9D6-4EC5-4185-8DFC-3D8EBEE81919}"/>
                </a:ext>
              </a:extLst>
            </p:cNvPr>
            <p:cNvSpPr>
              <a:spLocks/>
            </p:cNvSpPr>
            <p:nvPr/>
          </p:nvSpPr>
          <p:spPr bwMode="auto">
            <a:xfrm rot="5400000" flipH="1" flipV="1">
              <a:off x="8466" y="8230"/>
              <a:ext cx="716" cy="325"/>
            </a:xfrm>
            <a:custGeom>
              <a:avLst/>
              <a:gdLst>
                <a:gd name="T0" fmla="*/ 0 w 21600"/>
                <a:gd name="T1" fmla="*/ 0 h 21600"/>
                <a:gd name="T2" fmla="*/ 24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3532" name="Arc 53">
              <a:extLst>
                <a:ext uri="{FF2B5EF4-FFF2-40B4-BE49-F238E27FC236}">
                  <a16:creationId xmlns="" xmlns:a16="http://schemas.microsoft.com/office/drawing/2014/main" id="{34DE47EF-757F-43B9-855F-787C65B8941F}"/>
                </a:ext>
              </a:extLst>
            </p:cNvPr>
            <p:cNvSpPr>
              <a:spLocks/>
            </p:cNvSpPr>
            <p:nvPr/>
          </p:nvSpPr>
          <p:spPr bwMode="auto">
            <a:xfrm rot="16200000" flipV="1">
              <a:off x="8761" y="8230"/>
              <a:ext cx="716" cy="325"/>
            </a:xfrm>
            <a:custGeom>
              <a:avLst/>
              <a:gdLst>
                <a:gd name="T0" fmla="*/ 0 w 21600"/>
                <a:gd name="T1" fmla="*/ 0 h 21600"/>
                <a:gd name="T2" fmla="*/ 24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63517" name="Group 54">
            <a:extLst>
              <a:ext uri="{FF2B5EF4-FFF2-40B4-BE49-F238E27FC236}">
                <a16:creationId xmlns="" xmlns:a16="http://schemas.microsoft.com/office/drawing/2014/main" id="{9647F498-5180-49C8-93B3-440E71DFFB51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7847013" y="2195513"/>
            <a:ext cx="285750" cy="231775"/>
            <a:chOff x="8661" y="8686"/>
            <a:chExt cx="620" cy="3158"/>
          </a:xfrm>
        </p:grpSpPr>
        <p:sp>
          <p:nvSpPr>
            <p:cNvPr id="63527" name="Line 55">
              <a:extLst>
                <a:ext uri="{FF2B5EF4-FFF2-40B4-BE49-F238E27FC236}">
                  <a16:creationId xmlns="" xmlns:a16="http://schemas.microsoft.com/office/drawing/2014/main" id="{E3B7688D-0C52-48C8-98E2-B86F6BA75C3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661" y="8686"/>
              <a:ext cx="0" cy="159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3528" name="Line 56">
              <a:extLst>
                <a:ext uri="{FF2B5EF4-FFF2-40B4-BE49-F238E27FC236}">
                  <a16:creationId xmlns="" xmlns:a16="http://schemas.microsoft.com/office/drawing/2014/main" id="{5D1F2E8E-F773-40FA-9408-BF463186DC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61" y="10249"/>
              <a:ext cx="0" cy="159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3529" name="Line 57">
              <a:extLst>
                <a:ext uri="{FF2B5EF4-FFF2-40B4-BE49-F238E27FC236}">
                  <a16:creationId xmlns="" xmlns:a16="http://schemas.microsoft.com/office/drawing/2014/main" id="{56113013-FD61-4C77-A8D2-EF3ADA5FA3C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9281" y="8686"/>
              <a:ext cx="0" cy="159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3530" name="Line 58">
              <a:extLst>
                <a:ext uri="{FF2B5EF4-FFF2-40B4-BE49-F238E27FC236}">
                  <a16:creationId xmlns="" xmlns:a16="http://schemas.microsoft.com/office/drawing/2014/main" id="{4CF05AF2-DB32-4443-8E32-6F370E7EE7D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281" y="10249"/>
              <a:ext cx="0" cy="159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63518" name="Line 59">
            <a:extLst>
              <a:ext uri="{FF2B5EF4-FFF2-40B4-BE49-F238E27FC236}">
                <a16:creationId xmlns="" xmlns:a16="http://schemas.microsoft.com/office/drawing/2014/main" id="{995C54EE-E787-4B1A-9A30-2049C577A550}"/>
              </a:ext>
            </a:extLst>
          </p:cNvPr>
          <p:cNvSpPr>
            <a:spLocks noChangeShapeType="1"/>
          </p:cNvSpPr>
          <p:nvPr/>
        </p:nvSpPr>
        <p:spPr bwMode="auto">
          <a:xfrm>
            <a:off x="8156575" y="2211388"/>
            <a:ext cx="357188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3519" name="Text Box 60">
            <a:extLst>
              <a:ext uri="{FF2B5EF4-FFF2-40B4-BE49-F238E27FC236}">
                <a16:creationId xmlns="" xmlns:a16="http://schemas.microsoft.com/office/drawing/2014/main" id="{042547CC-BFE0-437E-940D-CD30924540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0888" y="5700713"/>
            <a:ext cx="998537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kumimoji="1" lang="en-US" altLang="zh-CN" sz="2400" b="1">
                <a:latin typeface="Times New Roman" panose="02020603050405020304" pitchFamily="18" charset="0"/>
              </a:rPr>
              <a:t>W, x</a:t>
            </a:r>
            <a:r>
              <a:rPr kumimoji="1" lang="en-US" altLang="zh-CN" sz="2400" b="1" baseline="-25000">
                <a:latin typeface="Times New Roman" panose="02020603050405020304" pitchFamily="18" charset="0"/>
              </a:rPr>
              <a:t>W</a:t>
            </a:r>
            <a:endParaRPr kumimoji="1" lang="en-US" altLang="zh-CN" sz="900">
              <a:latin typeface="Times New Roman" panose="02020603050405020304" pitchFamily="18" charset="0"/>
            </a:endParaRPr>
          </a:p>
        </p:txBody>
      </p:sp>
      <p:sp>
        <p:nvSpPr>
          <p:cNvPr id="63520" name="Text Box 61">
            <a:extLst>
              <a:ext uri="{FF2B5EF4-FFF2-40B4-BE49-F238E27FC236}">
                <a16:creationId xmlns="" xmlns:a16="http://schemas.microsoft.com/office/drawing/2014/main" id="{4FB67EE1-6857-4BCA-AB8D-92DB359D05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1863" y="3141663"/>
            <a:ext cx="855662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kumimoji="1" lang="en-US" altLang="zh-CN" sz="2400" b="1">
                <a:latin typeface="Times New Roman" panose="02020603050405020304" pitchFamily="18" charset="0"/>
              </a:rPr>
              <a:t>F, x</a:t>
            </a:r>
            <a:r>
              <a:rPr kumimoji="1" lang="en-US" altLang="zh-CN" sz="2400" b="1" baseline="-25000">
                <a:latin typeface="Times New Roman" panose="02020603050405020304" pitchFamily="18" charset="0"/>
              </a:rPr>
              <a:t>F</a:t>
            </a:r>
            <a:endParaRPr kumimoji="1" lang="en-US" altLang="zh-CN" sz="900">
              <a:latin typeface="Times New Roman" panose="02020603050405020304" pitchFamily="18" charset="0"/>
            </a:endParaRPr>
          </a:p>
        </p:txBody>
      </p:sp>
      <p:sp>
        <p:nvSpPr>
          <p:cNvPr id="433214" name="Line 62">
            <a:extLst>
              <a:ext uri="{FF2B5EF4-FFF2-40B4-BE49-F238E27FC236}">
                <a16:creationId xmlns="" xmlns:a16="http://schemas.microsoft.com/office/drawing/2014/main" id="{2E46B355-12AE-45A9-9A96-244CE4F34D4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156325" y="2997200"/>
            <a:ext cx="546100" cy="95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63522" name="Text Box 63">
            <a:extLst>
              <a:ext uri="{FF2B5EF4-FFF2-40B4-BE49-F238E27FC236}">
                <a16:creationId xmlns="" xmlns:a16="http://schemas.microsoft.com/office/drawing/2014/main" id="{5A765491-1E7C-4091-8758-2F934964F6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333375"/>
            <a:ext cx="7772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kumimoji="1" lang="zh-CN" altLang="en-US" sz="2400" b="1">
                <a:solidFill>
                  <a:srgbClr val="FF00FF"/>
                </a:solidFill>
                <a:latin typeface="Times New Roman" panose="02020603050405020304" pitchFamily="18" charset="0"/>
              </a:rPr>
              <a:t>非最佳位置进料与最佳进料的比较：</a:t>
            </a:r>
            <a:r>
              <a:rPr kumimoji="1" lang="zh-CN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如进料口上移</a:t>
            </a:r>
            <a:r>
              <a:rPr kumimoji="1" lang="en-US" altLang="zh-CN" sz="2400" b="1">
                <a:solidFill>
                  <a:srgbClr val="0000FF"/>
                </a:solidFill>
                <a:latin typeface="Times New Roman" panose="02020603050405020304" pitchFamily="18" charset="0"/>
              </a:rPr>
              <a:t>1</a:t>
            </a:r>
            <a:r>
              <a:rPr kumimoji="1" lang="zh-CN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块板</a:t>
            </a:r>
          </a:p>
        </p:txBody>
      </p:sp>
      <p:sp>
        <p:nvSpPr>
          <p:cNvPr id="433216" name="Text Box 64">
            <a:extLst>
              <a:ext uri="{FF2B5EF4-FFF2-40B4-BE49-F238E27FC236}">
                <a16:creationId xmlns="" xmlns:a16="http://schemas.microsoft.com/office/drawing/2014/main" id="{DA74E3BC-71E2-40C6-9FCB-D75BD836B6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75" y="836613"/>
            <a:ext cx="72009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kumimoji="1" lang="zh-CN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非最佳位置进料比最佳位置进料所需的理论板数多</a:t>
            </a:r>
            <a:r>
              <a:rPr kumimoji="1" lang="en-US" altLang="zh-CN" sz="2400" b="1">
                <a:solidFill>
                  <a:srgbClr val="0000FF"/>
                </a:solidFill>
                <a:latin typeface="Times New Roman" panose="02020603050405020304" pitchFamily="18" charset="0"/>
              </a:rPr>
              <a:t>!</a:t>
            </a:r>
          </a:p>
        </p:txBody>
      </p:sp>
      <p:sp>
        <p:nvSpPr>
          <p:cNvPr id="433217" name="Oval 65">
            <a:extLst>
              <a:ext uri="{FF2B5EF4-FFF2-40B4-BE49-F238E27FC236}">
                <a16:creationId xmlns="" xmlns:a16="http://schemas.microsoft.com/office/drawing/2014/main" id="{C5463F2A-2AFD-4C1D-8159-A43CB18AB2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8538" y="2420938"/>
            <a:ext cx="2016125" cy="1511300"/>
          </a:xfrm>
          <a:prstGeom prst="ellipse">
            <a:avLst/>
          </a:prstGeom>
          <a:noFill/>
          <a:ln w="28575" algn="ctr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CN" altLang="en-US" sz="1800"/>
          </a:p>
        </p:txBody>
      </p:sp>
      <p:sp>
        <p:nvSpPr>
          <p:cNvPr id="433218" name="Line 66">
            <a:extLst>
              <a:ext uri="{FF2B5EF4-FFF2-40B4-BE49-F238E27FC236}">
                <a16:creationId xmlns="" xmlns:a16="http://schemas.microsoft.com/office/drawing/2014/main" id="{EA1824E1-3312-47FB-9137-1F33409B0F21}"/>
              </a:ext>
            </a:extLst>
          </p:cNvPr>
          <p:cNvSpPr>
            <a:spLocks noChangeShapeType="1"/>
          </p:cNvSpPr>
          <p:nvPr/>
        </p:nvSpPr>
        <p:spPr bwMode="auto">
          <a:xfrm>
            <a:off x="3851275" y="3789363"/>
            <a:ext cx="574675" cy="574675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433219" name="Text Box 67">
            <a:extLst>
              <a:ext uri="{FF2B5EF4-FFF2-40B4-BE49-F238E27FC236}">
                <a16:creationId xmlns="" xmlns:a16="http://schemas.microsoft.com/office/drawing/2014/main" id="{5082113B-072A-41EE-8794-A43C804227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8400" y="4292600"/>
            <a:ext cx="24003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kumimoji="1" lang="zh-CN" altLang="en-US" sz="2000" b="1">
                <a:solidFill>
                  <a:srgbClr val="FF00FF"/>
                </a:solidFill>
                <a:latin typeface="Times New Roman" panose="02020603050405020304" pitchFamily="18" charset="0"/>
              </a:rPr>
              <a:t>注意：</a:t>
            </a:r>
            <a:r>
              <a:rPr kumimoji="1" lang="zh-CN" altLang="en-US" sz="2000" b="1">
                <a:solidFill>
                  <a:srgbClr val="0000FF"/>
                </a:solidFill>
                <a:latin typeface="Times New Roman" panose="02020603050405020304" pitchFamily="18" charset="0"/>
              </a:rPr>
              <a:t>比较最佳位置进料与非最佳位置进料时的这段区域的梯级画法。</a:t>
            </a: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="" xmlns:a16="http://schemas.microsoft.com/office/drawing/2014/main" id="{3260F4AA-B187-4ABF-BE7A-3F015231A9F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43633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33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33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33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433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33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2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332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33216" grpId="0" build="p" autoUpdateAnimBg="0"/>
      <p:bldP spid="433217" grpId="0" animBg="1"/>
      <p:bldP spid="43321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灯片编号占位符 5">
            <a:extLst>
              <a:ext uri="{FF2B5EF4-FFF2-40B4-BE49-F238E27FC236}">
                <a16:creationId xmlns="" xmlns:a16="http://schemas.microsoft.com/office/drawing/2014/main" id="{28C7E1E0-4FCE-4905-868B-F4C01C7B7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D9BB101-3C67-4EBE-A9A8-4D6AF7A5C602}" type="slidenum">
              <a:rPr lang="zh-CN" altLang="en-US" sz="1000"/>
              <a:pPr>
                <a:spcBef>
                  <a:spcPct val="0"/>
                </a:spcBef>
                <a:buClrTx/>
                <a:buFontTx/>
                <a:buNone/>
              </a:pPr>
              <a:t>31</a:t>
            </a:fld>
            <a:endParaRPr lang="en-US" altLang="zh-CN" sz="1000"/>
          </a:p>
        </p:txBody>
      </p:sp>
      <p:sp>
        <p:nvSpPr>
          <p:cNvPr id="64515" name="Rectangle 2">
            <a:extLst>
              <a:ext uri="{FF2B5EF4-FFF2-40B4-BE49-F238E27FC236}">
                <a16:creationId xmlns="" xmlns:a16="http://schemas.microsoft.com/office/drawing/2014/main" id="{E0C7EBAA-60CA-4C0E-BA3B-ECC6E33D75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kumimoji="1" lang="zh-CN" altLang="en-US" sz="2400">
                <a:solidFill>
                  <a:srgbClr val="FF00FF"/>
                </a:solidFill>
              </a:rPr>
              <a:t>最佳位置进料</a:t>
            </a:r>
          </a:p>
        </p:txBody>
      </p:sp>
      <p:sp>
        <p:nvSpPr>
          <p:cNvPr id="64516" name="Text Box 5">
            <a:extLst>
              <a:ext uri="{FF2B5EF4-FFF2-40B4-BE49-F238E27FC236}">
                <a16:creationId xmlns="" xmlns:a16="http://schemas.microsoft.com/office/drawing/2014/main" id="{BE405847-E2B8-4B82-B120-CFF3A5ABB1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1628775"/>
            <a:ext cx="7199312" cy="173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tabLst>
                <a:tab pos="20955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zh-CN" altLang="en-US" sz="2400" b="1">
                <a:solidFill>
                  <a:srgbClr val="69158F"/>
                </a:solidFill>
                <a:latin typeface="宋体" panose="02010600030101010101" pitchFamily="2" charset="-122"/>
              </a:rPr>
              <a:t>    </a:t>
            </a:r>
            <a:r>
              <a:rPr lang="zh-CN" altLang="en-US" sz="2400" b="1">
                <a:solidFill>
                  <a:srgbClr val="0000FF"/>
                </a:solidFill>
                <a:latin typeface="宋体" panose="02010600030101010101" pitchFamily="2" charset="-122"/>
              </a:rPr>
              <a:t>由于最佳位置进料可以节省理论板数，故工业设计中都采用该进料方式进行设计。</a:t>
            </a:r>
          </a:p>
          <a:p>
            <a:pPr>
              <a:spcBef>
                <a:spcPct val="50000"/>
              </a:spcBef>
              <a:buClrTx/>
              <a:buFontTx/>
              <a:buNone/>
            </a:pPr>
            <a:r>
              <a:rPr lang="zh-CN" altLang="en-US" sz="2400" b="1">
                <a:solidFill>
                  <a:srgbClr val="0000FF"/>
                </a:solidFill>
                <a:latin typeface="宋体" panose="02010600030101010101" pitchFamily="2" charset="-122"/>
              </a:rPr>
              <a:t>    但在实际生产中，不一定是在最佳位置进料下操作的。 </a:t>
            </a:r>
          </a:p>
        </p:txBody>
      </p:sp>
      <p:sp>
        <p:nvSpPr>
          <p:cNvPr id="64517" name="Rectangle 6">
            <a:extLst>
              <a:ext uri="{FF2B5EF4-FFF2-40B4-BE49-F238E27FC236}">
                <a16:creationId xmlns="" xmlns:a16="http://schemas.microsoft.com/office/drawing/2014/main" id="{B1D29275-4255-4586-A42E-D01DCE419E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450" y="4005263"/>
            <a:ext cx="6477000" cy="8223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tabLst>
                <a:tab pos="20955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zh-CN" altLang="en-US" sz="2400" b="1">
                <a:solidFill>
                  <a:srgbClr val="69158F"/>
                </a:solidFill>
                <a:latin typeface="宋体" panose="02010600030101010101" pitchFamily="2" charset="-122"/>
              </a:rPr>
              <a:t>    </a:t>
            </a:r>
            <a:r>
              <a:rPr lang="zh-CN" altLang="en-US" sz="2400" b="1">
                <a:solidFill>
                  <a:srgbClr val="FF00FF"/>
                </a:solidFill>
                <a:latin typeface="宋体" panose="02010600030101010101" pitchFamily="2" charset="-122"/>
              </a:rPr>
              <a:t>为简单起见，如果没有特殊说明，本教材中讨论的对象均属于最佳位置进料。</a:t>
            </a: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="" xmlns:a16="http://schemas.microsoft.com/office/drawing/2014/main" id="{1203DE20-B4D8-4FC0-9AD4-5292B7DB26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17604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灯片编号占位符 5">
            <a:extLst>
              <a:ext uri="{FF2B5EF4-FFF2-40B4-BE49-F238E27FC236}">
                <a16:creationId xmlns="" xmlns:a16="http://schemas.microsoft.com/office/drawing/2014/main" id="{81EE7DEC-D233-4A4C-A9BC-824E10B28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9C458AB-EDF6-49A1-980E-55D12596A954}" type="slidenum">
              <a:rPr lang="zh-CN" altLang="en-US" sz="1000"/>
              <a:pPr>
                <a:spcBef>
                  <a:spcPct val="0"/>
                </a:spcBef>
                <a:buClrTx/>
                <a:buFontTx/>
                <a:buNone/>
              </a:pPr>
              <a:t>32</a:t>
            </a:fld>
            <a:endParaRPr lang="en-US" altLang="zh-CN" sz="1000"/>
          </a:p>
        </p:txBody>
      </p:sp>
      <p:sp>
        <p:nvSpPr>
          <p:cNvPr id="65539" name="Rectangle 2">
            <a:extLst>
              <a:ext uri="{FF2B5EF4-FFF2-40B4-BE49-F238E27FC236}">
                <a16:creationId xmlns="" xmlns:a16="http://schemas.microsoft.com/office/drawing/2014/main" id="{72C0ED06-E153-40E2-B65F-D1608CBB6F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kumimoji="1" lang="zh-CN" altLang="en-US" sz="2500">
                <a:solidFill>
                  <a:srgbClr val="0000FF"/>
                </a:solidFill>
              </a:rPr>
              <a:t>四、塔板效率与实际塔板数</a:t>
            </a:r>
          </a:p>
        </p:txBody>
      </p:sp>
      <p:grpSp>
        <p:nvGrpSpPr>
          <p:cNvPr id="65540" name="Group 60">
            <a:extLst>
              <a:ext uri="{FF2B5EF4-FFF2-40B4-BE49-F238E27FC236}">
                <a16:creationId xmlns="" xmlns:a16="http://schemas.microsoft.com/office/drawing/2014/main" id="{8BCD9741-A641-4DA9-A938-7AD30800B8B9}"/>
              </a:ext>
            </a:extLst>
          </p:cNvPr>
          <p:cNvGrpSpPr>
            <a:grpSpLocks/>
          </p:cNvGrpSpPr>
          <p:nvPr/>
        </p:nvGrpSpPr>
        <p:grpSpPr bwMode="auto">
          <a:xfrm>
            <a:off x="5940425" y="3068638"/>
            <a:ext cx="2968625" cy="3352800"/>
            <a:chOff x="3742" y="663"/>
            <a:chExt cx="1870" cy="2112"/>
          </a:xfrm>
        </p:grpSpPr>
        <p:sp>
          <p:nvSpPr>
            <p:cNvPr id="65548" name="Line 9">
              <a:extLst>
                <a:ext uri="{FF2B5EF4-FFF2-40B4-BE49-F238E27FC236}">
                  <a16:creationId xmlns="" xmlns:a16="http://schemas.microsoft.com/office/drawing/2014/main" id="{BF9637B9-BC0E-4AE3-A748-1F13663AB5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25" y="1151"/>
              <a:ext cx="0" cy="1239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5549" name="Line 10">
              <a:extLst>
                <a:ext uri="{FF2B5EF4-FFF2-40B4-BE49-F238E27FC236}">
                  <a16:creationId xmlns="" xmlns:a16="http://schemas.microsoft.com/office/drawing/2014/main" id="{5520281E-899A-4504-8A30-2471C8D38CE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04" y="1169"/>
              <a:ext cx="0" cy="1273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5550" name="Line 11">
              <a:extLst>
                <a:ext uri="{FF2B5EF4-FFF2-40B4-BE49-F238E27FC236}">
                  <a16:creationId xmlns="" xmlns:a16="http://schemas.microsoft.com/office/drawing/2014/main" id="{FB057EDF-98B6-4312-AD76-FE17310458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25" y="1954"/>
              <a:ext cx="981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5551" name="Oval 12">
              <a:extLst>
                <a:ext uri="{FF2B5EF4-FFF2-40B4-BE49-F238E27FC236}">
                  <a16:creationId xmlns="" xmlns:a16="http://schemas.microsoft.com/office/drawing/2014/main" id="{39A98CC8-577F-44AF-9F2D-9045D06E5D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10" y="1884"/>
              <a:ext cx="167" cy="52"/>
            </a:xfrm>
            <a:prstGeom prst="ellipse">
              <a:avLst/>
            </a:prstGeom>
            <a:solidFill>
              <a:srgbClr val="FFFFFF"/>
            </a:solidFill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CN" altLang="en-US" sz="1800"/>
            </a:p>
          </p:txBody>
        </p:sp>
        <p:grpSp>
          <p:nvGrpSpPr>
            <p:cNvPr id="65552" name="Group 13">
              <a:extLst>
                <a:ext uri="{FF2B5EF4-FFF2-40B4-BE49-F238E27FC236}">
                  <a16:creationId xmlns="" xmlns:a16="http://schemas.microsoft.com/office/drawing/2014/main" id="{B0FE806D-76E5-4102-83D3-C055B30C2DA2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4125" y="1605"/>
              <a:ext cx="1112" cy="87"/>
              <a:chOff x="4821" y="6855"/>
              <a:chExt cx="800" cy="100"/>
            </a:xfrm>
          </p:grpSpPr>
          <p:grpSp>
            <p:nvGrpSpPr>
              <p:cNvPr id="65584" name="Group 14">
                <a:extLst>
                  <a:ext uri="{FF2B5EF4-FFF2-40B4-BE49-F238E27FC236}">
                    <a16:creationId xmlns="" xmlns:a16="http://schemas.microsoft.com/office/drawing/2014/main" id="{23712C3C-AD23-4825-8084-5C08DDFB15E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21" y="6855"/>
                <a:ext cx="714" cy="1"/>
                <a:chOff x="5641" y="5789"/>
                <a:chExt cx="714" cy="1"/>
              </a:xfrm>
            </p:grpSpPr>
            <p:sp>
              <p:nvSpPr>
                <p:cNvPr id="65588" name="Line 15">
                  <a:extLst>
                    <a:ext uri="{FF2B5EF4-FFF2-40B4-BE49-F238E27FC236}">
                      <a16:creationId xmlns="" xmlns:a16="http://schemas.microsoft.com/office/drawing/2014/main" id="{8E7C1190-129A-41EC-9E68-738D07A5885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641" y="5789"/>
                  <a:ext cx="179" cy="1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65589" name="Line 16">
                  <a:extLst>
                    <a:ext uri="{FF2B5EF4-FFF2-40B4-BE49-F238E27FC236}">
                      <a16:creationId xmlns="" xmlns:a16="http://schemas.microsoft.com/office/drawing/2014/main" id="{9FD303F9-5CC0-4F59-8B4B-F0D1EAA2597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909" y="5789"/>
                  <a:ext cx="179" cy="1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65590" name="Line 17">
                  <a:extLst>
                    <a:ext uri="{FF2B5EF4-FFF2-40B4-BE49-F238E27FC236}">
                      <a16:creationId xmlns="" xmlns:a16="http://schemas.microsoft.com/office/drawing/2014/main" id="{5CC1EECB-56B2-4425-9A34-40736526F8C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176" y="5789"/>
                  <a:ext cx="179" cy="1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sp>
            <p:nvSpPr>
              <p:cNvPr id="65585" name="Oval 18">
                <a:extLst>
                  <a:ext uri="{FF2B5EF4-FFF2-40B4-BE49-F238E27FC236}">
                    <a16:creationId xmlns="" xmlns:a16="http://schemas.microsoft.com/office/drawing/2014/main" id="{29A50559-58B5-47CD-AFA1-A21540C0F9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61" y="6895"/>
                <a:ext cx="120" cy="60"/>
              </a:xfrm>
              <a:prstGeom prst="ellipse">
                <a:avLst/>
              </a:prstGeom>
              <a:solidFill>
                <a:srgbClr val="FFFFFF"/>
              </a:solidFill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¡"/>
                  <a:defRPr sz="27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zh-CN" altLang="en-US" sz="1800"/>
              </a:p>
            </p:txBody>
          </p:sp>
          <p:sp>
            <p:nvSpPr>
              <p:cNvPr id="65586" name="Oval 19">
                <a:extLst>
                  <a:ext uri="{FF2B5EF4-FFF2-40B4-BE49-F238E27FC236}">
                    <a16:creationId xmlns="" xmlns:a16="http://schemas.microsoft.com/office/drawing/2014/main" id="{CF7D60EF-F3C6-470B-9595-EEBFE9E32B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21" y="6895"/>
                <a:ext cx="120" cy="60"/>
              </a:xfrm>
              <a:prstGeom prst="ellipse">
                <a:avLst/>
              </a:prstGeom>
              <a:solidFill>
                <a:srgbClr val="FFFFFF"/>
              </a:solidFill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¡"/>
                  <a:defRPr sz="27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zh-CN" altLang="en-US" sz="1800"/>
              </a:p>
            </p:txBody>
          </p:sp>
          <p:sp>
            <p:nvSpPr>
              <p:cNvPr id="65587" name="Oval 20">
                <a:extLst>
                  <a:ext uri="{FF2B5EF4-FFF2-40B4-BE49-F238E27FC236}">
                    <a16:creationId xmlns="" xmlns:a16="http://schemas.microsoft.com/office/drawing/2014/main" id="{355F8825-7A3A-4B14-9931-E675901E70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01" y="6895"/>
                <a:ext cx="120" cy="60"/>
              </a:xfrm>
              <a:prstGeom prst="ellipse">
                <a:avLst/>
              </a:prstGeom>
              <a:solidFill>
                <a:srgbClr val="FFFFFF"/>
              </a:solidFill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¡"/>
                  <a:defRPr sz="27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zh-CN" altLang="en-US" sz="1800"/>
              </a:p>
            </p:txBody>
          </p:sp>
        </p:grpSp>
        <p:grpSp>
          <p:nvGrpSpPr>
            <p:cNvPr id="65553" name="Group 21">
              <a:extLst>
                <a:ext uri="{FF2B5EF4-FFF2-40B4-BE49-F238E27FC236}">
                  <a16:creationId xmlns="" xmlns:a16="http://schemas.microsoft.com/office/drawing/2014/main" id="{C3BA4459-5112-44C7-9028-A86EDF9FD68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52" y="1709"/>
              <a:ext cx="1114" cy="88"/>
              <a:chOff x="4821" y="6855"/>
              <a:chExt cx="800" cy="100"/>
            </a:xfrm>
          </p:grpSpPr>
          <p:grpSp>
            <p:nvGrpSpPr>
              <p:cNvPr id="65577" name="Group 22">
                <a:extLst>
                  <a:ext uri="{FF2B5EF4-FFF2-40B4-BE49-F238E27FC236}">
                    <a16:creationId xmlns="" xmlns:a16="http://schemas.microsoft.com/office/drawing/2014/main" id="{2A0E7E6D-D46D-46A2-9386-B452EC1A390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21" y="6855"/>
                <a:ext cx="714" cy="1"/>
                <a:chOff x="5641" y="5789"/>
                <a:chExt cx="714" cy="1"/>
              </a:xfrm>
            </p:grpSpPr>
            <p:sp>
              <p:nvSpPr>
                <p:cNvPr id="65581" name="Line 23">
                  <a:extLst>
                    <a:ext uri="{FF2B5EF4-FFF2-40B4-BE49-F238E27FC236}">
                      <a16:creationId xmlns="" xmlns:a16="http://schemas.microsoft.com/office/drawing/2014/main" id="{4C4BA3E1-4462-4EF3-A450-A2FFDBA7823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641" y="5789"/>
                  <a:ext cx="179" cy="1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65582" name="Line 24">
                  <a:extLst>
                    <a:ext uri="{FF2B5EF4-FFF2-40B4-BE49-F238E27FC236}">
                      <a16:creationId xmlns="" xmlns:a16="http://schemas.microsoft.com/office/drawing/2014/main" id="{D01F7C94-725B-481B-9EF0-250F31C1312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909" y="5789"/>
                  <a:ext cx="179" cy="1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65583" name="Line 25">
                  <a:extLst>
                    <a:ext uri="{FF2B5EF4-FFF2-40B4-BE49-F238E27FC236}">
                      <a16:creationId xmlns="" xmlns:a16="http://schemas.microsoft.com/office/drawing/2014/main" id="{F6019437-EF4F-4627-80DD-61F85C7BD60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176" y="5789"/>
                  <a:ext cx="179" cy="1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sp>
            <p:nvSpPr>
              <p:cNvPr id="65578" name="Oval 26">
                <a:extLst>
                  <a:ext uri="{FF2B5EF4-FFF2-40B4-BE49-F238E27FC236}">
                    <a16:creationId xmlns="" xmlns:a16="http://schemas.microsoft.com/office/drawing/2014/main" id="{758ECD7E-DE90-4911-84E2-F9913CF9B2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61" y="6895"/>
                <a:ext cx="120" cy="60"/>
              </a:xfrm>
              <a:prstGeom prst="ellipse">
                <a:avLst/>
              </a:prstGeom>
              <a:solidFill>
                <a:srgbClr val="FFFFFF"/>
              </a:solidFill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¡"/>
                  <a:defRPr sz="27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zh-CN" altLang="en-US" sz="1800"/>
              </a:p>
            </p:txBody>
          </p:sp>
          <p:sp>
            <p:nvSpPr>
              <p:cNvPr id="65579" name="Oval 27">
                <a:extLst>
                  <a:ext uri="{FF2B5EF4-FFF2-40B4-BE49-F238E27FC236}">
                    <a16:creationId xmlns="" xmlns:a16="http://schemas.microsoft.com/office/drawing/2014/main" id="{90B67073-53A5-40E8-AF64-7D4E3C3B04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21" y="6895"/>
                <a:ext cx="120" cy="60"/>
              </a:xfrm>
              <a:prstGeom prst="ellipse">
                <a:avLst/>
              </a:prstGeom>
              <a:solidFill>
                <a:srgbClr val="FFFFFF"/>
              </a:solidFill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¡"/>
                  <a:defRPr sz="27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zh-CN" altLang="en-US" sz="1800"/>
              </a:p>
            </p:txBody>
          </p:sp>
          <p:sp>
            <p:nvSpPr>
              <p:cNvPr id="65580" name="Oval 28">
                <a:extLst>
                  <a:ext uri="{FF2B5EF4-FFF2-40B4-BE49-F238E27FC236}">
                    <a16:creationId xmlns="" xmlns:a16="http://schemas.microsoft.com/office/drawing/2014/main" id="{4F6742B6-08A5-4A6F-B7A8-8FEC9F8689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01" y="6895"/>
                <a:ext cx="120" cy="60"/>
              </a:xfrm>
              <a:prstGeom prst="ellipse">
                <a:avLst/>
              </a:prstGeom>
              <a:solidFill>
                <a:srgbClr val="FFFFFF"/>
              </a:solidFill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¡"/>
                  <a:defRPr sz="27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zh-CN" altLang="en-US" sz="1800"/>
              </a:p>
            </p:txBody>
          </p:sp>
        </p:grpSp>
        <p:grpSp>
          <p:nvGrpSpPr>
            <p:cNvPr id="65554" name="Group 29">
              <a:extLst>
                <a:ext uri="{FF2B5EF4-FFF2-40B4-BE49-F238E27FC236}">
                  <a16:creationId xmlns="" xmlns:a16="http://schemas.microsoft.com/office/drawing/2014/main" id="{6521503C-8D94-44AB-B18C-53701C3EAE5E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4125" y="1831"/>
              <a:ext cx="1112" cy="88"/>
              <a:chOff x="4821" y="6855"/>
              <a:chExt cx="800" cy="100"/>
            </a:xfrm>
          </p:grpSpPr>
          <p:grpSp>
            <p:nvGrpSpPr>
              <p:cNvPr id="65570" name="Group 30">
                <a:extLst>
                  <a:ext uri="{FF2B5EF4-FFF2-40B4-BE49-F238E27FC236}">
                    <a16:creationId xmlns="" xmlns:a16="http://schemas.microsoft.com/office/drawing/2014/main" id="{C8F80FDA-899D-40B7-B766-6D975255694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21" y="6855"/>
                <a:ext cx="714" cy="1"/>
                <a:chOff x="5641" y="5789"/>
                <a:chExt cx="714" cy="1"/>
              </a:xfrm>
            </p:grpSpPr>
            <p:sp>
              <p:nvSpPr>
                <p:cNvPr id="65574" name="Line 31">
                  <a:extLst>
                    <a:ext uri="{FF2B5EF4-FFF2-40B4-BE49-F238E27FC236}">
                      <a16:creationId xmlns="" xmlns:a16="http://schemas.microsoft.com/office/drawing/2014/main" id="{82C44120-E431-46B0-ABD6-C2E7B705011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641" y="5789"/>
                  <a:ext cx="179" cy="1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65575" name="Line 32">
                  <a:extLst>
                    <a:ext uri="{FF2B5EF4-FFF2-40B4-BE49-F238E27FC236}">
                      <a16:creationId xmlns="" xmlns:a16="http://schemas.microsoft.com/office/drawing/2014/main" id="{78CDFA3C-2821-444E-82BB-6C3F2D8B53B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909" y="5789"/>
                  <a:ext cx="179" cy="1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65576" name="Line 33">
                  <a:extLst>
                    <a:ext uri="{FF2B5EF4-FFF2-40B4-BE49-F238E27FC236}">
                      <a16:creationId xmlns="" xmlns:a16="http://schemas.microsoft.com/office/drawing/2014/main" id="{EB846019-B27F-4776-9C60-0386B24297B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176" y="5789"/>
                  <a:ext cx="179" cy="1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sp>
            <p:nvSpPr>
              <p:cNvPr id="65571" name="Oval 34">
                <a:extLst>
                  <a:ext uri="{FF2B5EF4-FFF2-40B4-BE49-F238E27FC236}">
                    <a16:creationId xmlns="" xmlns:a16="http://schemas.microsoft.com/office/drawing/2014/main" id="{E91D3BD7-5B54-4AFB-86D8-C33D03303F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61" y="6895"/>
                <a:ext cx="120" cy="60"/>
              </a:xfrm>
              <a:prstGeom prst="ellipse">
                <a:avLst/>
              </a:prstGeom>
              <a:solidFill>
                <a:srgbClr val="FFFFFF"/>
              </a:solidFill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¡"/>
                  <a:defRPr sz="27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zh-CN" altLang="en-US" sz="1800"/>
              </a:p>
            </p:txBody>
          </p:sp>
          <p:sp>
            <p:nvSpPr>
              <p:cNvPr id="65572" name="Oval 35">
                <a:extLst>
                  <a:ext uri="{FF2B5EF4-FFF2-40B4-BE49-F238E27FC236}">
                    <a16:creationId xmlns="" xmlns:a16="http://schemas.microsoft.com/office/drawing/2014/main" id="{13C53441-511E-40B7-9E9A-8C6B6D0A1E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21" y="6895"/>
                <a:ext cx="120" cy="60"/>
              </a:xfrm>
              <a:prstGeom prst="ellipse">
                <a:avLst/>
              </a:prstGeom>
              <a:solidFill>
                <a:srgbClr val="FFFFFF"/>
              </a:solidFill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¡"/>
                  <a:defRPr sz="27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zh-CN" altLang="en-US" sz="1800"/>
              </a:p>
            </p:txBody>
          </p:sp>
          <p:sp>
            <p:nvSpPr>
              <p:cNvPr id="65573" name="Oval 36">
                <a:extLst>
                  <a:ext uri="{FF2B5EF4-FFF2-40B4-BE49-F238E27FC236}">
                    <a16:creationId xmlns="" xmlns:a16="http://schemas.microsoft.com/office/drawing/2014/main" id="{C99ADC06-F89A-4F2C-97D6-11BC87ACAF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01" y="6895"/>
                <a:ext cx="120" cy="60"/>
              </a:xfrm>
              <a:prstGeom prst="ellipse">
                <a:avLst/>
              </a:prstGeom>
              <a:solidFill>
                <a:srgbClr val="FFFFFF"/>
              </a:solidFill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¡"/>
                  <a:defRPr sz="27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zh-CN" altLang="en-US" sz="1800"/>
              </a:p>
            </p:txBody>
          </p:sp>
        </p:grpSp>
        <p:sp>
          <p:nvSpPr>
            <p:cNvPr id="65555" name="Oval 37">
              <a:extLst>
                <a:ext uri="{FF2B5EF4-FFF2-40B4-BE49-F238E27FC236}">
                  <a16:creationId xmlns="" xmlns:a16="http://schemas.microsoft.com/office/drawing/2014/main" id="{A7A0B304-C66D-48A0-8CEF-054AF42BFF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10" y="1657"/>
              <a:ext cx="167" cy="52"/>
            </a:xfrm>
            <a:prstGeom prst="ellipse">
              <a:avLst/>
            </a:prstGeom>
            <a:solidFill>
              <a:srgbClr val="FFFFFF"/>
            </a:solidFill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CN" altLang="en-US" sz="1800"/>
            </a:p>
          </p:txBody>
        </p:sp>
        <p:sp>
          <p:nvSpPr>
            <p:cNvPr id="65556" name="Line 38">
              <a:extLst>
                <a:ext uri="{FF2B5EF4-FFF2-40B4-BE49-F238E27FC236}">
                  <a16:creationId xmlns="" xmlns:a16="http://schemas.microsoft.com/office/drawing/2014/main" id="{697F18EF-38D0-41E2-9659-5AD3D958B32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55" y="1027"/>
              <a:ext cx="0" cy="525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5557" name="Line 39">
              <a:extLst>
                <a:ext uri="{FF2B5EF4-FFF2-40B4-BE49-F238E27FC236}">
                  <a16:creationId xmlns="" xmlns:a16="http://schemas.microsoft.com/office/drawing/2014/main" id="{01B8A37C-0F3E-4547-8A55-D31983C7DD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88" y="1047"/>
              <a:ext cx="0" cy="524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5558" name="Text Box 40">
              <a:extLst>
                <a:ext uri="{FF2B5EF4-FFF2-40B4-BE49-F238E27FC236}">
                  <a16:creationId xmlns="" xmlns:a16="http://schemas.microsoft.com/office/drawing/2014/main" id="{A0A9DE8F-325D-479E-850D-03DF8B9B23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42" y="1744"/>
              <a:ext cx="429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zh-CN" sz="2400" b="1">
                  <a:latin typeface="Times New Roman" panose="02020603050405020304" pitchFamily="18" charset="0"/>
                </a:rPr>
                <a:t>n</a:t>
              </a:r>
              <a:endParaRPr kumimoji="1" lang="en-US" altLang="zh-CN" sz="1000">
                <a:latin typeface="Times New Roman" panose="02020603050405020304" pitchFamily="18" charset="0"/>
              </a:endParaRPr>
            </a:p>
          </p:txBody>
        </p:sp>
        <p:sp>
          <p:nvSpPr>
            <p:cNvPr id="65559" name="Text Box 41">
              <a:extLst>
                <a:ext uri="{FF2B5EF4-FFF2-40B4-BE49-F238E27FC236}">
                  <a16:creationId xmlns="" xmlns:a16="http://schemas.microsoft.com/office/drawing/2014/main" id="{FC0DEAD1-219B-432D-A005-61503A9E03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15" y="663"/>
              <a:ext cx="750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zh-CN" sz="2400" b="1">
                  <a:latin typeface="Times New Roman" panose="02020603050405020304" pitchFamily="18" charset="0"/>
                </a:rPr>
                <a:t>x</a:t>
              </a:r>
              <a:r>
                <a:rPr kumimoji="1" lang="en-US" altLang="zh-CN" sz="2400" b="1" baseline="-25000">
                  <a:latin typeface="Times New Roman" panose="02020603050405020304" pitchFamily="18" charset="0"/>
                </a:rPr>
                <a:t>n-1</a:t>
              </a:r>
              <a:endParaRPr kumimoji="1" lang="en-US" altLang="zh-CN" sz="1000">
                <a:latin typeface="Times New Roman" panose="02020603050405020304" pitchFamily="18" charset="0"/>
              </a:endParaRPr>
            </a:p>
          </p:txBody>
        </p:sp>
        <p:sp>
          <p:nvSpPr>
            <p:cNvPr id="65560" name="Line 42">
              <a:extLst>
                <a:ext uri="{FF2B5EF4-FFF2-40B4-BE49-F238E27FC236}">
                  <a16:creationId xmlns="" xmlns:a16="http://schemas.microsoft.com/office/drawing/2014/main" id="{D6758C78-5B3C-4038-8A21-C74E02DC4DE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55" y="1954"/>
              <a:ext cx="0" cy="545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5561" name="Line 43">
              <a:extLst>
                <a:ext uri="{FF2B5EF4-FFF2-40B4-BE49-F238E27FC236}">
                  <a16:creationId xmlns="" xmlns:a16="http://schemas.microsoft.com/office/drawing/2014/main" id="{00FF8C4A-50FE-4592-8EBA-5E2A9241C1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81" y="1901"/>
              <a:ext cx="0" cy="546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5562" name="Text Box 44">
              <a:extLst>
                <a:ext uri="{FF2B5EF4-FFF2-40B4-BE49-F238E27FC236}">
                  <a16:creationId xmlns="" xmlns:a16="http://schemas.microsoft.com/office/drawing/2014/main" id="{6BD3022A-8DB3-4848-8C26-7620309C26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24" y="2390"/>
              <a:ext cx="608" cy="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zh-CN" sz="2400" b="1">
                  <a:latin typeface="Times New Roman" panose="02020603050405020304" pitchFamily="18" charset="0"/>
                </a:rPr>
                <a:t>y</a:t>
              </a:r>
              <a:r>
                <a:rPr kumimoji="1" lang="en-US" altLang="zh-CN" sz="2400" b="1" baseline="-25000">
                  <a:latin typeface="Times New Roman" panose="02020603050405020304" pitchFamily="18" charset="0"/>
                </a:rPr>
                <a:t>n+1</a:t>
              </a:r>
              <a:endParaRPr kumimoji="1" lang="en-US" altLang="zh-CN" sz="1000">
                <a:latin typeface="Times New Roman" panose="02020603050405020304" pitchFamily="18" charset="0"/>
              </a:endParaRPr>
            </a:p>
          </p:txBody>
        </p:sp>
        <p:sp>
          <p:nvSpPr>
            <p:cNvPr id="65563" name="Line 45">
              <a:extLst>
                <a:ext uri="{FF2B5EF4-FFF2-40B4-BE49-F238E27FC236}">
                  <a16:creationId xmlns="" xmlns:a16="http://schemas.microsoft.com/office/drawing/2014/main" id="{1162631A-A23D-4ADA-B9FB-9113882861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24" y="1151"/>
              <a:ext cx="0" cy="663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5564" name="Line 46">
              <a:extLst>
                <a:ext uri="{FF2B5EF4-FFF2-40B4-BE49-F238E27FC236}">
                  <a16:creationId xmlns="" xmlns:a16="http://schemas.microsoft.com/office/drawing/2014/main" id="{2BE77FF6-9F17-4AA1-9421-DC8BF2B4D7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06" y="1762"/>
              <a:ext cx="0" cy="66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5565" name="Line 47">
              <a:extLst>
                <a:ext uri="{FF2B5EF4-FFF2-40B4-BE49-F238E27FC236}">
                  <a16:creationId xmlns="" xmlns:a16="http://schemas.microsoft.com/office/drawing/2014/main" id="{82BF3E65-AC01-425B-809A-7290B129F12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111" y="1936"/>
              <a:ext cx="248" cy="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5566" name="Line 48">
              <a:extLst>
                <a:ext uri="{FF2B5EF4-FFF2-40B4-BE49-F238E27FC236}">
                  <a16:creationId xmlns="" xmlns:a16="http://schemas.microsoft.com/office/drawing/2014/main" id="{95A6DFAC-5657-415F-961A-6C8AB96A8F9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125" y="2041"/>
              <a:ext cx="250" cy="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5567" name="Line 49">
              <a:extLst>
                <a:ext uri="{FF2B5EF4-FFF2-40B4-BE49-F238E27FC236}">
                  <a16:creationId xmlns="" xmlns:a16="http://schemas.microsoft.com/office/drawing/2014/main" id="{B4D608EF-79A4-40A5-BE59-6571B4AAD52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152" y="1429"/>
              <a:ext cx="249" cy="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5568" name="Text Box 50">
              <a:extLst>
                <a:ext uri="{FF2B5EF4-FFF2-40B4-BE49-F238E27FC236}">
                  <a16:creationId xmlns="" xmlns:a16="http://schemas.microsoft.com/office/drawing/2014/main" id="{5E90E938-51AC-496E-BC0B-2DC726F0A6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41" y="663"/>
              <a:ext cx="545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zh-CN" sz="2400" b="1">
                  <a:latin typeface="Times New Roman" panose="02020603050405020304" pitchFamily="18" charset="0"/>
                </a:rPr>
                <a:t>y</a:t>
              </a:r>
              <a:r>
                <a:rPr kumimoji="1" lang="en-US" altLang="zh-CN" sz="2400" b="1" baseline="-25000">
                  <a:latin typeface="Times New Roman" panose="02020603050405020304" pitchFamily="18" charset="0"/>
                </a:rPr>
                <a:t>n</a:t>
              </a:r>
              <a:endParaRPr kumimoji="1" lang="en-US" altLang="zh-CN" sz="1000">
                <a:latin typeface="Times New Roman" panose="02020603050405020304" pitchFamily="18" charset="0"/>
              </a:endParaRPr>
            </a:p>
          </p:txBody>
        </p:sp>
        <p:sp>
          <p:nvSpPr>
            <p:cNvPr id="65569" name="Text Box 51">
              <a:extLst>
                <a:ext uri="{FF2B5EF4-FFF2-40B4-BE49-F238E27FC236}">
                  <a16:creationId xmlns="" xmlns:a16="http://schemas.microsoft.com/office/drawing/2014/main" id="{BBC45833-B929-41C2-992D-F23316E5CD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67" y="2390"/>
              <a:ext cx="545" cy="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zh-CN" sz="2400" b="1">
                  <a:latin typeface="Times New Roman" panose="02020603050405020304" pitchFamily="18" charset="0"/>
                </a:rPr>
                <a:t>x</a:t>
              </a:r>
              <a:r>
                <a:rPr kumimoji="1" lang="en-US" altLang="zh-CN" sz="2400" b="1" baseline="-25000">
                  <a:latin typeface="Times New Roman" panose="02020603050405020304" pitchFamily="18" charset="0"/>
                </a:rPr>
                <a:t>n</a:t>
              </a:r>
              <a:endParaRPr kumimoji="1" lang="en-US" altLang="zh-CN" sz="1000">
                <a:latin typeface="Times New Roman" panose="02020603050405020304" pitchFamily="18" charset="0"/>
              </a:endParaRPr>
            </a:p>
          </p:txBody>
        </p:sp>
      </p:grpSp>
      <p:graphicFrame>
        <p:nvGraphicFramePr>
          <p:cNvPr id="436276" name="Object 52">
            <a:extLst>
              <a:ext uri="{FF2B5EF4-FFF2-40B4-BE49-F238E27FC236}">
                <a16:creationId xmlns="" xmlns:a16="http://schemas.microsoft.com/office/drawing/2014/main" id="{33FE5219-5CE6-4767-ABF6-E9E8E340147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42988" y="2060575"/>
          <a:ext cx="4024312" cy="4437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753" name="Picture2" r:id="rId6" imgW="3464560" imgH="3853180" progId="Word.Picture.8">
                  <p:embed/>
                </p:oleObj>
              </mc:Choice>
              <mc:Fallback>
                <p:oleObj name="Picture2" r:id="rId6" imgW="3464560" imgH="3853180" progId="Word.Picture.8">
                  <p:embed/>
                  <p:pic>
                    <p:nvPicPr>
                      <p:cNvPr id="0" name="Object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872" r="4800" b="7515"/>
                      <a:stretch>
                        <a:fillRect/>
                      </a:stretch>
                    </p:blipFill>
                    <p:spPr bwMode="auto">
                      <a:xfrm>
                        <a:off x="1042988" y="2060575"/>
                        <a:ext cx="4024312" cy="4437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6277" name="Line 53">
            <a:extLst>
              <a:ext uri="{FF2B5EF4-FFF2-40B4-BE49-F238E27FC236}">
                <a16:creationId xmlns="" xmlns:a16="http://schemas.microsoft.com/office/drawing/2014/main" id="{CE06A70B-CDA6-4FE5-9640-F809040642CF}"/>
              </a:ext>
            </a:extLst>
          </p:cNvPr>
          <p:cNvSpPr>
            <a:spLocks noChangeShapeType="1"/>
          </p:cNvSpPr>
          <p:nvPr/>
        </p:nvSpPr>
        <p:spPr bwMode="auto">
          <a:xfrm>
            <a:off x="2959100" y="4787900"/>
            <a:ext cx="0" cy="685800"/>
          </a:xfrm>
          <a:prstGeom prst="line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436278" name="Line 54">
            <a:extLst>
              <a:ext uri="{FF2B5EF4-FFF2-40B4-BE49-F238E27FC236}">
                <a16:creationId xmlns="" xmlns:a16="http://schemas.microsoft.com/office/drawing/2014/main" id="{196E39B5-46CA-4DC0-B5FE-55DCED6A2154}"/>
              </a:ext>
            </a:extLst>
          </p:cNvPr>
          <p:cNvSpPr>
            <a:spLocks noChangeShapeType="1"/>
          </p:cNvSpPr>
          <p:nvPr/>
        </p:nvSpPr>
        <p:spPr bwMode="auto">
          <a:xfrm>
            <a:off x="2959100" y="4787900"/>
            <a:ext cx="914400" cy="0"/>
          </a:xfrm>
          <a:prstGeom prst="line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436279" name="Line 55">
            <a:extLst>
              <a:ext uri="{FF2B5EF4-FFF2-40B4-BE49-F238E27FC236}">
                <a16:creationId xmlns="" xmlns:a16="http://schemas.microsoft.com/office/drawing/2014/main" id="{46597452-5423-4499-AE25-27EF2ABB4DE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59100" y="5092700"/>
            <a:ext cx="0" cy="381000"/>
          </a:xfrm>
          <a:prstGeom prst="line">
            <a:avLst/>
          </a:prstGeom>
          <a:noFill/>
          <a:ln w="38100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436280" name="Line 56">
            <a:extLst>
              <a:ext uri="{FF2B5EF4-FFF2-40B4-BE49-F238E27FC236}">
                <a16:creationId xmlns="" xmlns:a16="http://schemas.microsoft.com/office/drawing/2014/main" id="{C6070E6C-6BB9-4F2E-BDFA-8C2699DABD70}"/>
              </a:ext>
            </a:extLst>
          </p:cNvPr>
          <p:cNvSpPr>
            <a:spLocks noChangeShapeType="1"/>
          </p:cNvSpPr>
          <p:nvPr/>
        </p:nvSpPr>
        <p:spPr bwMode="auto">
          <a:xfrm>
            <a:off x="2959100" y="5092700"/>
            <a:ext cx="533400" cy="0"/>
          </a:xfrm>
          <a:prstGeom prst="line">
            <a:avLst/>
          </a:prstGeom>
          <a:noFill/>
          <a:ln w="38100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graphicFrame>
        <p:nvGraphicFramePr>
          <p:cNvPr id="436281" name="Object 57">
            <a:extLst>
              <a:ext uri="{FF2B5EF4-FFF2-40B4-BE49-F238E27FC236}">
                <a16:creationId xmlns="" xmlns:a16="http://schemas.microsoft.com/office/drawing/2014/main" id="{D4AFFD83-E643-4D28-AD81-C331A41EF2C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651500" y="2133600"/>
          <a:ext cx="2592388" cy="92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754" name="Equation" r:id="rId8" imgW="1358310" imgH="482391" progId="Equation.3">
                  <p:embed/>
                </p:oleObj>
              </mc:Choice>
              <mc:Fallback>
                <p:oleObj name="Equation" r:id="rId8" imgW="1358310" imgH="482391" progId="Equation.3">
                  <p:embed/>
                  <p:pic>
                    <p:nvPicPr>
                      <p:cNvPr id="0" name="Object 5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1500" y="2133600"/>
                        <a:ext cx="2592388" cy="920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547" name="Text Box 59">
            <a:extLst>
              <a:ext uri="{FF2B5EF4-FFF2-40B4-BE49-F238E27FC236}">
                <a16:creationId xmlns="" xmlns:a16="http://schemas.microsoft.com/office/drawing/2014/main" id="{CB874B6B-1F6A-43AD-8929-47BFFABB93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125538"/>
            <a:ext cx="82804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tabLst>
                <a:tab pos="20955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zh-CN" altLang="en-US" sz="2400" b="1">
                <a:solidFill>
                  <a:srgbClr val="69158F"/>
                </a:solidFill>
                <a:latin typeface="宋体" panose="02010600030101010101" pitchFamily="2" charset="-122"/>
              </a:rPr>
              <a:t>   </a:t>
            </a:r>
            <a:r>
              <a:rPr lang="zh-CN" altLang="en-US" sz="2400" b="1">
                <a:solidFill>
                  <a:srgbClr val="0000FF"/>
                </a:solidFill>
                <a:latin typeface="宋体" panose="02010600030101010101" pitchFamily="2" charset="-122"/>
              </a:rPr>
              <a:t>实际塔板上，由于汽液接触时间不可能无限长，因此，离开的汽液两相浓度不可能达到相平衡。一般用板效率表示实际板与理论板的接近程度。</a:t>
            </a: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="" xmlns:a16="http://schemas.microsoft.com/office/drawing/2014/main" id="{63B75D8F-0D6E-404F-B9E6-DBA7A821E07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21376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36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4362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4362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4362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4362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6" dur="500"/>
                                        <p:tgtEl>
                                          <p:spTgt spid="4362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灯片编号占位符 5">
            <a:extLst>
              <a:ext uri="{FF2B5EF4-FFF2-40B4-BE49-F238E27FC236}">
                <a16:creationId xmlns="" xmlns:a16="http://schemas.microsoft.com/office/drawing/2014/main" id="{1E066563-7022-4643-84B3-A44D9A179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48D27B7-3CD7-42B6-BB74-C8AB1CA9C57E}" type="slidenum">
              <a:rPr lang="zh-CN" altLang="en-US" sz="1000"/>
              <a:pPr>
                <a:spcBef>
                  <a:spcPct val="0"/>
                </a:spcBef>
                <a:buClrTx/>
                <a:buFontTx/>
                <a:buNone/>
              </a:pPr>
              <a:t>33</a:t>
            </a:fld>
            <a:endParaRPr lang="en-US" altLang="zh-CN" sz="1000"/>
          </a:p>
        </p:txBody>
      </p:sp>
      <p:sp>
        <p:nvSpPr>
          <p:cNvPr id="66563" name="Rectangle 2">
            <a:extLst>
              <a:ext uri="{FF2B5EF4-FFF2-40B4-BE49-F238E27FC236}">
                <a16:creationId xmlns="" xmlns:a16="http://schemas.microsoft.com/office/drawing/2014/main" id="{7AC7E6AC-7BD8-4295-82DD-4EBC96B33A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kumimoji="1" lang="zh-CN" altLang="en-US" sz="2500">
                <a:solidFill>
                  <a:srgbClr val="0000FF"/>
                </a:solidFill>
              </a:rPr>
              <a:t>四、塔板效率与实际塔板数</a:t>
            </a:r>
          </a:p>
        </p:txBody>
      </p:sp>
      <p:grpSp>
        <p:nvGrpSpPr>
          <p:cNvPr id="66564" name="Group 3">
            <a:extLst>
              <a:ext uri="{FF2B5EF4-FFF2-40B4-BE49-F238E27FC236}">
                <a16:creationId xmlns="" xmlns:a16="http://schemas.microsoft.com/office/drawing/2014/main" id="{D58496A3-D782-4DD5-9D36-8093BD163628}"/>
              </a:ext>
            </a:extLst>
          </p:cNvPr>
          <p:cNvGrpSpPr>
            <a:grpSpLocks/>
          </p:cNvGrpSpPr>
          <p:nvPr/>
        </p:nvGrpSpPr>
        <p:grpSpPr bwMode="auto">
          <a:xfrm>
            <a:off x="5940425" y="1012825"/>
            <a:ext cx="2968625" cy="3352800"/>
            <a:chOff x="3742" y="663"/>
            <a:chExt cx="1870" cy="2112"/>
          </a:xfrm>
        </p:grpSpPr>
        <p:sp>
          <p:nvSpPr>
            <p:cNvPr id="66579" name="Line 4">
              <a:extLst>
                <a:ext uri="{FF2B5EF4-FFF2-40B4-BE49-F238E27FC236}">
                  <a16:creationId xmlns="" xmlns:a16="http://schemas.microsoft.com/office/drawing/2014/main" id="{CE8F3FD4-AF63-4EC9-8123-B480347E07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25" y="1151"/>
              <a:ext cx="0" cy="1239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6580" name="Line 5">
              <a:extLst>
                <a:ext uri="{FF2B5EF4-FFF2-40B4-BE49-F238E27FC236}">
                  <a16:creationId xmlns="" xmlns:a16="http://schemas.microsoft.com/office/drawing/2014/main" id="{BF6BB773-5CA7-45C0-9B2A-FBF6F3CA3B3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04" y="1169"/>
              <a:ext cx="0" cy="1273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6581" name="Line 6">
              <a:extLst>
                <a:ext uri="{FF2B5EF4-FFF2-40B4-BE49-F238E27FC236}">
                  <a16:creationId xmlns="" xmlns:a16="http://schemas.microsoft.com/office/drawing/2014/main" id="{F7FC02ED-A792-4311-8928-EB6D4FA899E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25" y="1954"/>
              <a:ext cx="981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6582" name="Oval 7">
              <a:extLst>
                <a:ext uri="{FF2B5EF4-FFF2-40B4-BE49-F238E27FC236}">
                  <a16:creationId xmlns="" xmlns:a16="http://schemas.microsoft.com/office/drawing/2014/main" id="{A7544CF4-7E38-4F40-B0C7-C33B5DAFBB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10" y="1884"/>
              <a:ext cx="167" cy="52"/>
            </a:xfrm>
            <a:prstGeom prst="ellipse">
              <a:avLst/>
            </a:prstGeom>
            <a:solidFill>
              <a:srgbClr val="FFFFFF"/>
            </a:solidFill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CN" altLang="en-US" sz="1800"/>
            </a:p>
          </p:txBody>
        </p:sp>
        <p:grpSp>
          <p:nvGrpSpPr>
            <p:cNvPr id="66583" name="Group 8">
              <a:extLst>
                <a:ext uri="{FF2B5EF4-FFF2-40B4-BE49-F238E27FC236}">
                  <a16:creationId xmlns="" xmlns:a16="http://schemas.microsoft.com/office/drawing/2014/main" id="{1A521ADC-AA91-457B-96C7-A7D880C24A4C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4125" y="1605"/>
              <a:ext cx="1112" cy="87"/>
              <a:chOff x="4821" y="6855"/>
              <a:chExt cx="800" cy="100"/>
            </a:xfrm>
          </p:grpSpPr>
          <p:grpSp>
            <p:nvGrpSpPr>
              <p:cNvPr id="66615" name="Group 9">
                <a:extLst>
                  <a:ext uri="{FF2B5EF4-FFF2-40B4-BE49-F238E27FC236}">
                    <a16:creationId xmlns="" xmlns:a16="http://schemas.microsoft.com/office/drawing/2014/main" id="{2E359AFA-49B8-42FA-A889-042D601D8BC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21" y="6855"/>
                <a:ext cx="714" cy="1"/>
                <a:chOff x="5641" y="5789"/>
                <a:chExt cx="714" cy="1"/>
              </a:xfrm>
            </p:grpSpPr>
            <p:sp>
              <p:nvSpPr>
                <p:cNvPr id="66619" name="Line 10">
                  <a:extLst>
                    <a:ext uri="{FF2B5EF4-FFF2-40B4-BE49-F238E27FC236}">
                      <a16:creationId xmlns="" xmlns:a16="http://schemas.microsoft.com/office/drawing/2014/main" id="{90ACE878-B245-4FA7-827E-A453C5130F2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641" y="5789"/>
                  <a:ext cx="179" cy="1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66620" name="Line 11">
                  <a:extLst>
                    <a:ext uri="{FF2B5EF4-FFF2-40B4-BE49-F238E27FC236}">
                      <a16:creationId xmlns="" xmlns:a16="http://schemas.microsoft.com/office/drawing/2014/main" id="{29194F77-C6F0-4201-9525-0943E3C69FB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909" y="5789"/>
                  <a:ext cx="179" cy="1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66621" name="Line 12">
                  <a:extLst>
                    <a:ext uri="{FF2B5EF4-FFF2-40B4-BE49-F238E27FC236}">
                      <a16:creationId xmlns="" xmlns:a16="http://schemas.microsoft.com/office/drawing/2014/main" id="{F939106A-CAA6-440C-A33E-C437600CDCD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176" y="5789"/>
                  <a:ext cx="179" cy="1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sp>
            <p:nvSpPr>
              <p:cNvPr id="66616" name="Oval 13">
                <a:extLst>
                  <a:ext uri="{FF2B5EF4-FFF2-40B4-BE49-F238E27FC236}">
                    <a16:creationId xmlns="" xmlns:a16="http://schemas.microsoft.com/office/drawing/2014/main" id="{20E9A841-8ECC-49E4-A09A-9B8DB64AE0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61" y="6895"/>
                <a:ext cx="120" cy="60"/>
              </a:xfrm>
              <a:prstGeom prst="ellipse">
                <a:avLst/>
              </a:prstGeom>
              <a:solidFill>
                <a:srgbClr val="FFFFFF"/>
              </a:solidFill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¡"/>
                  <a:defRPr sz="27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zh-CN" altLang="en-US" sz="1800"/>
              </a:p>
            </p:txBody>
          </p:sp>
          <p:sp>
            <p:nvSpPr>
              <p:cNvPr id="66617" name="Oval 14">
                <a:extLst>
                  <a:ext uri="{FF2B5EF4-FFF2-40B4-BE49-F238E27FC236}">
                    <a16:creationId xmlns="" xmlns:a16="http://schemas.microsoft.com/office/drawing/2014/main" id="{392EE34B-1CBB-488D-92F0-8CF5C5740A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21" y="6895"/>
                <a:ext cx="120" cy="60"/>
              </a:xfrm>
              <a:prstGeom prst="ellipse">
                <a:avLst/>
              </a:prstGeom>
              <a:solidFill>
                <a:srgbClr val="FFFFFF"/>
              </a:solidFill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¡"/>
                  <a:defRPr sz="27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zh-CN" altLang="en-US" sz="1800"/>
              </a:p>
            </p:txBody>
          </p:sp>
          <p:sp>
            <p:nvSpPr>
              <p:cNvPr id="66618" name="Oval 15">
                <a:extLst>
                  <a:ext uri="{FF2B5EF4-FFF2-40B4-BE49-F238E27FC236}">
                    <a16:creationId xmlns="" xmlns:a16="http://schemas.microsoft.com/office/drawing/2014/main" id="{0635ED86-3939-4385-B0A1-F606444885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01" y="6895"/>
                <a:ext cx="120" cy="60"/>
              </a:xfrm>
              <a:prstGeom prst="ellipse">
                <a:avLst/>
              </a:prstGeom>
              <a:solidFill>
                <a:srgbClr val="FFFFFF"/>
              </a:solidFill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¡"/>
                  <a:defRPr sz="27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zh-CN" altLang="en-US" sz="1800"/>
              </a:p>
            </p:txBody>
          </p:sp>
        </p:grpSp>
        <p:grpSp>
          <p:nvGrpSpPr>
            <p:cNvPr id="66584" name="Group 16">
              <a:extLst>
                <a:ext uri="{FF2B5EF4-FFF2-40B4-BE49-F238E27FC236}">
                  <a16:creationId xmlns="" xmlns:a16="http://schemas.microsoft.com/office/drawing/2014/main" id="{4AEC019A-D2A1-4B16-B284-ED41B1DDE8C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52" y="1709"/>
              <a:ext cx="1114" cy="88"/>
              <a:chOff x="4821" y="6855"/>
              <a:chExt cx="800" cy="100"/>
            </a:xfrm>
          </p:grpSpPr>
          <p:grpSp>
            <p:nvGrpSpPr>
              <p:cNvPr id="66608" name="Group 17">
                <a:extLst>
                  <a:ext uri="{FF2B5EF4-FFF2-40B4-BE49-F238E27FC236}">
                    <a16:creationId xmlns="" xmlns:a16="http://schemas.microsoft.com/office/drawing/2014/main" id="{89EB48B1-18D0-4C3C-A967-8EE26CCF6C1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21" y="6855"/>
                <a:ext cx="714" cy="1"/>
                <a:chOff x="5641" y="5789"/>
                <a:chExt cx="714" cy="1"/>
              </a:xfrm>
            </p:grpSpPr>
            <p:sp>
              <p:nvSpPr>
                <p:cNvPr id="66612" name="Line 18">
                  <a:extLst>
                    <a:ext uri="{FF2B5EF4-FFF2-40B4-BE49-F238E27FC236}">
                      <a16:creationId xmlns="" xmlns:a16="http://schemas.microsoft.com/office/drawing/2014/main" id="{7B2F111F-D832-4212-944B-E0DAE325A25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641" y="5789"/>
                  <a:ext cx="179" cy="1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66613" name="Line 19">
                  <a:extLst>
                    <a:ext uri="{FF2B5EF4-FFF2-40B4-BE49-F238E27FC236}">
                      <a16:creationId xmlns="" xmlns:a16="http://schemas.microsoft.com/office/drawing/2014/main" id="{0FBCB044-3F49-453D-B6B5-7DD575DA875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909" y="5789"/>
                  <a:ext cx="179" cy="1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66614" name="Line 20">
                  <a:extLst>
                    <a:ext uri="{FF2B5EF4-FFF2-40B4-BE49-F238E27FC236}">
                      <a16:creationId xmlns="" xmlns:a16="http://schemas.microsoft.com/office/drawing/2014/main" id="{BB9A05FE-5E5E-4986-BCE8-1F65A192E9D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176" y="5789"/>
                  <a:ext cx="179" cy="1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sp>
            <p:nvSpPr>
              <p:cNvPr id="66609" name="Oval 21">
                <a:extLst>
                  <a:ext uri="{FF2B5EF4-FFF2-40B4-BE49-F238E27FC236}">
                    <a16:creationId xmlns="" xmlns:a16="http://schemas.microsoft.com/office/drawing/2014/main" id="{0781B894-D596-4AC3-A439-4827749754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61" y="6895"/>
                <a:ext cx="120" cy="60"/>
              </a:xfrm>
              <a:prstGeom prst="ellipse">
                <a:avLst/>
              </a:prstGeom>
              <a:solidFill>
                <a:srgbClr val="FFFFFF"/>
              </a:solidFill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¡"/>
                  <a:defRPr sz="27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zh-CN" altLang="en-US" sz="1800"/>
              </a:p>
            </p:txBody>
          </p:sp>
          <p:sp>
            <p:nvSpPr>
              <p:cNvPr id="66610" name="Oval 22">
                <a:extLst>
                  <a:ext uri="{FF2B5EF4-FFF2-40B4-BE49-F238E27FC236}">
                    <a16:creationId xmlns="" xmlns:a16="http://schemas.microsoft.com/office/drawing/2014/main" id="{91507997-5EF0-45B9-A1B8-067D40142A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21" y="6895"/>
                <a:ext cx="120" cy="60"/>
              </a:xfrm>
              <a:prstGeom prst="ellipse">
                <a:avLst/>
              </a:prstGeom>
              <a:solidFill>
                <a:srgbClr val="FFFFFF"/>
              </a:solidFill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¡"/>
                  <a:defRPr sz="27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zh-CN" altLang="en-US" sz="1800"/>
              </a:p>
            </p:txBody>
          </p:sp>
          <p:sp>
            <p:nvSpPr>
              <p:cNvPr id="66611" name="Oval 23">
                <a:extLst>
                  <a:ext uri="{FF2B5EF4-FFF2-40B4-BE49-F238E27FC236}">
                    <a16:creationId xmlns="" xmlns:a16="http://schemas.microsoft.com/office/drawing/2014/main" id="{2A6E0248-C54C-428C-BE3F-F1FCE6B834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01" y="6895"/>
                <a:ext cx="120" cy="60"/>
              </a:xfrm>
              <a:prstGeom prst="ellipse">
                <a:avLst/>
              </a:prstGeom>
              <a:solidFill>
                <a:srgbClr val="FFFFFF"/>
              </a:solidFill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¡"/>
                  <a:defRPr sz="27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zh-CN" altLang="en-US" sz="1800"/>
              </a:p>
            </p:txBody>
          </p:sp>
        </p:grpSp>
        <p:grpSp>
          <p:nvGrpSpPr>
            <p:cNvPr id="66585" name="Group 24">
              <a:extLst>
                <a:ext uri="{FF2B5EF4-FFF2-40B4-BE49-F238E27FC236}">
                  <a16:creationId xmlns="" xmlns:a16="http://schemas.microsoft.com/office/drawing/2014/main" id="{CBB3B061-1E1C-45AC-B5C1-8917499F48D1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4125" y="1831"/>
              <a:ext cx="1112" cy="88"/>
              <a:chOff x="4821" y="6855"/>
              <a:chExt cx="800" cy="100"/>
            </a:xfrm>
          </p:grpSpPr>
          <p:grpSp>
            <p:nvGrpSpPr>
              <p:cNvPr id="66601" name="Group 25">
                <a:extLst>
                  <a:ext uri="{FF2B5EF4-FFF2-40B4-BE49-F238E27FC236}">
                    <a16:creationId xmlns="" xmlns:a16="http://schemas.microsoft.com/office/drawing/2014/main" id="{2FB9A580-70C3-4EDB-B991-1B1A4A3AC2B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21" y="6855"/>
                <a:ext cx="714" cy="1"/>
                <a:chOff x="5641" y="5789"/>
                <a:chExt cx="714" cy="1"/>
              </a:xfrm>
            </p:grpSpPr>
            <p:sp>
              <p:nvSpPr>
                <p:cNvPr id="66605" name="Line 26">
                  <a:extLst>
                    <a:ext uri="{FF2B5EF4-FFF2-40B4-BE49-F238E27FC236}">
                      <a16:creationId xmlns="" xmlns:a16="http://schemas.microsoft.com/office/drawing/2014/main" id="{2C6D14E3-308B-47F8-85CE-6DAA5778AF2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641" y="5789"/>
                  <a:ext cx="179" cy="1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66606" name="Line 27">
                  <a:extLst>
                    <a:ext uri="{FF2B5EF4-FFF2-40B4-BE49-F238E27FC236}">
                      <a16:creationId xmlns="" xmlns:a16="http://schemas.microsoft.com/office/drawing/2014/main" id="{E04196DB-1BFC-4AFE-AE7B-16128AABC2B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909" y="5789"/>
                  <a:ext cx="179" cy="1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66607" name="Line 28">
                  <a:extLst>
                    <a:ext uri="{FF2B5EF4-FFF2-40B4-BE49-F238E27FC236}">
                      <a16:creationId xmlns="" xmlns:a16="http://schemas.microsoft.com/office/drawing/2014/main" id="{4645FF54-BC81-41D9-9D75-A8C87BB3E76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176" y="5789"/>
                  <a:ext cx="179" cy="1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sp>
            <p:nvSpPr>
              <p:cNvPr id="66602" name="Oval 29">
                <a:extLst>
                  <a:ext uri="{FF2B5EF4-FFF2-40B4-BE49-F238E27FC236}">
                    <a16:creationId xmlns="" xmlns:a16="http://schemas.microsoft.com/office/drawing/2014/main" id="{8AC8F466-77E2-42E2-ADC9-484F82D2B6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61" y="6895"/>
                <a:ext cx="120" cy="60"/>
              </a:xfrm>
              <a:prstGeom prst="ellipse">
                <a:avLst/>
              </a:prstGeom>
              <a:solidFill>
                <a:srgbClr val="FFFFFF"/>
              </a:solidFill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¡"/>
                  <a:defRPr sz="27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zh-CN" altLang="en-US" sz="1800"/>
              </a:p>
            </p:txBody>
          </p:sp>
          <p:sp>
            <p:nvSpPr>
              <p:cNvPr id="66603" name="Oval 30">
                <a:extLst>
                  <a:ext uri="{FF2B5EF4-FFF2-40B4-BE49-F238E27FC236}">
                    <a16:creationId xmlns="" xmlns:a16="http://schemas.microsoft.com/office/drawing/2014/main" id="{457EDD58-FDA1-4A50-AE0F-54498D4617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21" y="6895"/>
                <a:ext cx="120" cy="60"/>
              </a:xfrm>
              <a:prstGeom prst="ellipse">
                <a:avLst/>
              </a:prstGeom>
              <a:solidFill>
                <a:srgbClr val="FFFFFF"/>
              </a:solidFill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¡"/>
                  <a:defRPr sz="27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zh-CN" altLang="en-US" sz="1800"/>
              </a:p>
            </p:txBody>
          </p:sp>
          <p:sp>
            <p:nvSpPr>
              <p:cNvPr id="66604" name="Oval 31">
                <a:extLst>
                  <a:ext uri="{FF2B5EF4-FFF2-40B4-BE49-F238E27FC236}">
                    <a16:creationId xmlns="" xmlns:a16="http://schemas.microsoft.com/office/drawing/2014/main" id="{0E8B7B6D-63F0-4CE6-BB30-114A0BB9F1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01" y="6895"/>
                <a:ext cx="120" cy="60"/>
              </a:xfrm>
              <a:prstGeom prst="ellipse">
                <a:avLst/>
              </a:prstGeom>
              <a:solidFill>
                <a:srgbClr val="FFFFFF"/>
              </a:solidFill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¡"/>
                  <a:defRPr sz="27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zh-CN" altLang="en-US" sz="1800"/>
              </a:p>
            </p:txBody>
          </p:sp>
        </p:grpSp>
        <p:sp>
          <p:nvSpPr>
            <p:cNvPr id="66586" name="Oval 32">
              <a:extLst>
                <a:ext uri="{FF2B5EF4-FFF2-40B4-BE49-F238E27FC236}">
                  <a16:creationId xmlns="" xmlns:a16="http://schemas.microsoft.com/office/drawing/2014/main" id="{D1E811C1-89E8-4727-97C5-185EDE22E5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10" y="1657"/>
              <a:ext cx="167" cy="52"/>
            </a:xfrm>
            <a:prstGeom prst="ellipse">
              <a:avLst/>
            </a:prstGeom>
            <a:solidFill>
              <a:srgbClr val="FFFFFF"/>
            </a:solidFill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CN" altLang="en-US" sz="1800"/>
            </a:p>
          </p:txBody>
        </p:sp>
        <p:sp>
          <p:nvSpPr>
            <p:cNvPr id="66587" name="Line 33">
              <a:extLst>
                <a:ext uri="{FF2B5EF4-FFF2-40B4-BE49-F238E27FC236}">
                  <a16:creationId xmlns="" xmlns:a16="http://schemas.microsoft.com/office/drawing/2014/main" id="{39BE69D0-ADB3-4362-BDE4-569EA3D2E65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55" y="1027"/>
              <a:ext cx="0" cy="525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6588" name="Line 34">
              <a:extLst>
                <a:ext uri="{FF2B5EF4-FFF2-40B4-BE49-F238E27FC236}">
                  <a16:creationId xmlns="" xmlns:a16="http://schemas.microsoft.com/office/drawing/2014/main" id="{F1A2A72E-3E48-4F17-A6D4-A74C78B532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88" y="1047"/>
              <a:ext cx="0" cy="524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6589" name="Text Box 35">
              <a:extLst>
                <a:ext uri="{FF2B5EF4-FFF2-40B4-BE49-F238E27FC236}">
                  <a16:creationId xmlns="" xmlns:a16="http://schemas.microsoft.com/office/drawing/2014/main" id="{F35921A4-3C43-48EF-8ECE-014EF64EC3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42" y="1744"/>
              <a:ext cx="429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zh-CN" sz="2400" b="1">
                  <a:latin typeface="Times New Roman" panose="02020603050405020304" pitchFamily="18" charset="0"/>
                </a:rPr>
                <a:t>n</a:t>
              </a:r>
              <a:endParaRPr kumimoji="1" lang="en-US" altLang="zh-CN" sz="1000">
                <a:latin typeface="Times New Roman" panose="02020603050405020304" pitchFamily="18" charset="0"/>
              </a:endParaRPr>
            </a:p>
          </p:txBody>
        </p:sp>
        <p:sp>
          <p:nvSpPr>
            <p:cNvPr id="66590" name="Text Box 36">
              <a:extLst>
                <a:ext uri="{FF2B5EF4-FFF2-40B4-BE49-F238E27FC236}">
                  <a16:creationId xmlns="" xmlns:a16="http://schemas.microsoft.com/office/drawing/2014/main" id="{3CA52B57-8D4D-4D9C-81A3-9E259E97BB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15" y="663"/>
              <a:ext cx="750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zh-CN" sz="2400" b="1">
                  <a:latin typeface="Times New Roman" panose="02020603050405020304" pitchFamily="18" charset="0"/>
                </a:rPr>
                <a:t>x</a:t>
              </a:r>
              <a:r>
                <a:rPr kumimoji="1" lang="en-US" altLang="zh-CN" sz="2400" b="1" baseline="-25000">
                  <a:latin typeface="Times New Roman" panose="02020603050405020304" pitchFamily="18" charset="0"/>
                </a:rPr>
                <a:t>n-1</a:t>
              </a:r>
              <a:endParaRPr kumimoji="1" lang="en-US" altLang="zh-CN" sz="1000">
                <a:latin typeface="Times New Roman" panose="02020603050405020304" pitchFamily="18" charset="0"/>
              </a:endParaRPr>
            </a:p>
          </p:txBody>
        </p:sp>
        <p:sp>
          <p:nvSpPr>
            <p:cNvPr id="66591" name="Line 37">
              <a:extLst>
                <a:ext uri="{FF2B5EF4-FFF2-40B4-BE49-F238E27FC236}">
                  <a16:creationId xmlns="" xmlns:a16="http://schemas.microsoft.com/office/drawing/2014/main" id="{0E195C91-1F69-4735-A2DD-6A80CC6740D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55" y="1954"/>
              <a:ext cx="0" cy="545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6592" name="Line 38">
              <a:extLst>
                <a:ext uri="{FF2B5EF4-FFF2-40B4-BE49-F238E27FC236}">
                  <a16:creationId xmlns="" xmlns:a16="http://schemas.microsoft.com/office/drawing/2014/main" id="{06EFB4D7-1AC0-4002-A1F9-A7167C98EAB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81" y="1901"/>
              <a:ext cx="0" cy="546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6593" name="Text Box 39">
              <a:extLst>
                <a:ext uri="{FF2B5EF4-FFF2-40B4-BE49-F238E27FC236}">
                  <a16:creationId xmlns="" xmlns:a16="http://schemas.microsoft.com/office/drawing/2014/main" id="{919D3B1C-59F9-42A1-AACE-5BC8119C72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24" y="2390"/>
              <a:ext cx="608" cy="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zh-CN" sz="2400" b="1">
                  <a:latin typeface="Times New Roman" panose="02020603050405020304" pitchFamily="18" charset="0"/>
                </a:rPr>
                <a:t>y</a:t>
              </a:r>
              <a:r>
                <a:rPr kumimoji="1" lang="en-US" altLang="zh-CN" sz="2400" b="1" baseline="-25000">
                  <a:latin typeface="Times New Roman" panose="02020603050405020304" pitchFamily="18" charset="0"/>
                </a:rPr>
                <a:t>n+1</a:t>
              </a:r>
              <a:endParaRPr kumimoji="1" lang="en-US" altLang="zh-CN" sz="1000">
                <a:latin typeface="Times New Roman" panose="02020603050405020304" pitchFamily="18" charset="0"/>
              </a:endParaRPr>
            </a:p>
          </p:txBody>
        </p:sp>
        <p:sp>
          <p:nvSpPr>
            <p:cNvPr id="66594" name="Line 40">
              <a:extLst>
                <a:ext uri="{FF2B5EF4-FFF2-40B4-BE49-F238E27FC236}">
                  <a16:creationId xmlns="" xmlns:a16="http://schemas.microsoft.com/office/drawing/2014/main" id="{63BC003C-417A-4B1A-888A-5FFE860B44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24" y="1151"/>
              <a:ext cx="0" cy="663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6595" name="Line 41">
              <a:extLst>
                <a:ext uri="{FF2B5EF4-FFF2-40B4-BE49-F238E27FC236}">
                  <a16:creationId xmlns="" xmlns:a16="http://schemas.microsoft.com/office/drawing/2014/main" id="{5B87852C-2D84-4CF5-BB47-DA19BC0E10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06" y="1762"/>
              <a:ext cx="0" cy="66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6596" name="Line 42">
              <a:extLst>
                <a:ext uri="{FF2B5EF4-FFF2-40B4-BE49-F238E27FC236}">
                  <a16:creationId xmlns="" xmlns:a16="http://schemas.microsoft.com/office/drawing/2014/main" id="{186A9113-E05C-40B9-9C4A-D60FE0136C0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111" y="1936"/>
              <a:ext cx="248" cy="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6597" name="Line 43">
              <a:extLst>
                <a:ext uri="{FF2B5EF4-FFF2-40B4-BE49-F238E27FC236}">
                  <a16:creationId xmlns="" xmlns:a16="http://schemas.microsoft.com/office/drawing/2014/main" id="{4083B9CA-277F-4DC7-BC46-0B57BA9ACA2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125" y="2041"/>
              <a:ext cx="250" cy="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6598" name="Line 44">
              <a:extLst>
                <a:ext uri="{FF2B5EF4-FFF2-40B4-BE49-F238E27FC236}">
                  <a16:creationId xmlns="" xmlns:a16="http://schemas.microsoft.com/office/drawing/2014/main" id="{398348CA-0C77-4F71-94F1-783C005E3BA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152" y="1429"/>
              <a:ext cx="249" cy="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6599" name="Text Box 45">
              <a:extLst>
                <a:ext uri="{FF2B5EF4-FFF2-40B4-BE49-F238E27FC236}">
                  <a16:creationId xmlns="" xmlns:a16="http://schemas.microsoft.com/office/drawing/2014/main" id="{33EDABC1-6B4C-4E9F-AD06-D46DFF816C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41" y="663"/>
              <a:ext cx="545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zh-CN" sz="2400" b="1">
                  <a:latin typeface="Times New Roman" panose="02020603050405020304" pitchFamily="18" charset="0"/>
                </a:rPr>
                <a:t>y</a:t>
              </a:r>
              <a:r>
                <a:rPr kumimoji="1" lang="en-US" altLang="zh-CN" sz="2400" b="1" baseline="-25000">
                  <a:latin typeface="Times New Roman" panose="02020603050405020304" pitchFamily="18" charset="0"/>
                </a:rPr>
                <a:t>n</a:t>
              </a:r>
              <a:endParaRPr kumimoji="1" lang="en-US" altLang="zh-CN" sz="1000">
                <a:latin typeface="Times New Roman" panose="02020603050405020304" pitchFamily="18" charset="0"/>
              </a:endParaRPr>
            </a:p>
          </p:txBody>
        </p:sp>
        <p:sp>
          <p:nvSpPr>
            <p:cNvPr id="66600" name="Text Box 46">
              <a:extLst>
                <a:ext uri="{FF2B5EF4-FFF2-40B4-BE49-F238E27FC236}">
                  <a16:creationId xmlns="" xmlns:a16="http://schemas.microsoft.com/office/drawing/2014/main" id="{4B71DBB5-9A2C-43BE-8173-C69AC9D700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67" y="2390"/>
              <a:ext cx="545" cy="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zh-CN" sz="2400" b="1">
                  <a:latin typeface="Times New Roman" panose="02020603050405020304" pitchFamily="18" charset="0"/>
                </a:rPr>
                <a:t>x</a:t>
              </a:r>
              <a:r>
                <a:rPr kumimoji="1" lang="en-US" altLang="zh-CN" sz="2400" b="1" baseline="-25000">
                  <a:latin typeface="Times New Roman" panose="02020603050405020304" pitchFamily="18" charset="0"/>
                </a:rPr>
                <a:t>n</a:t>
              </a:r>
              <a:endParaRPr kumimoji="1" lang="en-US" altLang="zh-CN" sz="1000">
                <a:latin typeface="Times New Roman" panose="02020603050405020304" pitchFamily="18" charset="0"/>
              </a:endParaRPr>
            </a:p>
          </p:txBody>
        </p:sp>
      </p:grpSp>
      <p:graphicFrame>
        <p:nvGraphicFramePr>
          <p:cNvPr id="66565" name="Object 52">
            <a:extLst>
              <a:ext uri="{FF2B5EF4-FFF2-40B4-BE49-F238E27FC236}">
                <a16:creationId xmlns="" xmlns:a16="http://schemas.microsoft.com/office/drawing/2014/main" id="{B709180D-69F9-48C2-B969-47D353C218A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32588" y="476250"/>
          <a:ext cx="1981200" cy="703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264" name="Equation" r:id="rId5" imgW="1358310" imgH="482391" progId="Equation.3">
                  <p:embed/>
                </p:oleObj>
              </mc:Choice>
              <mc:Fallback>
                <p:oleObj name="Equation" r:id="rId5" imgW="1358310" imgH="482391" progId="Equation.3">
                  <p:embed/>
                  <p:pic>
                    <p:nvPicPr>
                      <p:cNvPr id="0" name="Object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2588" y="476250"/>
                        <a:ext cx="1981200" cy="703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7350" name="Object 102">
            <a:extLst>
              <a:ext uri="{FF2B5EF4-FFF2-40B4-BE49-F238E27FC236}">
                <a16:creationId xmlns="" xmlns:a16="http://schemas.microsoft.com/office/drawing/2014/main" id="{3328DEFC-241E-41A2-A623-EC250BBD722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9750" y="2576513"/>
          <a:ext cx="3568700" cy="781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265" name="公式" r:id="rId7" imgW="1752600" imgH="419100" progId="Equation.3">
                  <p:embed/>
                </p:oleObj>
              </mc:Choice>
              <mc:Fallback>
                <p:oleObj name="公式" r:id="rId7" imgW="1752600" imgH="419100" progId="Equation.3">
                  <p:embed/>
                  <p:pic>
                    <p:nvPicPr>
                      <p:cNvPr id="0" name="Object 10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2576513"/>
                        <a:ext cx="3568700" cy="781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7351" name="Object 103">
            <a:extLst>
              <a:ext uri="{FF2B5EF4-FFF2-40B4-BE49-F238E27FC236}">
                <a16:creationId xmlns="" xmlns:a16="http://schemas.microsoft.com/office/drawing/2014/main" id="{B756869B-D569-421F-833A-54A10B7D814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71938" y="2432050"/>
          <a:ext cx="1752600" cy="1103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266" name="公式" r:id="rId9" imgW="787058" imgH="444307" progId="Equation.3">
                  <p:embed/>
                </p:oleObj>
              </mc:Choice>
              <mc:Fallback>
                <p:oleObj name="公式" r:id="rId9" imgW="787058" imgH="444307" progId="Equation.3">
                  <p:embed/>
                  <p:pic>
                    <p:nvPicPr>
                      <p:cNvPr id="0" name="Object 10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71938" y="2432050"/>
                        <a:ext cx="1752600" cy="1103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7352" name="Object 104">
            <a:extLst>
              <a:ext uri="{FF2B5EF4-FFF2-40B4-BE49-F238E27FC236}">
                <a16:creationId xmlns="" xmlns:a16="http://schemas.microsoft.com/office/drawing/2014/main" id="{BA4B8F14-1A02-48BE-AF7F-BCF6F95E34F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667625" y="1412875"/>
          <a:ext cx="433388" cy="576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267" name="文档" r:id="rId11" imgW="200660" imgH="198120" progId="Word.Document.8">
                  <p:embed/>
                </p:oleObj>
              </mc:Choice>
              <mc:Fallback>
                <p:oleObj name="文档" r:id="rId11" imgW="200660" imgH="198120" progId="Word.Document.8">
                  <p:embed/>
                  <p:pic>
                    <p:nvPicPr>
                      <p:cNvPr id="0" name="Object 10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67625" y="1412875"/>
                        <a:ext cx="433388" cy="576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7354" name="Object 106">
            <a:extLst>
              <a:ext uri="{FF2B5EF4-FFF2-40B4-BE49-F238E27FC236}">
                <a16:creationId xmlns="" xmlns:a16="http://schemas.microsoft.com/office/drawing/2014/main" id="{342D47C5-D3D1-47A1-92CF-35C473794C4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95738" y="4337050"/>
          <a:ext cx="1676400" cy="107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268" name="公式" r:id="rId13" imgW="875920" imgH="444307" progId="Equation.3">
                  <p:embed/>
                </p:oleObj>
              </mc:Choice>
              <mc:Fallback>
                <p:oleObj name="公式" r:id="rId13" imgW="875920" imgH="444307" progId="Equation.3">
                  <p:embed/>
                  <p:pic>
                    <p:nvPicPr>
                      <p:cNvPr id="0" name="Object 10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5738" y="4337050"/>
                        <a:ext cx="1676400" cy="1079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7355" name="Object 107">
            <a:extLst>
              <a:ext uri="{FF2B5EF4-FFF2-40B4-BE49-F238E27FC236}">
                <a16:creationId xmlns="" xmlns:a16="http://schemas.microsoft.com/office/drawing/2014/main" id="{1B0561F8-0017-40DD-8129-8EDA4F8FB5F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98488" y="4437063"/>
          <a:ext cx="3468687" cy="76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269" name="公式" r:id="rId15" imgW="1739900" imgH="419100" progId="Equation.3">
                  <p:embed/>
                </p:oleObj>
              </mc:Choice>
              <mc:Fallback>
                <p:oleObj name="公式" r:id="rId15" imgW="1739900" imgH="419100" progId="Equation.3">
                  <p:embed/>
                  <p:pic>
                    <p:nvPicPr>
                      <p:cNvPr id="0" name="Object 10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8488" y="4437063"/>
                        <a:ext cx="3468687" cy="765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7356" name="Object 108">
            <a:extLst>
              <a:ext uri="{FF2B5EF4-FFF2-40B4-BE49-F238E27FC236}">
                <a16:creationId xmlns="" xmlns:a16="http://schemas.microsoft.com/office/drawing/2014/main" id="{85B530F8-399A-4462-9998-CD1BD6623AB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534400" y="3644900"/>
          <a:ext cx="6096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270" name="文档" r:id="rId17" imgW="200660" imgH="198120" progId="Word.Document.8">
                  <p:embed/>
                </p:oleObj>
              </mc:Choice>
              <mc:Fallback>
                <p:oleObj name="文档" r:id="rId17" imgW="200660" imgH="198120" progId="Word.Document.8">
                  <p:embed/>
                  <p:pic>
                    <p:nvPicPr>
                      <p:cNvPr id="0" name="Object 10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34400" y="3644900"/>
                        <a:ext cx="609600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7358" name="Object 110">
            <a:extLst>
              <a:ext uri="{FF2B5EF4-FFF2-40B4-BE49-F238E27FC236}">
                <a16:creationId xmlns="" xmlns:a16="http://schemas.microsoft.com/office/drawing/2014/main" id="{D07DE979-BBF3-42DA-8E12-0C271CF8CDB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32525" y="4359275"/>
          <a:ext cx="2255838" cy="198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271" name="文档" r:id="rId19" imgW="1390215" imgH="1222197" progId="Word.Document.8">
                  <p:embed/>
                </p:oleObj>
              </mc:Choice>
              <mc:Fallback>
                <p:oleObj name="文档" r:id="rId19" imgW="1390215" imgH="1222197" progId="Word.Document.8">
                  <p:embed/>
                  <p:pic>
                    <p:nvPicPr>
                      <p:cNvPr id="0" name="Object 1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32525" y="4359275"/>
                        <a:ext cx="2255838" cy="19812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accent2"/>
                        </a:solidFill>
                        <a:prstDash val="dash"/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7359" name="Rectangle 111">
            <a:extLst>
              <a:ext uri="{FF2B5EF4-FFF2-40B4-BE49-F238E27FC236}">
                <a16:creationId xmlns="" xmlns:a16="http://schemas.microsoft.com/office/drawing/2014/main" id="{4219B079-7D1C-43C0-9154-5A6A808FBE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538" y="2584450"/>
            <a:ext cx="5334000" cy="83820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CN" altLang="en-US" sz="1800"/>
          </a:p>
        </p:txBody>
      </p:sp>
      <p:sp>
        <p:nvSpPr>
          <p:cNvPr id="437360" name="Rectangle 112">
            <a:extLst>
              <a:ext uri="{FF2B5EF4-FFF2-40B4-BE49-F238E27FC236}">
                <a16:creationId xmlns="" xmlns:a16="http://schemas.microsoft.com/office/drawing/2014/main" id="{6F85EA44-24A9-45F6-BA9A-A88D01E936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538" y="4413250"/>
            <a:ext cx="5181600" cy="91440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CN" altLang="en-US" sz="1800"/>
          </a:p>
        </p:txBody>
      </p:sp>
      <p:sp>
        <p:nvSpPr>
          <p:cNvPr id="437362" name="Text Box 114">
            <a:extLst>
              <a:ext uri="{FF2B5EF4-FFF2-40B4-BE49-F238E27FC236}">
                <a16:creationId xmlns="" xmlns:a16="http://schemas.microsoft.com/office/drawing/2014/main" id="{735D8313-6782-444E-B208-0DFB387367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196975"/>
            <a:ext cx="3962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kumimoji="1" lang="en-US" altLang="zh-CN" sz="2400" b="1">
                <a:solidFill>
                  <a:srgbClr val="FF00FF"/>
                </a:solidFill>
                <a:latin typeface="Times New Roman" panose="02020603050405020304" pitchFamily="18" charset="0"/>
              </a:rPr>
              <a:t>1</a:t>
            </a:r>
            <a:r>
              <a:rPr kumimoji="1" lang="zh-CN" altLang="en-US" sz="2400" b="1">
                <a:solidFill>
                  <a:srgbClr val="FF00FF"/>
                </a:solidFill>
                <a:latin typeface="宋体" panose="02010600030101010101" pitchFamily="2" charset="-122"/>
              </a:rPr>
              <a:t>．单板效率</a:t>
            </a:r>
            <a:r>
              <a:rPr kumimoji="1" lang="en-US" altLang="zh-CN" sz="2400" b="1" i="1">
                <a:solidFill>
                  <a:srgbClr val="FF00FF"/>
                </a:solidFill>
                <a:latin typeface="Times New Roman" panose="02020603050405020304" pitchFamily="18" charset="0"/>
              </a:rPr>
              <a:t>E</a:t>
            </a:r>
            <a:r>
              <a:rPr kumimoji="1" lang="en-US" altLang="zh-CN" sz="2400" b="1" baseline="-30000">
                <a:solidFill>
                  <a:srgbClr val="FF00FF"/>
                </a:solidFill>
                <a:latin typeface="Times New Roman" panose="02020603050405020304" pitchFamily="18" charset="0"/>
              </a:rPr>
              <a:t>mV</a:t>
            </a:r>
            <a:r>
              <a:rPr kumimoji="1" lang="zh-CN" altLang="en-US" sz="2400">
                <a:solidFill>
                  <a:srgbClr val="FF00FF"/>
                </a:solidFill>
                <a:latin typeface="宋体" panose="02010600030101010101" pitchFamily="2" charset="-122"/>
              </a:rPr>
              <a:t>、</a:t>
            </a:r>
            <a:r>
              <a:rPr kumimoji="1" lang="en-US" altLang="zh-CN" sz="2400" b="1" i="1">
                <a:solidFill>
                  <a:srgbClr val="FF00FF"/>
                </a:solidFill>
                <a:latin typeface="Times New Roman" panose="02020603050405020304" pitchFamily="18" charset="0"/>
              </a:rPr>
              <a:t>E</a:t>
            </a:r>
            <a:r>
              <a:rPr kumimoji="1" lang="en-US" altLang="zh-CN" sz="2400" b="1" baseline="-30000">
                <a:solidFill>
                  <a:srgbClr val="FF00FF"/>
                </a:solidFill>
                <a:latin typeface="Times New Roman" panose="02020603050405020304" pitchFamily="18" charset="0"/>
              </a:rPr>
              <a:t>mL</a:t>
            </a:r>
            <a:r>
              <a:rPr kumimoji="1" lang="en-US" altLang="zh-CN" sz="2400">
                <a:solidFill>
                  <a:srgbClr val="FF00FF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437364" name="Rectangle 116">
            <a:extLst>
              <a:ext uri="{FF2B5EF4-FFF2-40B4-BE49-F238E27FC236}">
                <a16:creationId xmlns="" xmlns:a16="http://schemas.microsoft.com/office/drawing/2014/main" id="{4A084F2C-4B2A-43AF-A93D-2CAC638234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1773238"/>
            <a:ext cx="6092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1" lang="zh-CN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也称默弗里（</a:t>
            </a:r>
            <a:r>
              <a:rPr kumimoji="1" lang="en-US" altLang="zh-CN" sz="2400" b="1">
                <a:solidFill>
                  <a:srgbClr val="0000FF"/>
                </a:solidFill>
                <a:latin typeface="Times New Roman" panose="02020603050405020304" pitchFamily="18" charset="0"/>
              </a:rPr>
              <a:t>Murphree</a:t>
            </a:r>
            <a:r>
              <a:rPr kumimoji="1" lang="zh-CN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）板效。其定义为：</a:t>
            </a:r>
          </a:p>
        </p:txBody>
      </p:sp>
      <p:sp>
        <p:nvSpPr>
          <p:cNvPr id="437365" name="Rectangle 117">
            <a:extLst>
              <a:ext uri="{FF2B5EF4-FFF2-40B4-BE49-F238E27FC236}">
                <a16:creationId xmlns="" xmlns:a16="http://schemas.microsoft.com/office/drawing/2014/main" id="{A0100DEC-A519-4EB2-8BBC-E31FEE1511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9475" y="3500438"/>
            <a:ext cx="2944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1" lang="en-US" altLang="zh-CN" sz="2400" b="1">
                <a:solidFill>
                  <a:srgbClr val="FF0000"/>
                </a:solidFill>
                <a:latin typeface="宋体" panose="02010600030101010101" pitchFamily="2" charset="-122"/>
              </a:rPr>
              <a:t>---</a:t>
            </a:r>
            <a:r>
              <a:rPr kumimoji="1" lang="zh-CN" altLang="en-US" sz="2400" b="1">
                <a:solidFill>
                  <a:srgbClr val="FF0000"/>
                </a:solidFill>
                <a:latin typeface="宋体" panose="02010600030101010101" pitchFamily="2" charset="-122"/>
              </a:rPr>
              <a:t>汽相默弗里板效</a:t>
            </a:r>
            <a:r>
              <a:rPr kumimoji="1" lang="zh-CN" altLang="en-US" sz="2400" b="1" i="1">
                <a:solidFill>
                  <a:srgbClr val="FF0000"/>
                </a:solidFill>
                <a:latin typeface="宋体" panose="02010600030101010101" pitchFamily="2" charset="-122"/>
              </a:rPr>
              <a:t> </a:t>
            </a:r>
          </a:p>
        </p:txBody>
      </p:sp>
      <p:sp>
        <p:nvSpPr>
          <p:cNvPr id="437366" name="Rectangle 118">
            <a:extLst>
              <a:ext uri="{FF2B5EF4-FFF2-40B4-BE49-F238E27FC236}">
                <a16:creationId xmlns="" xmlns:a16="http://schemas.microsoft.com/office/drawing/2014/main" id="{241AB399-E2D7-4427-8529-4DC9CE5855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7675" y="5373688"/>
            <a:ext cx="3098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1" lang="en-US" altLang="zh-CN" sz="2400" b="1">
                <a:solidFill>
                  <a:srgbClr val="FF0000"/>
                </a:solidFill>
                <a:latin typeface="宋体" panose="02010600030101010101" pitchFamily="2" charset="-122"/>
              </a:rPr>
              <a:t>----</a:t>
            </a:r>
            <a:r>
              <a:rPr kumimoji="1" lang="zh-CN" altLang="en-US" sz="2400" b="1">
                <a:solidFill>
                  <a:srgbClr val="FF0000"/>
                </a:solidFill>
                <a:latin typeface="宋体" panose="02010600030101010101" pitchFamily="2" charset="-122"/>
              </a:rPr>
              <a:t>液相默弗里板效</a:t>
            </a:r>
            <a:r>
              <a:rPr kumimoji="1" lang="zh-CN" altLang="en-US" sz="2400" b="1" i="1">
                <a:solidFill>
                  <a:srgbClr val="FF0000"/>
                </a:solidFill>
                <a:latin typeface="宋体" panose="02010600030101010101" pitchFamily="2" charset="-122"/>
              </a:rPr>
              <a:t> </a:t>
            </a: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="" xmlns:a16="http://schemas.microsoft.com/office/drawing/2014/main" id="{DE2C4181-39F0-499E-9EC7-F47EAEF6032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8797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37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37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437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437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37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37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37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437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37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37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37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437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3" dur="500"/>
                                        <p:tgtEl>
                                          <p:spTgt spid="437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8" dur="500"/>
                                        <p:tgtEl>
                                          <p:spTgt spid="437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3" dur="500"/>
                                        <p:tgtEl>
                                          <p:spTgt spid="437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37359" grpId="0" animBg="1"/>
      <p:bldP spid="437360" grpId="0" animBg="1"/>
      <p:bldP spid="437362" grpId="0"/>
      <p:bldP spid="437364" grpId="0"/>
      <p:bldP spid="437365" grpId="0"/>
      <p:bldP spid="43736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灯片编号占位符 5">
            <a:extLst>
              <a:ext uri="{FF2B5EF4-FFF2-40B4-BE49-F238E27FC236}">
                <a16:creationId xmlns="" xmlns:a16="http://schemas.microsoft.com/office/drawing/2014/main" id="{3B4D6F99-DE84-4BE2-9F9C-318F03EA2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99C1106-8F71-4A18-9863-F580916CC7C4}" type="slidenum">
              <a:rPr lang="zh-CN" altLang="en-US" sz="1000"/>
              <a:pPr>
                <a:spcBef>
                  <a:spcPct val="0"/>
                </a:spcBef>
                <a:buClrTx/>
                <a:buFontTx/>
                <a:buNone/>
              </a:pPr>
              <a:t>34</a:t>
            </a:fld>
            <a:endParaRPr lang="en-US" altLang="zh-CN" sz="1000"/>
          </a:p>
        </p:txBody>
      </p:sp>
      <p:sp>
        <p:nvSpPr>
          <p:cNvPr id="67587" name="Rectangle 2">
            <a:extLst>
              <a:ext uri="{FF2B5EF4-FFF2-40B4-BE49-F238E27FC236}">
                <a16:creationId xmlns="" xmlns:a16="http://schemas.microsoft.com/office/drawing/2014/main" id="{2A48DCB3-9541-44DA-998C-93517C6F71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pPr eaLnBrk="1" hangingPunct="1"/>
            <a:r>
              <a:rPr kumimoji="1" lang="zh-CN" altLang="en-US" sz="2500">
                <a:solidFill>
                  <a:srgbClr val="0000FF"/>
                </a:solidFill>
              </a:rPr>
              <a:t>四、塔板效率与实际塔板数</a:t>
            </a:r>
          </a:p>
        </p:txBody>
      </p:sp>
      <p:graphicFrame>
        <p:nvGraphicFramePr>
          <p:cNvPr id="67588" name="Object 47">
            <a:extLst>
              <a:ext uri="{FF2B5EF4-FFF2-40B4-BE49-F238E27FC236}">
                <a16:creationId xmlns="" xmlns:a16="http://schemas.microsoft.com/office/drawing/2014/main" id="{DB8D4FC1-0C83-4708-961B-441CFA50D6A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32588" y="476250"/>
          <a:ext cx="1981200" cy="703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817" name="Equation" r:id="rId6" imgW="1358310" imgH="482391" progId="Equation.3">
                  <p:embed/>
                </p:oleObj>
              </mc:Choice>
              <mc:Fallback>
                <p:oleObj name="Equation" r:id="rId6" imgW="1358310" imgH="482391" progId="Equation.3">
                  <p:embed/>
                  <p:pic>
                    <p:nvPicPr>
                      <p:cNvPr id="0" name="Object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2588" y="476250"/>
                        <a:ext cx="1981200" cy="703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8333" name="Text Box 61">
            <a:extLst>
              <a:ext uri="{FF2B5EF4-FFF2-40B4-BE49-F238E27FC236}">
                <a16:creationId xmlns="" xmlns:a16="http://schemas.microsoft.com/office/drawing/2014/main" id="{9E56E7BB-DB23-4225-8271-8B270494B0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258888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kumimoji="1" lang="en-US" altLang="zh-CN" sz="2400" b="1">
                <a:solidFill>
                  <a:srgbClr val="FF00FF"/>
                </a:solidFill>
                <a:latin typeface="Times New Roman" panose="02020603050405020304" pitchFamily="18" charset="0"/>
              </a:rPr>
              <a:t>2</a:t>
            </a:r>
            <a:r>
              <a:rPr kumimoji="1" lang="zh-CN" altLang="en-US" sz="2400" b="1">
                <a:solidFill>
                  <a:srgbClr val="FF00FF"/>
                </a:solidFill>
                <a:latin typeface="宋体" panose="02010600030101010101" pitchFamily="2" charset="-122"/>
              </a:rPr>
              <a:t>．全塔效率</a:t>
            </a:r>
            <a:r>
              <a:rPr kumimoji="1" lang="en-US" altLang="zh-CN" sz="2400" b="1" i="1">
                <a:solidFill>
                  <a:srgbClr val="FF00FF"/>
                </a:solidFill>
                <a:latin typeface="Times New Roman" panose="02020603050405020304" pitchFamily="18" charset="0"/>
              </a:rPr>
              <a:t>E</a:t>
            </a:r>
            <a:r>
              <a:rPr kumimoji="1" lang="en-US" altLang="zh-CN" sz="2400" b="1" baseline="-30000">
                <a:solidFill>
                  <a:srgbClr val="FF00FF"/>
                </a:solidFill>
                <a:latin typeface="Times New Roman" panose="02020603050405020304" pitchFamily="18" charset="0"/>
              </a:rPr>
              <a:t>0</a:t>
            </a:r>
            <a:r>
              <a:rPr kumimoji="1" lang="en-US" altLang="zh-CN" sz="2400">
                <a:solidFill>
                  <a:srgbClr val="FF00FF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438334" name="Rectangle 62">
            <a:extLst>
              <a:ext uri="{FF2B5EF4-FFF2-40B4-BE49-F238E27FC236}">
                <a16:creationId xmlns="" xmlns:a16="http://schemas.microsoft.com/office/drawing/2014/main" id="{0AEE6185-10CF-4B15-8103-A87A63CE68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1844675"/>
            <a:ext cx="419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2667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kumimoji="1" lang="zh-CN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又称总板效率，其定义为：</a:t>
            </a:r>
            <a:endParaRPr kumimoji="1" lang="zh-CN" altLang="en-US" sz="240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438335" name="Object 63">
            <a:extLst>
              <a:ext uri="{FF2B5EF4-FFF2-40B4-BE49-F238E27FC236}">
                <a16:creationId xmlns="" xmlns:a16="http://schemas.microsoft.com/office/drawing/2014/main" id="{4FDB35D8-4903-4C87-96F0-CB9ADFC0D02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92275" y="2708275"/>
          <a:ext cx="2814638" cy="857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818" name="公式" r:id="rId8" imgW="1257300" imgH="381000" progId="Equation.3">
                  <p:embed/>
                </p:oleObj>
              </mc:Choice>
              <mc:Fallback>
                <p:oleObj name="公式" r:id="rId8" imgW="1257300" imgH="381000" progId="Equation.3">
                  <p:embed/>
                  <p:pic>
                    <p:nvPicPr>
                      <p:cNvPr id="0" name="Object 6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2275" y="2708275"/>
                        <a:ext cx="2814638" cy="857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8336" name="Rectangle 64">
            <a:extLst>
              <a:ext uri="{FF2B5EF4-FFF2-40B4-BE49-F238E27FC236}">
                <a16:creationId xmlns="" xmlns:a16="http://schemas.microsoft.com/office/drawing/2014/main" id="{421E99F8-086A-41AD-890E-E908D492A5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4005263"/>
            <a:ext cx="5543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kumimoji="1" lang="zh-CN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其值一定小于</a:t>
            </a:r>
            <a:r>
              <a:rPr kumimoji="1" lang="en-US" altLang="zh-CN" sz="2400" b="1">
                <a:solidFill>
                  <a:srgbClr val="FF0000"/>
                </a:solidFill>
                <a:latin typeface="Times New Roman" panose="02020603050405020304" pitchFamily="18" charset="0"/>
              </a:rPr>
              <a:t>1</a:t>
            </a:r>
            <a:r>
              <a:rPr kumimoji="1" lang="zh-CN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，多数在</a:t>
            </a:r>
            <a:r>
              <a:rPr kumimoji="1" lang="en-US" altLang="zh-CN" sz="2400" b="1">
                <a:solidFill>
                  <a:srgbClr val="FF0000"/>
                </a:solidFill>
                <a:latin typeface="Times New Roman" panose="02020603050405020304" pitchFamily="18" charset="0"/>
              </a:rPr>
              <a:t>0.5</a:t>
            </a:r>
            <a:r>
              <a:rPr kumimoji="1" lang="zh-CN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～</a:t>
            </a:r>
            <a:r>
              <a:rPr kumimoji="1" lang="en-US" altLang="zh-CN" sz="2400" b="1">
                <a:solidFill>
                  <a:srgbClr val="FF0000"/>
                </a:solidFill>
                <a:latin typeface="Times New Roman" panose="02020603050405020304" pitchFamily="18" charset="0"/>
              </a:rPr>
              <a:t>0.7</a:t>
            </a:r>
            <a:r>
              <a:rPr kumimoji="1" lang="zh-CN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之间。</a:t>
            </a:r>
            <a:endParaRPr kumimoji="1" lang="zh-CN" altLang="en-US" sz="2400">
              <a:latin typeface="Times New Roman" panose="02020603050405020304" pitchFamily="18" charset="0"/>
            </a:endParaRPr>
          </a:p>
        </p:txBody>
      </p:sp>
      <p:grpSp>
        <p:nvGrpSpPr>
          <p:cNvPr id="67593" name="Group 65">
            <a:extLst>
              <a:ext uri="{FF2B5EF4-FFF2-40B4-BE49-F238E27FC236}">
                <a16:creationId xmlns="" xmlns:a16="http://schemas.microsoft.com/office/drawing/2014/main" id="{8C0DB7AA-3EBB-4B62-B8DA-FFAA7A0C288E}"/>
              </a:ext>
            </a:extLst>
          </p:cNvPr>
          <p:cNvGrpSpPr>
            <a:grpSpLocks/>
          </p:cNvGrpSpPr>
          <p:nvPr/>
        </p:nvGrpSpPr>
        <p:grpSpPr bwMode="auto">
          <a:xfrm>
            <a:off x="5257800" y="1628775"/>
            <a:ext cx="3886200" cy="5029200"/>
            <a:chOff x="6981" y="2460"/>
            <a:chExt cx="3140" cy="6575"/>
          </a:xfrm>
        </p:grpSpPr>
        <p:sp>
          <p:nvSpPr>
            <p:cNvPr id="67594" name="Text Box 66">
              <a:extLst>
                <a:ext uri="{FF2B5EF4-FFF2-40B4-BE49-F238E27FC236}">
                  <a16:creationId xmlns="" xmlns:a16="http://schemas.microsoft.com/office/drawing/2014/main" id="{5C4FA941-4B45-475C-968F-9F169A6EAD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281" y="3355"/>
              <a:ext cx="720" cy="5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zh-CN" sz="1200" b="1">
                  <a:solidFill>
                    <a:srgbClr val="3333FF"/>
                  </a:solidFill>
                  <a:latin typeface="Times New Roman" panose="02020603050405020304" pitchFamily="18" charset="0"/>
                </a:rPr>
                <a:t>D, x</a:t>
              </a:r>
              <a:r>
                <a:rPr kumimoji="1" lang="en-US" altLang="zh-CN" sz="1200" b="1" baseline="-25000">
                  <a:solidFill>
                    <a:srgbClr val="3333FF"/>
                  </a:solidFill>
                  <a:latin typeface="Times New Roman" panose="02020603050405020304" pitchFamily="18" charset="0"/>
                </a:rPr>
                <a:t>D</a:t>
              </a:r>
              <a:endParaRPr kumimoji="1" lang="en-US" altLang="zh-CN" sz="1200">
                <a:solidFill>
                  <a:srgbClr val="3333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7595" name="Rectangle 67">
              <a:extLst>
                <a:ext uri="{FF2B5EF4-FFF2-40B4-BE49-F238E27FC236}">
                  <a16:creationId xmlns="" xmlns:a16="http://schemas.microsoft.com/office/drawing/2014/main" id="{1C7794F8-D535-4CED-8CD4-95DC66BE9B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61" y="8555"/>
              <a:ext cx="2260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00" tIns="12700" rIns="12700" bIns="12700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endParaRPr kumimoji="1" lang="zh-CN" altLang="en-US" sz="1200">
                <a:solidFill>
                  <a:srgbClr val="3333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7596" name="Line 68">
              <a:extLst>
                <a:ext uri="{FF2B5EF4-FFF2-40B4-BE49-F238E27FC236}">
                  <a16:creationId xmlns="" xmlns:a16="http://schemas.microsoft.com/office/drawing/2014/main" id="{8EF4D4FD-8BD1-4D58-9BC3-BBA105AFBD54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V="1">
              <a:off x="7679" y="4917"/>
              <a:ext cx="0" cy="44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triangle" w="sm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67597" name="Group 69">
              <a:extLst>
                <a:ext uri="{FF2B5EF4-FFF2-40B4-BE49-F238E27FC236}">
                  <a16:creationId xmlns="" xmlns:a16="http://schemas.microsoft.com/office/drawing/2014/main" id="{CE32C40A-FABA-43C5-935D-BB23FA2D348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901" y="3460"/>
              <a:ext cx="620" cy="3509"/>
              <a:chOff x="8661" y="8686"/>
              <a:chExt cx="620" cy="3158"/>
            </a:xfrm>
          </p:grpSpPr>
          <p:sp>
            <p:nvSpPr>
              <p:cNvPr id="67651" name="Line 70">
                <a:extLst>
                  <a:ext uri="{FF2B5EF4-FFF2-40B4-BE49-F238E27FC236}">
                    <a16:creationId xmlns="" xmlns:a16="http://schemas.microsoft.com/office/drawing/2014/main" id="{F8772457-2D74-4361-9DE7-7EDC41EB87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661" y="8686"/>
                <a:ext cx="0" cy="1595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7652" name="Line 71">
                <a:extLst>
                  <a:ext uri="{FF2B5EF4-FFF2-40B4-BE49-F238E27FC236}">
                    <a16:creationId xmlns="" xmlns:a16="http://schemas.microsoft.com/office/drawing/2014/main" id="{1476394C-7A71-4814-AF1A-C54972CC0F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61" y="10249"/>
                <a:ext cx="0" cy="1595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7653" name="Line 72">
                <a:extLst>
                  <a:ext uri="{FF2B5EF4-FFF2-40B4-BE49-F238E27FC236}">
                    <a16:creationId xmlns="" xmlns:a16="http://schemas.microsoft.com/office/drawing/2014/main" id="{B874DCC3-8534-436F-8C10-91DC0271BC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9281" y="8686"/>
                <a:ext cx="0" cy="1595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7654" name="Line 73">
                <a:extLst>
                  <a:ext uri="{FF2B5EF4-FFF2-40B4-BE49-F238E27FC236}">
                    <a16:creationId xmlns="" xmlns:a16="http://schemas.microsoft.com/office/drawing/2014/main" id="{EA263B44-78EF-426A-AD89-C7EFC5FFC0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9281" y="10249"/>
                <a:ext cx="0" cy="1595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67598" name="Group 74">
              <a:extLst>
                <a:ext uri="{FF2B5EF4-FFF2-40B4-BE49-F238E27FC236}">
                  <a16:creationId xmlns="" xmlns:a16="http://schemas.microsoft.com/office/drawing/2014/main" id="{56E55124-FEAA-4496-B7FA-97C71C89D4A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901" y="6960"/>
              <a:ext cx="620" cy="276"/>
              <a:chOff x="8661" y="11779"/>
              <a:chExt cx="620" cy="716"/>
            </a:xfrm>
          </p:grpSpPr>
          <p:sp>
            <p:nvSpPr>
              <p:cNvPr id="67649" name="Arc 75">
                <a:extLst>
                  <a:ext uri="{FF2B5EF4-FFF2-40B4-BE49-F238E27FC236}">
                    <a16:creationId xmlns="" xmlns:a16="http://schemas.microsoft.com/office/drawing/2014/main" id="{E8AFBA8B-D029-4919-8E8B-4744916247AE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H="1">
                <a:off x="8466" y="11974"/>
                <a:ext cx="716" cy="325"/>
              </a:xfrm>
              <a:custGeom>
                <a:avLst/>
                <a:gdLst>
                  <a:gd name="T0" fmla="*/ 0 w 21600"/>
                  <a:gd name="T1" fmla="*/ 0 h 21600"/>
                  <a:gd name="T2" fmla="*/ 24 w 21600"/>
                  <a:gd name="T3" fmla="*/ 5 h 21600"/>
                  <a:gd name="T4" fmla="*/ 0 w 21600"/>
                  <a:gd name="T5" fmla="*/ 5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7650" name="Arc 76">
                <a:extLst>
                  <a:ext uri="{FF2B5EF4-FFF2-40B4-BE49-F238E27FC236}">
                    <a16:creationId xmlns="" xmlns:a16="http://schemas.microsoft.com/office/drawing/2014/main" id="{C500018B-2473-4AED-8EF4-1F99A44CE179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8761" y="11974"/>
                <a:ext cx="716" cy="325"/>
              </a:xfrm>
              <a:custGeom>
                <a:avLst/>
                <a:gdLst>
                  <a:gd name="T0" fmla="*/ 0 w 21600"/>
                  <a:gd name="T1" fmla="*/ 0 h 21600"/>
                  <a:gd name="T2" fmla="*/ 24 w 21600"/>
                  <a:gd name="T3" fmla="*/ 5 h 21600"/>
                  <a:gd name="T4" fmla="*/ 0 w 21600"/>
                  <a:gd name="T5" fmla="*/ 5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67599" name="Group 77">
              <a:extLst>
                <a:ext uri="{FF2B5EF4-FFF2-40B4-BE49-F238E27FC236}">
                  <a16:creationId xmlns="" xmlns:a16="http://schemas.microsoft.com/office/drawing/2014/main" id="{E5F4CA3E-39F9-48A9-AA8E-C8B2B53D8E06}"/>
                </a:ext>
              </a:extLst>
            </p:cNvPr>
            <p:cNvGrpSpPr>
              <a:grpSpLocks/>
            </p:cNvGrpSpPr>
            <p:nvPr/>
          </p:nvGrpSpPr>
          <p:grpSpPr bwMode="auto">
            <a:xfrm flipV="1">
              <a:off x="7901" y="3240"/>
              <a:ext cx="620" cy="276"/>
              <a:chOff x="8661" y="11779"/>
              <a:chExt cx="620" cy="716"/>
            </a:xfrm>
          </p:grpSpPr>
          <p:sp>
            <p:nvSpPr>
              <p:cNvPr id="67647" name="Arc 78">
                <a:extLst>
                  <a:ext uri="{FF2B5EF4-FFF2-40B4-BE49-F238E27FC236}">
                    <a16:creationId xmlns="" xmlns:a16="http://schemas.microsoft.com/office/drawing/2014/main" id="{4F7A7104-1064-41CF-9AA1-10D5C6AE3753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H="1">
                <a:off x="8466" y="11974"/>
                <a:ext cx="716" cy="325"/>
              </a:xfrm>
              <a:custGeom>
                <a:avLst/>
                <a:gdLst>
                  <a:gd name="T0" fmla="*/ 0 w 21600"/>
                  <a:gd name="T1" fmla="*/ 0 h 21600"/>
                  <a:gd name="T2" fmla="*/ 24 w 21600"/>
                  <a:gd name="T3" fmla="*/ 5 h 21600"/>
                  <a:gd name="T4" fmla="*/ 0 w 21600"/>
                  <a:gd name="T5" fmla="*/ 5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7648" name="Arc 79">
                <a:extLst>
                  <a:ext uri="{FF2B5EF4-FFF2-40B4-BE49-F238E27FC236}">
                    <a16:creationId xmlns="" xmlns:a16="http://schemas.microsoft.com/office/drawing/2014/main" id="{A9FCA742-9022-4A1A-A15C-BF59684F23E1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8761" y="11974"/>
                <a:ext cx="716" cy="325"/>
              </a:xfrm>
              <a:custGeom>
                <a:avLst/>
                <a:gdLst>
                  <a:gd name="T0" fmla="*/ 0 w 21600"/>
                  <a:gd name="T1" fmla="*/ 0 h 21600"/>
                  <a:gd name="T2" fmla="*/ 24 w 21600"/>
                  <a:gd name="T3" fmla="*/ 5 h 21600"/>
                  <a:gd name="T4" fmla="*/ 0 w 21600"/>
                  <a:gd name="T5" fmla="*/ 5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67600" name="Group 80">
              <a:extLst>
                <a:ext uri="{FF2B5EF4-FFF2-40B4-BE49-F238E27FC236}">
                  <a16:creationId xmlns="" xmlns:a16="http://schemas.microsoft.com/office/drawing/2014/main" id="{E1C441A0-D5FC-48CB-8B53-D1D24BF435B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901" y="3720"/>
              <a:ext cx="640" cy="260"/>
              <a:chOff x="8661" y="8595"/>
              <a:chExt cx="640" cy="260"/>
            </a:xfrm>
          </p:grpSpPr>
          <p:sp>
            <p:nvSpPr>
              <p:cNvPr id="67645" name="Line 81">
                <a:extLst>
                  <a:ext uri="{FF2B5EF4-FFF2-40B4-BE49-F238E27FC236}">
                    <a16:creationId xmlns="" xmlns:a16="http://schemas.microsoft.com/office/drawing/2014/main" id="{316B4F59-12B3-40CC-8BB8-6223011F35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61" y="8595"/>
                <a:ext cx="640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7646" name="Line 82">
                <a:extLst>
                  <a:ext uri="{FF2B5EF4-FFF2-40B4-BE49-F238E27FC236}">
                    <a16:creationId xmlns="" xmlns:a16="http://schemas.microsoft.com/office/drawing/2014/main" id="{423E5C54-707F-46CC-B46F-501B5E30C2D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61" y="8855"/>
                <a:ext cx="640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67601" name="Group 83">
              <a:extLst>
                <a:ext uri="{FF2B5EF4-FFF2-40B4-BE49-F238E27FC236}">
                  <a16:creationId xmlns="" xmlns:a16="http://schemas.microsoft.com/office/drawing/2014/main" id="{BEC5BB17-9BC3-4512-B40A-E23996CEE93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901" y="4220"/>
              <a:ext cx="640" cy="260"/>
              <a:chOff x="8661" y="8595"/>
              <a:chExt cx="640" cy="260"/>
            </a:xfrm>
          </p:grpSpPr>
          <p:sp>
            <p:nvSpPr>
              <p:cNvPr id="67643" name="Line 84">
                <a:extLst>
                  <a:ext uri="{FF2B5EF4-FFF2-40B4-BE49-F238E27FC236}">
                    <a16:creationId xmlns="" xmlns:a16="http://schemas.microsoft.com/office/drawing/2014/main" id="{2106FCA2-0629-45B7-A29B-C4E1ACF631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61" y="8595"/>
                <a:ext cx="640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7644" name="Line 85">
                <a:extLst>
                  <a:ext uri="{FF2B5EF4-FFF2-40B4-BE49-F238E27FC236}">
                    <a16:creationId xmlns="" xmlns:a16="http://schemas.microsoft.com/office/drawing/2014/main" id="{81AA188F-6D45-48FC-8F36-E765046C20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61" y="8855"/>
                <a:ext cx="640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67602" name="Group 86">
              <a:extLst>
                <a:ext uri="{FF2B5EF4-FFF2-40B4-BE49-F238E27FC236}">
                  <a16:creationId xmlns="" xmlns:a16="http://schemas.microsoft.com/office/drawing/2014/main" id="{9CF35538-D617-4347-80D0-E6B4F133E33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901" y="4720"/>
              <a:ext cx="640" cy="260"/>
              <a:chOff x="8661" y="8595"/>
              <a:chExt cx="640" cy="260"/>
            </a:xfrm>
          </p:grpSpPr>
          <p:sp>
            <p:nvSpPr>
              <p:cNvPr id="67641" name="Line 87">
                <a:extLst>
                  <a:ext uri="{FF2B5EF4-FFF2-40B4-BE49-F238E27FC236}">
                    <a16:creationId xmlns="" xmlns:a16="http://schemas.microsoft.com/office/drawing/2014/main" id="{9EF6BB3B-954D-4ACA-9ADB-E5561E57E7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61" y="8595"/>
                <a:ext cx="640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7642" name="Line 88">
                <a:extLst>
                  <a:ext uri="{FF2B5EF4-FFF2-40B4-BE49-F238E27FC236}">
                    <a16:creationId xmlns="" xmlns:a16="http://schemas.microsoft.com/office/drawing/2014/main" id="{2EB557F0-3DC7-4EC2-90B5-0AABBC47A3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61" y="8855"/>
                <a:ext cx="640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67603" name="Group 89">
              <a:extLst>
                <a:ext uri="{FF2B5EF4-FFF2-40B4-BE49-F238E27FC236}">
                  <a16:creationId xmlns="" xmlns:a16="http://schemas.microsoft.com/office/drawing/2014/main" id="{088389F9-A9AF-4D18-AFDC-D6F781872D9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901" y="5220"/>
              <a:ext cx="640" cy="260"/>
              <a:chOff x="8661" y="8595"/>
              <a:chExt cx="640" cy="260"/>
            </a:xfrm>
          </p:grpSpPr>
          <p:sp>
            <p:nvSpPr>
              <p:cNvPr id="67639" name="Line 90">
                <a:extLst>
                  <a:ext uri="{FF2B5EF4-FFF2-40B4-BE49-F238E27FC236}">
                    <a16:creationId xmlns="" xmlns:a16="http://schemas.microsoft.com/office/drawing/2014/main" id="{33183B36-4D4F-4A1E-A1D5-B45D53BEE5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61" y="8595"/>
                <a:ext cx="640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7640" name="Line 91">
                <a:extLst>
                  <a:ext uri="{FF2B5EF4-FFF2-40B4-BE49-F238E27FC236}">
                    <a16:creationId xmlns="" xmlns:a16="http://schemas.microsoft.com/office/drawing/2014/main" id="{D846DD23-EF72-4334-BD68-FCEF2FBC84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61" y="8855"/>
                <a:ext cx="640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67604" name="Group 92">
              <a:extLst>
                <a:ext uri="{FF2B5EF4-FFF2-40B4-BE49-F238E27FC236}">
                  <a16:creationId xmlns="" xmlns:a16="http://schemas.microsoft.com/office/drawing/2014/main" id="{4E7E9074-AC37-434D-B03C-FA60EE4401F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901" y="5740"/>
              <a:ext cx="640" cy="260"/>
              <a:chOff x="8661" y="8595"/>
              <a:chExt cx="640" cy="260"/>
            </a:xfrm>
          </p:grpSpPr>
          <p:sp>
            <p:nvSpPr>
              <p:cNvPr id="67637" name="Line 93">
                <a:extLst>
                  <a:ext uri="{FF2B5EF4-FFF2-40B4-BE49-F238E27FC236}">
                    <a16:creationId xmlns="" xmlns:a16="http://schemas.microsoft.com/office/drawing/2014/main" id="{FD300061-9E1A-4369-94A4-7F1557844B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61" y="8595"/>
                <a:ext cx="640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7638" name="Line 94">
                <a:extLst>
                  <a:ext uri="{FF2B5EF4-FFF2-40B4-BE49-F238E27FC236}">
                    <a16:creationId xmlns="" xmlns:a16="http://schemas.microsoft.com/office/drawing/2014/main" id="{6A138AE8-B49B-439B-92A4-BFBE5B62B2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61" y="8855"/>
                <a:ext cx="640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67605" name="Group 95">
              <a:extLst>
                <a:ext uri="{FF2B5EF4-FFF2-40B4-BE49-F238E27FC236}">
                  <a16:creationId xmlns="" xmlns:a16="http://schemas.microsoft.com/office/drawing/2014/main" id="{A4F55F8B-1E9C-4178-9A76-2B58680B80B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901" y="6235"/>
              <a:ext cx="640" cy="260"/>
              <a:chOff x="8661" y="8595"/>
              <a:chExt cx="640" cy="260"/>
            </a:xfrm>
          </p:grpSpPr>
          <p:sp>
            <p:nvSpPr>
              <p:cNvPr id="67635" name="Line 96">
                <a:extLst>
                  <a:ext uri="{FF2B5EF4-FFF2-40B4-BE49-F238E27FC236}">
                    <a16:creationId xmlns="" xmlns:a16="http://schemas.microsoft.com/office/drawing/2014/main" id="{4CDD9557-92DE-4631-B7F4-0A283AE954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61" y="8595"/>
                <a:ext cx="640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7636" name="Line 97">
                <a:extLst>
                  <a:ext uri="{FF2B5EF4-FFF2-40B4-BE49-F238E27FC236}">
                    <a16:creationId xmlns="" xmlns:a16="http://schemas.microsoft.com/office/drawing/2014/main" id="{D2C150D5-48AB-47E5-9B36-7196C6DA18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61" y="8855"/>
                <a:ext cx="640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67606" name="Line 98">
              <a:extLst>
                <a:ext uri="{FF2B5EF4-FFF2-40B4-BE49-F238E27FC236}">
                  <a16:creationId xmlns="" xmlns:a16="http://schemas.microsoft.com/office/drawing/2014/main" id="{CCD8B2BB-F717-4023-B55D-99E3A6A1635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201" y="2460"/>
              <a:ext cx="0" cy="78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7607" name="Line 99">
              <a:extLst>
                <a:ext uri="{FF2B5EF4-FFF2-40B4-BE49-F238E27FC236}">
                  <a16:creationId xmlns="" xmlns:a16="http://schemas.microsoft.com/office/drawing/2014/main" id="{C03D6C94-423F-4AF6-A6FF-6CA81D60AF7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201" y="2475"/>
              <a:ext cx="88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7608" name="Line 100">
              <a:extLst>
                <a:ext uri="{FF2B5EF4-FFF2-40B4-BE49-F238E27FC236}">
                  <a16:creationId xmlns="" xmlns:a16="http://schemas.microsoft.com/office/drawing/2014/main" id="{91C2D0A6-A261-4056-9A22-6F5FBF16F4C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521" y="3560"/>
              <a:ext cx="34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triangle" w="sm" len="med"/>
              <a:tailEnd type="non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67609" name="Group 101">
              <a:extLst>
                <a:ext uri="{FF2B5EF4-FFF2-40B4-BE49-F238E27FC236}">
                  <a16:creationId xmlns="" xmlns:a16="http://schemas.microsoft.com/office/drawing/2014/main" id="{A17C1B15-11A9-4F8D-8FE0-5D36AFFD83D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761" y="2860"/>
              <a:ext cx="660" cy="407"/>
              <a:chOff x="4644" y="5725"/>
              <a:chExt cx="780" cy="470"/>
            </a:xfrm>
          </p:grpSpPr>
          <p:sp>
            <p:nvSpPr>
              <p:cNvPr id="67633" name="Line 102">
                <a:extLst>
                  <a:ext uri="{FF2B5EF4-FFF2-40B4-BE49-F238E27FC236}">
                    <a16:creationId xmlns="" xmlns:a16="http://schemas.microsoft.com/office/drawing/2014/main" id="{272A8E9A-2715-484C-9C7B-5021651017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644" y="5725"/>
                <a:ext cx="780" cy="45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7634" name="Oval 103">
                <a:extLst>
                  <a:ext uri="{FF2B5EF4-FFF2-40B4-BE49-F238E27FC236}">
                    <a16:creationId xmlns="" xmlns:a16="http://schemas.microsoft.com/office/drawing/2014/main" id="{91EEA11B-8B86-431F-8154-E0577D001E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81" y="5735"/>
                <a:ext cx="460" cy="460"/>
              </a:xfrm>
              <a:prstGeom prst="ellips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¡"/>
                  <a:defRPr sz="27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zh-CN" altLang="en-US" sz="1800"/>
              </a:p>
            </p:txBody>
          </p:sp>
        </p:grpSp>
        <p:sp>
          <p:nvSpPr>
            <p:cNvPr id="67610" name="Line 104">
              <a:extLst>
                <a:ext uri="{FF2B5EF4-FFF2-40B4-BE49-F238E27FC236}">
                  <a16:creationId xmlns="" xmlns:a16="http://schemas.microsoft.com/office/drawing/2014/main" id="{05251BBD-2AD2-441E-8F1B-69287FEFB5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081" y="2480"/>
              <a:ext cx="0" cy="38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7611" name="Line 105">
              <a:extLst>
                <a:ext uri="{FF2B5EF4-FFF2-40B4-BE49-F238E27FC236}">
                  <a16:creationId xmlns="" xmlns:a16="http://schemas.microsoft.com/office/drawing/2014/main" id="{1882E7F2-F46A-439D-B524-D4189FDC11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081" y="3280"/>
              <a:ext cx="0" cy="32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7612" name="Line 106">
              <a:extLst>
                <a:ext uri="{FF2B5EF4-FFF2-40B4-BE49-F238E27FC236}">
                  <a16:creationId xmlns="" xmlns:a16="http://schemas.microsoft.com/office/drawing/2014/main" id="{5CE05FB5-AE47-463B-A6B9-B80326378C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921" y="6740"/>
              <a:ext cx="62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7613" name="Line 107">
              <a:extLst>
                <a:ext uri="{FF2B5EF4-FFF2-40B4-BE49-F238E27FC236}">
                  <a16:creationId xmlns="" xmlns:a16="http://schemas.microsoft.com/office/drawing/2014/main" id="{A2DB8770-F62A-45DB-B2B3-58D77B9A98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221" y="7240"/>
              <a:ext cx="0" cy="51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7614" name="Line 108">
              <a:extLst>
                <a:ext uri="{FF2B5EF4-FFF2-40B4-BE49-F238E27FC236}">
                  <a16:creationId xmlns="" xmlns:a16="http://schemas.microsoft.com/office/drawing/2014/main" id="{F545E62C-DFD6-4BD9-8FAB-DA2C8716A29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221" y="7715"/>
              <a:ext cx="64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7615" name="Line 109">
              <a:extLst>
                <a:ext uri="{FF2B5EF4-FFF2-40B4-BE49-F238E27FC236}">
                  <a16:creationId xmlns="" xmlns:a16="http://schemas.microsoft.com/office/drawing/2014/main" id="{A8DE8467-3784-4354-8A69-33095718633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541" y="6955"/>
              <a:ext cx="50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triangle" w="sm" len="med"/>
              <a:tailEnd type="non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67616" name="Group 110">
              <a:extLst>
                <a:ext uri="{FF2B5EF4-FFF2-40B4-BE49-F238E27FC236}">
                  <a16:creationId xmlns="" xmlns:a16="http://schemas.microsoft.com/office/drawing/2014/main" id="{8117AFD1-FA18-4451-8DB6-A0247DEE714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81" y="7535"/>
              <a:ext cx="660" cy="407"/>
              <a:chOff x="9461" y="12088"/>
              <a:chExt cx="660" cy="407"/>
            </a:xfrm>
          </p:grpSpPr>
          <p:sp>
            <p:nvSpPr>
              <p:cNvPr id="67631" name="Line 111">
                <a:extLst>
                  <a:ext uri="{FF2B5EF4-FFF2-40B4-BE49-F238E27FC236}">
                    <a16:creationId xmlns="" xmlns:a16="http://schemas.microsoft.com/office/drawing/2014/main" id="{D0BB1B74-206C-4A27-8D19-5F538E5046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9461" y="12105"/>
                <a:ext cx="660" cy="39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7632" name="Oval 112">
                <a:extLst>
                  <a:ext uri="{FF2B5EF4-FFF2-40B4-BE49-F238E27FC236}">
                    <a16:creationId xmlns="" xmlns:a16="http://schemas.microsoft.com/office/drawing/2014/main" id="{BF16C210-334D-4931-9DFC-0B7212E136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V="1">
                <a:off x="9637" y="12088"/>
                <a:ext cx="389" cy="398"/>
              </a:xfrm>
              <a:prstGeom prst="ellips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¡"/>
                  <a:defRPr sz="27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zh-CN" altLang="en-US" sz="1800"/>
              </a:p>
            </p:txBody>
          </p:sp>
        </p:grpSp>
        <p:sp>
          <p:nvSpPr>
            <p:cNvPr id="67617" name="Line 113">
              <a:extLst>
                <a:ext uri="{FF2B5EF4-FFF2-40B4-BE49-F238E27FC236}">
                  <a16:creationId xmlns="" xmlns:a16="http://schemas.microsoft.com/office/drawing/2014/main" id="{8828C0DF-B77D-410D-B7D7-CDD139D4C96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041" y="7915"/>
              <a:ext cx="0" cy="40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7618" name="Line 114">
              <a:extLst>
                <a:ext uri="{FF2B5EF4-FFF2-40B4-BE49-F238E27FC236}">
                  <a16:creationId xmlns="" xmlns:a16="http://schemas.microsoft.com/office/drawing/2014/main" id="{396C95B6-5425-4EB0-8485-7A8CE2D2D9B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041" y="6935"/>
              <a:ext cx="0" cy="59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7619" name="Line 115">
              <a:extLst>
                <a:ext uri="{FF2B5EF4-FFF2-40B4-BE49-F238E27FC236}">
                  <a16:creationId xmlns="" xmlns:a16="http://schemas.microsoft.com/office/drawing/2014/main" id="{02BC2D3D-0635-40A1-9E37-13AB4D9CF51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041" y="8315"/>
              <a:ext cx="38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none" w="sm" len="med"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67620" name="Group 116">
              <a:extLst>
                <a:ext uri="{FF2B5EF4-FFF2-40B4-BE49-F238E27FC236}">
                  <a16:creationId xmlns="" xmlns:a16="http://schemas.microsoft.com/office/drawing/2014/main" id="{28F5261C-7E1F-428F-BB31-9C4B19E74D3A}"/>
                </a:ext>
              </a:extLst>
            </p:cNvPr>
            <p:cNvGrpSpPr>
              <a:grpSpLocks/>
            </p:cNvGrpSpPr>
            <p:nvPr/>
          </p:nvGrpSpPr>
          <p:grpSpPr bwMode="auto">
            <a:xfrm flipV="1">
              <a:off x="8841" y="3838"/>
              <a:ext cx="240" cy="122"/>
              <a:chOff x="8661" y="8035"/>
              <a:chExt cx="620" cy="716"/>
            </a:xfrm>
          </p:grpSpPr>
          <p:sp>
            <p:nvSpPr>
              <p:cNvPr id="67629" name="Arc 117">
                <a:extLst>
                  <a:ext uri="{FF2B5EF4-FFF2-40B4-BE49-F238E27FC236}">
                    <a16:creationId xmlns="" xmlns:a16="http://schemas.microsoft.com/office/drawing/2014/main" id="{1CA8AC85-9F9A-49A5-A168-052311B93636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 flipV="1">
                <a:off x="8466" y="8230"/>
                <a:ext cx="716" cy="325"/>
              </a:xfrm>
              <a:custGeom>
                <a:avLst/>
                <a:gdLst>
                  <a:gd name="T0" fmla="*/ 0 w 21600"/>
                  <a:gd name="T1" fmla="*/ 0 h 21600"/>
                  <a:gd name="T2" fmla="*/ 24 w 21600"/>
                  <a:gd name="T3" fmla="*/ 5 h 21600"/>
                  <a:gd name="T4" fmla="*/ 0 w 21600"/>
                  <a:gd name="T5" fmla="*/ 5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7630" name="Arc 118">
                <a:extLst>
                  <a:ext uri="{FF2B5EF4-FFF2-40B4-BE49-F238E27FC236}">
                    <a16:creationId xmlns="" xmlns:a16="http://schemas.microsoft.com/office/drawing/2014/main" id="{76AD0C4A-D93E-4A78-A47D-8773F86A7867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8761" y="8230"/>
                <a:ext cx="716" cy="325"/>
              </a:xfrm>
              <a:custGeom>
                <a:avLst/>
                <a:gdLst>
                  <a:gd name="T0" fmla="*/ 0 w 21600"/>
                  <a:gd name="T1" fmla="*/ 0 h 21600"/>
                  <a:gd name="T2" fmla="*/ 24 w 21600"/>
                  <a:gd name="T3" fmla="*/ 5 h 21600"/>
                  <a:gd name="T4" fmla="*/ 0 w 21600"/>
                  <a:gd name="T5" fmla="*/ 5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67621" name="Group 119">
              <a:extLst>
                <a:ext uri="{FF2B5EF4-FFF2-40B4-BE49-F238E27FC236}">
                  <a16:creationId xmlns="" xmlns:a16="http://schemas.microsoft.com/office/drawing/2014/main" id="{F270F82F-43EA-49F5-BABA-22429F522BFB}"/>
                </a:ext>
              </a:extLst>
            </p:cNvPr>
            <p:cNvGrpSpPr>
              <a:grpSpLocks/>
            </p:cNvGrpSpPr>
            <p:nvPr/>
          </p:nvGrpSpPr>
          <p:grpSpPr bwMode="auto">
            <a:xfrm flipV="1">
              <a:off x="8841" y="3560"/>
              <a:ext cx="240" cy="298"/>
              <a:chOff x="8661" y="8686"/>
              <a:chExt cx="620" cy="3158"/>
            </a:xfrm>
          </p:grpSpPr>
          <p:sp>
            <p:nvSpPr>
              <p:cNvPr id="67625" name="Line 120">
                <a:extLst>
                  <a:ext uri="{FF2B5EF4-FFF2-40B4-BE49-F238E27FC236}">
                    <a16:creationId xmlns="" xmlns:a16="http://schemas.microsoft.com/office/drawing/2014/main" id="{1F21EF04-92E1-4E09-B02C-F091DC75FE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661" y="8686"/>
                <a:ext cx="0" cy="1595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7626" name="Line 121">
                <a:extLst>
                  <a:ext uri="{FF2B5EF4-FFF2-40B4-BE49-F238E27FC236}">
                    <a16:creationId xmlns="" xmlns:a16="http://schemas.microsoft.com/office/drawing/2014/main" id="{2CBA250C-33E9-49BF-BE00-CA3A29A64F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61" y="10249"/>
                <a:ext cx="0" cy="1595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7627" name="Line 122">
                <a:extLst>
                  <a:ext uri="{FF2B5EF4-FFF2-40B4-BE49-F238E27FC236}">
                    <a16:creationId xmlns="" xmlns:a16="http://schemas.microsoft.com/office/drawing/2014/main" id="{E485F2EF-1945-42DB-8E7D-A34DFFB3FE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9281" y="8686"/>
                <a:ext cx="0" cy="1595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7628" name="Line 123">
                <a:extLst>
                  <a:ext uri="{FF2B5EF4-FFF2-40B4-BE49-F238E27FC236}">
                    <a16:creationId xmlns="" xmlns:a16="http://schemas.microsoft.com/office/drawing/2014/main" id="{52A6F1B6-49B2-48A8-A33D-C4D7AF695B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9281" y="10249"/>
                <a:ext cx="0" cy="1595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67622" name="Line 124">
              <a:extLst>
                <a:ext uri="{FF2B5EF4-FFF2-40B4-BE49-F238E27FC236}">
                  <a16:creationId xmlns="" xmlns:a16="http://schemas.microsoft.com/office/drawing/2014/main" id="{8EBE2586-F490-4FC4-A3CA-DACA8EACA2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01" y="3580"/>
              <a:ext cx="30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7623" name="Text Box 125">
              <a:extLst>
                <a:ext uri="{FF2B5EF4-FFF2-40B4-BE49-F238E27FC236}">
                  <a16:creationId xmlns="" xmlns:a16="http://schemas.microsoft.com/office/drawing/2014/main" id="{F50F6117-D93B-4E3B-BF60-8FF6B7560C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281" y="8075"/>
              <a:ext cx="840" cy="5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zh-CN" sz="1200" b="1">
                  <a:solidFill>
                    <a:srgbClr val="3333FF"/>
                  </a:solidFill>
                  <a:latin typeface="Times New Roman" panose="02020603050405020304" pitchFamily="18" charset="0"/>
                </a:rPr>
                <a:t>W, x</a:t>
              </a:r>
              <a:r>
                <a:rPr kumimoji="1" lang="en-US" altLang="zh-CN" sz="1200" b="1" baseline="-25000">
                  <a:solidFill>
                    <a:srgbClr val="3333FF"/>
                  </a:solidFill>
                  <a:latin typeface="Times New Roman" panose="02020603050405020304" pitchFamily="18" charset="0"/>
                </a:rPr>
                <a:t>W</a:t>
              </a:r>
              <a:endParaRPr kumimoji="1" lang="en-US" altLang="zh-CN" sz="1200">
                <a:solidFill>
                  <a:srgbClr val="3333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7624" name="Text Box 126">
              <a:extLst>
                <a:ext uri="{FF2B5EF4-FFF2-40B4-BE49-F238E27FC236}">
                  <a16:creationId xmlns="" xmlns:a16="http://schemas.microsoft.com/office/drawing/2014/main" id="{1FC355B5-0585-4C35-8641-C6B5822520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81" y="4875"/>
              <a:ext cx="720" cy="5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zh-CN" sz="1200" b="1">
                  <a:solidFill>
                    <a:srgbClr val="3333FF"/>
                  </a:solidFill>
                  <a:latin typeface="Times New Roman" panose="02020603050405020304" pitchFamily="18" charset="0"/>
                </a:rPr>
                <a:t>F, x</a:t>
              </a:r>
              <a:r>
                <a:rPr kumimoji="1" lang="en-US" altLang="zh-CN" sz="1200" b="1" baseline="-25000">
                  <a:solidFill>
                    <a:srgbClr val="3333FF"/>
                  </a:solidFill>
                  <a:latin typeface="Times New Roman" panose="02020603050405020304" pitchFamily="18" charset="0"/>
                </a:rPr>
                <a:t>F</a:t>
              </a:r>
              <a:endParaRPr kumimoji="1" lang="en-US" altLang="zh-CN" sz="1200">
                <a:solidFill>
                  <a:srgbClr val="3333FF"/>
                </a:solidFill>
                <a:latin typeface="Times New Roman" panose="02020603050405020304" pitchFamily="18" charset="0"/>
              </a:endParaRPr>
            </a:p>
          </p:txBody>
        </p:sp>
      </p:grpSp>
      <p:pic>
        <p:nvPicPr>
          <p:cNvPr id="2" name="音频 1">
            <a:hlinkClick r:id="" action="ppaction://media"/>
            <a:extLst>
              <a:ext uri="{FF2B5EF4-FFF2-40B4-BE49-F238E27FC236}">
                <a16:creationId xmlns="" xmlns:a16="http://schemas.microsoft.com/office/drawing/2014/main" id="{2E3E0F1D-CAD3-43EE-A597-A64D95D03F8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24297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38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38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38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3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4383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38333" grpId="0"/>
      <p:bldP spid="438334" grpId="0"/>
      <p:bldP spid="438336" grpId="0" build="p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灯片编号占位符 5">
            <a:extLst>
              <a:ext uri="{FF2B5EF4-FFF2-40B4-BE49-F238E27FC236}">
                <a16:creationId xmlns="" xmlns:a16="http://schemas.microsoft.com/office/drawing/2014/main" id="{A6A2CAF7-B39B-46B3-A135-1673F0546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C6E45AB-81ED-43B5-B0BA-AFD2AB4A0166}" type="slidenum">
              <a:rPr lang="zh-CN" altLang="en-US" sz="1000"/>
              <a:pPr>
                <a:spcBef>
                  <a:spcPct val="0"/>
                </a:spcBef>
                <a:buClrTx/>
                <a:buFontTx/>
                <a:buNone/>
              </a:pPr>
              <a:t>35</a:t>
            </a:fld>
            <a:endParaRPr lang="en-US" altLang="zh-CN" sz="1000"/>
          </a:p>
        </p:txBody>
      </p:sp>
      <p:sp>
        <p:nvSpPr>
          <p:cNvPr id="68611" name="Rectangle 2">
            <a:extLst>
              <a:ext uri="{FF2B5EF4-FFF2-40B4-BE49-F238E27FC236}">
                <a16:creationId xmlns="" xmlns:a16="http://schemas.microsoft.com/office/drawing/2014/main" id="{3648B33D-9C8C-473D-BB6A-812A67DF74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kumimoji="1" lang="zh-CN" altLang="en-US" sz="2500">
                <a:solidFill>
                  <a:srgbClr val="0000FF"/>
                </a:solidFill>
              </a:rPr>
              <a:t>四、塔板效率与实际塔板数</a:t>
            </a:r>
          </a:p>
        </p:txBody>
      </p:sp>
      <p:sp>
        <p:nvSpPr>
          <p:cNvPr id="439366" name="Text Box 70">
            <a:extLst>
              <a:ext uri="{FF2B5EF4-FFF2-40B4-BE49-F238E27FC236}">
                <a16:creationId xmlns="" xmlns:a16="http://schemas.microsoft.com/office/drawing/2014/main" id="{0FCB3458-CB44-4602-AD61-CD02F61D65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438400"/>
            <a:ext cx="5638800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spcBef>
                <a:spcPct val="50000"/>
              </a:spcBef>
              <a:buClr>
                <a:srgbClr val="FF00FF"/>
              </a:buClr>
              <a:buFont typeface="Wingdings" panose="05000000000000000000" pitchFamily="2" charset="2"/>
              <a:buChar char="v"/>
            </a:pPr>
            <a:endParaRPr kumimoji="1" lang="zh-CN" altLang="en-US" sz="2400">
              <a:latin typeface="Times New Roman" panose="02020603050405020304" pitchFamily="18" charset="0"/>
            </a:endParaRPr>
          </a:p>
          <a:p>
            <a:pPr algn="just" eaLnBrk="1" hangingPunct="1">
              <a:spcBef>
                <a:spcPct val="50000"/>
              </a:spcBef>
              <a:buClr>
                <a:srgbClr val="FF00FF"/>
              </a:buClr>
              <a:buFont typeface="Wingdings" panose="05000000000000000000" pitchFamily="2" charset="2"/>
              <a:buChar char="v"/>
            </a:pPr>
            <a:endParaRPr kumimoji="1" lang="zh-CN" altLang="en-US" sz="2400">
              <a:latin typeface="Times New Roman" panose="02020603050405020304" pitchFamily="18" charset="0"/>
            </a:endParaRPr>
          </a:p>
        </p:txBody>
      </p:sp>
      <p:grpSp>
        <p:nvGrpSpPr>
          <p:cNvPr id="68613" name="Group 72">
            <a:extLst>
              <a:ext uri="{FF2B5EF4-FFF2-40B4-BE49-F238E27FC236}">
                <a16:creationId xmlns="" xmlns:a16="http://schemas.microsoft.com/office/drawing/2014/main" id="{BDF9AC6A-3289-4B72-8DE7-DF63623B0F5F}"/>
              </a:ext>
            </a:extLst>
          </p:cNvPr>
          <p:cNvGrpSpPr>
            <a:grpSpLocks/>
          </p:cNvGrpSpPr>
          <p:nvPr/>
        </p:nvGrpSpPr>
        <p:grpSpPr bwMode="auto">
          <a:xfrm>
            <a:off x="6477000" y="533400"/>
            <a:ext cx="2895600" cy="3505200"/>
            <a:chOff x="6981" y="2460"/>
            <a:chExt cx="3140" cy="6575"/>
          </a:xfrm>
        </p:grpSpPr>
        <p:sp>
          <p:nvSpPr>
            <p:cNvPr id="68667" name="Text Box 73">
              <a:extLst>
                <a:ext uri="{FF2B5EF4-FFF2-40B4-BE49-F238E27FC236}">
                  <a16:creationId xmlns="" xmlns:a16="http://schemas.microsoft.com/office/drawing/2014/main" id="{69A4D72F-8A5F-46DD-A398-8496E03501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281" y="3355"/>
              <a:ext cx="720" cy="5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zh-CN" sz="1200" b="1">
                  <a:solidFill>
                    <a:srgbClr val="3333FF"/>
                  </a:solidFill>
                  <a:latin typeface="Times New Roman" panose="02020603050405020304" pitchFamily="18" charset="0"/>
                </a:rPr>
                <a:t>D, x</a:t>
              </a:r>
              <a:r>
                <a:rPr kumimoji="1" lang="en-US" altLang="zh-CN" sz="1200" b="1" baseline="-25000">
                  <a:solidFill>
                    <a:srgbClr val="3333FF"/>
                  </a:solidFill>
                  <a:latin typeface="Times New Roman" panose="02020603050405020304" pitchFamily="18" charset="0"/>
                </a:rPr>
                <a:t>D</a:t>
              </a:r>
              <a:endParaRPr kumimoji="1" lang="en-US" altLang="zh-CN" sz="1200">
                <a:solidFill>
                  <a:srgbClr val="3333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8668" name="Rectangle 74">
              <a:extLst>
                <a:ext uri="{FF2B5EF4-FFF2-40B4-BE49-F238E27FC236}">
                  <a16:creationId xmlns="" xmlns:a16="http://schemas.microsoft.com/office/drawing/2014/main" id="{8FC47501-ADEF-418F-BCA1-FEC2EA6CD4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61" y="8555"/>
              <a:ext cx="2260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00" tIns="12700" rIns="12700" bIns="12700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endParaRPr kumimoji="1" lang="zh-CN" altLang="en-US" sz="1200">
                <a:solidFill>
                  <a:srgbClr val="3333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8669" name="Line 75">
              <a:extLst>
                <a:ext uri="{FF2B5EF4-FFF2-40B4-BE49-F238E27FC236}">
                  <a16:creationId xmlns="" xmlns:a16="http://schemas.microsoft.com/office/drawing/2014/main" id="{BA2E4A0F-F676-4C74-9D2D-E06814EFF636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V="1">
              <a:off x="7679" y="4917"/>
              <a:ext cx="0" cy="44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triangle" w="sm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68670" name="Group 76">
              <a:extLst>
                <a:ext uri="{FF2B5EF4-FFF2-40B4-BE49-F238E27FC236}">
                  <a16:creationId xmlns="" xmlns:a16="http://schemas.microsoft.com/office/drawing/2014/main" id="{692F8FF7-8EFD-4824-9B26-EB8E5AF669A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901" y="3460"/>
              <a:ext cx="620" cy="3509"/>
              <a:chOff x="8661" y="8686"/>
              <a:chExt cx="620" cy="3158"/>
            </a:xfrm>
          </p:grpSpPr>
          <p:sp>
            <p:nvSpPr>
              <p:cNvPr id="68724" name="Line 77">
                <a:extLst>
                  <a:ext uri="{FF2B5EF4-FFF2-40B4-BE49-F238E27FC236}">
                    <a16:creationId xmlns="" xmlns:a16="http://schemas.microsoft.com/office/drawing/2014/main" id="{D8A9FC14-DC25-4621-A5C8-4FC2D5CB89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661" y="8686"/>
                <a:ext cx="0" cy="1595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8725" name="Line 78">
                <a:extLst>
                  <a:ext uri="{FF2B5EF4-FFF2-40B4-BE49-F238E27FC236}">
                    <a16:creationId xmlns="" xmlns:a16="http://schemas.microsoft.com/office/drawing/2014/main" id="{B4B3AFDE-C83D-417F-A385-CD6E837637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61" y="10249"/>
                <a:ext cx="0" cy="1595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8726" name="Line 79">
                <a:extLst>
                  <a:ext uri="{FF2B5EF4-FFF2-40B4-BE49-F238E27FC236}">
                    <a16:creationId xmlns="" xmlns:a16="http://schemas.microsoft.com/office/drawing/2014/main" id="{B4FAF428-0578-479D-BA28-78F4444096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9281" y="8686"/>
                <a:ext cx="0" cy="1595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8727" name="Line 80">
                <a:extLst>
                  <a:ext uri="{FF2B5EF4-FFF2-40B4-BE49-F238E27FC236}">
                    <a16:creationId xmlns="" xmlns:a16="http://schemas.microsoft.com/office/drawing/2014/main" id="{A492B089-E3AD-45DE-963E-F2C1034D91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9281" y="10249"/>
                <a:ext cx="0" cy="1595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68671" name="Group 81">
              <a:extLst>
                <a:ext uri="{FF2B5EF4-FFF2-40B4-BE49-F238E27FC236}">
                  <a16:creationId xmlns="" xmlns:a16="http://schemas.microsoft.com/office/drawing/2014/main" id="{430DC5F9-6E22-4AF6-ACC4-588271EA441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901" y="6960"/>
              <a:ext cx="620" cy="276"/>
              <a:chOff x="8661" y="11779"/>
              <a:chExt cx="620" cy="716"/>
            </a:xfrm>
          </p:grpSpPr>
          <p:sp>
            <p:nvSpPr>
              <p:cNvPr id="68722" name="Arc 82">
                <a:extLst>
                  <a:ext uri="{FF2B5EF4-FFF2-40B4-BE49-F238E27FC236}">
                    <a16:creationId xmlns="" xmlns:a16="http://schemas.microsoft.com/office/drawing/2014/main" id="{5E07DBEA-E2D2-48FB-8E60-39D95AE0A8F8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H="1">
                <a:off x="8466" y="11974"/>
                <a:ext cx="716" cy="325"/>
              </a:xfrm>
              <a:custGeom>
                <a:avLst/>
                <a:gdLst>
                  <a:gd name="T0" fmla="*/ 0 w 21600"/>
                  <a:gd name="T1" fmla="*/ 0 h 21600"/>
                  <a:gd name="T2" fmla="*/ 24 w 21600"/>
                  <a:gd name="T3" fmla="*/ 5 h 21600"/>
                  <a:gd name="T4" fmla="*/ 0 w 21600"/>
                  <a:gd name="T5" fmla="*/ 5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8723" name="Arc 83">
                <a:extLst>
                  <a:ext uri="{FF2B5EF4-FFF2-40B4-BE49-F238E27FC236}">
                    <a16:creationId xmlns="" xmlns:a16="http://schemas.microsoft.com/office/drawing/2014/main" id="{6990E936-DE6B-4924-8B2D-D239FF6EEEEC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8761" y="11974"/>
                <a:ext cx="716" cy="325"/>
              </a:xfrm>
              <a:custGeom>
                <a:avLst/>
                <a:gdLst>
                  <a:gd name="T0" fmla="*/ 0 w 21600"/>
                  <a:gd name="T1" fmla="*/ 0 h 21600"/>
                  <a:gd name="T2" fmla="*/ 24 w 21600"/>
                  <a:gd name="T3" fmla="*/ 5 h 21600"/>
                  <a:gd name="T4" fmla="*/ 0 w 21600"/>
                  <a:gd name="T5" fmla="*/ 5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68672" name="Group 84">
              <a:extLst>
                <a:ext uri="{FF2B5EF4-FFF2-40B4-BE49-F238E27FC236}">
                  <a16:creationId xmlns="" xmlns:a16="http://schemas.microsoft.com/office/drawing/2014/main" id="{3A76F404-1A30-414C-8B5D-3187A4381BD7}"/>
                </a:ext>
              </a:extLst>
            </p:cNvPr>
            <p:cNvGrpSpPr>
              <a:grpSpLocks/>
            </p:cNvGrpSpPr>
            <p:nvPr/>
          </p:nvGrpSpPr>
          <p:grpSpPr bwMode="auto">
            <a:xfrm flipV="1">
              <a:off x="7901" y="3240"/>
              <a:ext cx="620" cy="276"/>
              <a:chOff x="8661" y="11779"/>
              <a:chExt cx="620" cy="716"/>
            </a:xfrm>
          </p:grpSpPr>
          <p:sp>
            <p:nvSpPr>
              <p:cNvPr id="68720" name="Arc 85">
                <a:extLst>
                  <a:ext uri="{FF2B5EF4-FFF2-40B4-BE49-F238E27FC236}">
                    <a16:creationId xmlns="" xmlns:a16="http://schemas.microsoft.com/office/drawing/2014/main" id="{9850F1D3-6A8E-4B9E-B7D4-E45D9F2CE8D3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H="1">
                <a:off x="8466" y="11974"/>
                <a:ext cx="716" cy="325"/>
              </a:xfrm>
              <a:custGeom>
                <a:avLst/>
                <a:gdLst>
                  <a:gd name="T0" fmla="*/ 0 w 21600"/>
                  <a:gd name="T1" fmla="*/ 0 h 21600"/>
                  <a:gd name="T2" fmla="*/ 24 w 21600"/>
                  <a:gd name="T3" fmla="*/ 5 h 21600"/>
                  <a:gd name="T4" fmla="*/ 0 w 21600"/>
                  <a:gd name="T5" fmla="*/ 5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8721" name="Arc 86">
                <a:extLst>
                  <a:ext uri="{FF2B5EF4-FFF2-40B4-BE49-F238E27FC236}">
                    <a16:creationId xmlns="" xmlns:a16="http://schemas.microsoft.com/office/drawing/2014/main" id="{F88314A1-C1D7-4599-BB67-9A5E919FB5DB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8761" y="11974"/>
                <a:ext cx="716" cy="325"/>
              </a:xfrm>
              <a:custGeom>
                <a:avLst/>
                <a:gdLst>
                  <a:gd name="T0" fmla="*/ 0 w 21600"/>
                  <a:gd name="T1" fmla="*/ 0 h 21600"/>
                  <a:gd name="T2" fmla="*/ 24 w 21600"/>
                  <a:gd name="T3" fmla="*/ 5 h 21600"/>
                  <a:gd name="T4" fmla="*/ 0 w 21600"/>
                  <a:gd name="T5" fmla="*/ 5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68673" name="Group 87">
              <a:extLst>
                <a:ext uri="{FF2B5EF4-FFF2-40B4-BE49-F238E27FC236}">
                  <a16:creationId xmlns="" xmlns:a16="http://schemas.microsoft.com/office/drawing/2014/main" id="{6A15FF0D-E66E-48D1-A7B8-BCFD1C1B2A4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901" y="3720"/>
              <a:ext cx="640" cy="260"/>
              <a:chOff x="8661" y="8595"/>
              <a:chExt cx="640" cy="260"/>
            </a:xfrm>
          </p:grpSpPr>
          <p:sp>
            <p:nvSpPr>
              <p:cNvPr id="68718" name="Line 88">
                <a:extLst>
                  <a:ext uri="{FF2B5EF4-FFF2-40B4-BE49-F238E27FC236}">
                    <a16:creationId xmlns="" xmlns:a16="http://schemas.microsoft.com/office/drawing/2014/main" id="{6D07BA51-7846-4F77-B1FB-CFDC53E4BB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61" y="8595"/>
                <a:ext cx="640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8719" name="Line 89">
                <a:extLst>
                  <a:ext uri="{FF2B5EF4-FFF2-40B4-BE49-F238E27FC236}">
                    <a16:creationId xmlns="" xmlns:a16="http://schemas.microsoft.com/office/drawing/2014/main" id="{5C0A8E6E-05DF-4E7B-A25E-D29ED9C8C9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61" y="8855"/>
                <a:ext cx="640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68674" name="Group 90">
              <a:extLst>
                <a:ext uri="{FF2B5EF4-FFF2-40B4-BE49-F238E27FC236}">
                  <a16:creationId xmlns="" xmlns:a16="http://schemas.microsoft.com/office/drawing/2014/main" id="{D9C1C7C6-8B3C-47B9-9849-75C50665630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901" y="4220"/>
              <a:ext cx="640" cy="260"/>
              <a:chOff x="8661" y="8595"/>
              <a:chExt cx="640" cy="260"/>
            </a:xfrm>
          </p:grpSpPr>
          <p:sp>
            <p:nvSpPr>
              <p:cNvPr id="68716" name="Line 91">
                <a:extLst>
                  <a:ext uri="{FF2B5EF4-FFF2-40B4-BE49-F238E27FC236}">
                    <a16:creationId xmlns="" xmlns:a16="http://schemas.microsoft.com/office/drawing/2014/main" id="{74B94999-91F7-4D6D-B6E9-126A3DBCD6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61" y="8595"/>
                <a:ext cx="640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8717" name="Line 92">
                <a:extLst>
                  <a:ext uri="{FF2B5EF4-FFF2-40B4-BE49-F238E27FC236}">
                    <a16:creationId xmlns="" xmlns:a16="http://schemas.microsoft.com/office/drawing/2014/main" id="{122C7408-7EA9-4945-A60A-1808644EDB1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61" y="8855"/>
                <a:ext cx="640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68675" name="Group 93">
              <a:extLst>
                <a:ext uri="{FF2B5EF4-FFF2-40B4-BE49-F238E27FC236}">
                  <a16:creationId xmlns="" xmlns:a16="http://schemas.microsoft.com/office/drawing/2014/main" id="{0B38054E-3C98-42E9-8929-C20AE6DC3CB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901" y="4720"/>
              <a:ext cx="640" cy="260"/>
              <a:chOff x="8661" y="8595"/>
              <a:chExt cx="640" cy="260"/>
            </a:xfrm>
          </p:grpSpPr>
          <p:sp>
            <p:nvSpPr>
              <p:cNvPr id="68714" name="Line 94">
                <a:extLst>
                  <a:ext uri="{FF2B5EF4-FFF2-40B4-BE49-F238E27FC236}">
                    <a16:creationId xmlns="" xmlns:a16="http://schemas.microsoft.com/office/drawing/2014/main" id="{090DE430-27C3-4674-B6B2-7ECFFCD4C1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61" y="8595"/>
                <a:ext cx="640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8715" name="Line 95">
                <a:extLst>
                  <a:ext uri="{FF2B5EF4-FFF2-40B4-BE49-F238E27FC236}">
                    <a16:creationId xmlns="" xmlns:a16="http://schemas.microsoft.com/office/drawing/2014/main" id="{C02F75BD-9959-42B4-8210-0D8D107E4B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61" y="8855"/>
                <a:ext cx="640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68676" name="Group 96">
              <a:extLst>
                <a:ext uri="{FF2B5EF4-FFF2-40B4-BE49-F238E27FC236}">
                  <a16:creationId xmlns="" xmlns:a16="http://schemas.microsoft.com/office/drawing/2014/main" id="{2C4B1FC3-7CB3-48EF-826A-66D4BD2F040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901" y="5220"/>
              <a:ext cx="640" cy="260"/>
              <a:chOff x="8661" y="8595"/>
              <a:chExt cx="640" cy="260"/>
            </a:xfrm>
          </p:grpSpPr>
          <p:sp>
            <p:nvSpPr>
              <p:cNvPr id="68712" name="Line 97">
                <a:extLst>
                  <a:ext uri="{FF2B5EF4-FFF2-40B4-BE49-F238E27FC236}">
                    <a16:creationId xmlns="" xmlns:a16="http://schemas.microsoft.com/office/drawing/2014/main" id="{4BF5A983-5357-4080-90A4-7B51EEA625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61" y="8595"/>
                <a:ext cx="640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8713" name="Line 98">
                <a:extLst>
                  <a:ext uri="{FF2B5EF4-FFF2-40B4-BE49-F238E27FC236}">
                    <a16:creationId xmlns="" xmlns:a16="http://schemas.microsoft.com/office/drawing/2014/main" id="{E2209CB3-1A2E-41AA-A6DF-D88E44699D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61" y="8855"/>
                <a:ext cx="640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68677" name="Group 99">
              <a:extLst>
                <a:ext uri="{FF2B5EF4-FFF2-40B4-BE49-F238E27FC236}">
                  <a16:creationId xmlns="" xmlns:a16="http://schemas.microsoft.com/office/drawing/2014/main" id="{C9EA13CB-8DF3-419F-AEF8-1D8D25D6356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901" y="5740"/>
              <a:ext cx="640" cy="260"/>
              <a:chOff x="8661" y="8595"/>
              <a:chExt cx="640" cy="260"/>
            </a:xfrm>
          </p:grpSpPr>
          <p:sp>
            <p:nvSpPr>
              <p:cNvPr id="68710" name="Line 100">
                <a:extLst>
                  <a:ext uri="{FF2B5EF4-FFF2-40B4-BE49-F238E27FC236}">
                    <a16:creationId xmlns="" xmlns:a16="http://schemas.microsoft.com/office/drawing/2014/main" id="{5024FC74-6DE0-4013-805C-218E04ED42A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61" y="8595"/>
                <a:ext cx="640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8711" name="Line 101">
                <a:extLst>
                  <a:ext uri="{FF2B5EF4-FFF2-40B4-BE49-F238E27FC236}">
                    <a16:creationId xmlns="" xmlns:a16="http://schemas.microsoft.com/office/drawing/2014/main" id="{D42B22A4-1DC7-47D9-B21D-38E7C7437A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61" y="8855"/>
                <a:ext cx="640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68678" name="Group 102">
              <a:extLst>
                <a:ext uri="{FF2B5EF4-FFF2-40B4-BE49-F238E27FC236}">
                  <a16:creationId xmlns="" xmlns:a16="http://schemas.microsoft.com/office/drawing/2014/main" id="{8F9F9B82-BB33-4B30-B9DA-C0FB5671904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901" y="6235"/>
              <a:ext cx="640" cy="260"/>
              <a:chOff x="8661" y="8595"/>
              <a:chExt cx="640" cy="260"/>
            </a:xfrm>
          </p:grpSpPr>
          <p:sp>
            <p:nvSpPr>
              <p:cNvPr id="68708" name="Line 103">
                <a:extLst>
                  <a:ext uri="{FF2B5EF4-FFF2-40B4-BE49-F238E27FC236}">
                    <a16:creationId xmlns="" xmlns:a16="http://schemas.microsoft.com/office/drawing/2014/main" id="{3EEAC2E1-E210-4AE7-BAC4-624680F7A4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61" y="8595"/>
                <a:ext cx="640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8709" name="Line 104">
                <a:extLst>
                  <a:ext uri="{FF2B5EF4-FFF2-40B4-BE49-F238E27FC236}">
                    <a16:creationId xmlns="" xmlns:a16="http://schemas.microsoft.com/office/drawing/2014/main" id="{DC60C6B0-7F22-43F5-AE71-C52F6A6B2D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61" y="8855"/>
                <a:ext cx="640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68679" name="Line 105">
              <a:extLst>
                <a:ext uri="{FF2B5EF4-FFF2-40B4-BE49-F238E27FC236}">
                  <a16:creationId xmlns="" xmlns:a16="http://schemas.microsoft.com/office/drawing/2014/main" id="{03982703-EAB7-4895-86F2-510D7ACF13A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201" y="2460"/>
              <a:ext cx="0" cy="78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8680" name="Line 106">
              <a:extLst>
                <a:ext uri="{FF2B5EF4-FFF2-40B4-BE49-F238E27FC236}">
                  <a16:creationId xmlns="" xmlns:a16="http://schemas.microsoft.com/office/drawing/2014/main" id="{7F17C10F-DDD4-4F5B-A9F8-D123CDEEA4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201" y="2475"/>
              <a:ext cx="88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8681" name="Line 107">
              <a:extLst>
                <a:ext uri="{FF2B5EF4-FFF2-40B4-BE49-F238E27FC236}">
                  <a16:creationId xmlns="" xmlns:a16="http://schemas.microsoft.com/office/drawing/2014/main" id="{9FE0BD6B-5867-496B-AA75-3C98F7628C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521" y="3560"/>
              <a:ext cx="34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triangle" w="sm" len="med"/>
              <a:tailEnd type="non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68682" name="Group 108">
              <a:extLst>
                <a:ext uri="{FF2B5EF4-FFF2-40B4-BE49-F238E27FC236}">
                  <a16:creationId xmlns="" xmlns:a16="http://schemas.microsoft.com/office/drawing/2014/main" id="{6E961A8A-B688-4330-9946-E1777F7FCEA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761" y="2860"/>
              <a:ext cx="660" cy="407"/>
              <a:chOff x="4644" y="5725"/>
              <a:chExt cx="780" cy="470"/>
            </a:xfrm>
          </p:grpSpPr>
          <p:sp>
            <p:nvSpPr>
              <p:cNvPr id="68706" name="Line 109">
                <a:extLst>
                  <a:ext uri="{FF2B5EF4-FFF2-40B4-BE49-F238E27FC236}">
                    <a16:creationId xmlns="" xmlns:a16="http://schemas.microsoft.com/office/drawing/2014/main" id="{5D4C536C-B53F-4746-A791-C0C287AE18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644" y="5725"/>
                <a:ext cx="780" cy="45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8707" name="Oval 110">
                <a:extLst>
                  <a:ext uri="{FF2B5EF4-FFF2-40B4-BE49-F238E27FC236}">
                    <a16:creationId xmlns="" xmlns:a16="http://schemas.microsoft.com/office/drawing/2014/main" id="{22FC5468-F244-4255-81C3-C4285C3370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81" y="5735"/>
                <a:ext cx="460" cy="460"/>
              </a:xfrm>
              <a:prstGeom prst="ellips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¡"/>
                  <a:defRPr sz="27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zh-CN" altLang="en-US" sz="1800"/>
              </a:p>
            </p:txBody>
          </p:sp>
        </p:grpSp>
        <p:sp>
          <p:nvSpPr>
            <p:cNvPr id="68683" name="Line 111">
              <a:extLst>
                <a:ext uri="{FF2B5EF4-FFF2-40B4-BE49-F238E27FC236}">
                  <a16:creationId xmlns="" xmlns:a16="http://schemas.microsoft.com/office/drawing/2014/main" id="{5315D154-E8ED-46EE-88B8-7D67FF6381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081" y="2480"/>
              <a:ext cx="0" cy="38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8684" name="Line 112">
              <a:extLst>
                <a:ext uri="{FF2B5EF4-FFF2-40B4-BE49-F238E27FC236}">
                  <a16:creationId xmlns="" xmlns:a16="http://schemas.microsoft.com/office/drawing/2014/main" id="{3933EB40-2CCD-479D-AE3F-378FFA71894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081" y="3280"/>
              <a:ext cx="0" cy="32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8685" name="Line 113">
              <a:extLst>
                <a:ext uri="{FF2B5EF4-FFF2-40B4-BE49-F238E27FC236}">
                  <a16:creationId xmlns="" xmlns:a16="http://schemas.microsoft.com/office/drawing/2014/main" id="{624AE26C-C68A-46F3-8B60-924C35FC5D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921" y="6740"/>
              <a:ext cx="62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8686" name="Line 114">
              <a:extLst>
                <a:ext uri="{FF2B5EF4-FFF2-40B4-BE49-F238E27FC236}">
                  <a16:creationId xmlns="" xmlns:a16="http://schemas.microsoft.com/office/drawing/2014/main" id="{1FE40268-AE39-4583-ACF1-ED58F00771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221" y="7240"/>
              <a:ext cx="0" cy="51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8687" name="Line 115">
              <a:extLst>
                <a:ext uri="{FF2B5EF4-FFF2-40B4-BE49-F238E27FC236}">
                  <a16:creationId xmlns="" xmlns:a16="http://schemas.microsoft.com/office/drawing/2014/main" id="{5F610440-8A5A-44F6-BE88-8300360D0FC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221" y="7715"/>
              <a:ext cx="64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8688" name="Line 116">
              <a:extLst>
                <a:ext uri="{FF2B5EF4-FFF2-40B4-BE49-F238E27FC236}">
                  <a16:creationId xmlns="" xmlns:a16="http://schemas.microsoft.com/office/drawing/2014/main" id="{7428AD2B-1C9C-4692-B71E-D8C45B1E545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541" y="6955"/>
              <a:ext cx="50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triangle" w="sm" len="med"/>
              <a:tailEnd type="non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68689" name="Group 117">
              <a:extLst>
                <a:ext uri="{FF2B5EF4-FFF2-40B4-BE49-F238E27FC236}">
                  <a16:creationId xmlns="" xmlns:a16="http://schemas.microsoft.com/office/drawing/2014/main" id="{8995357C-236C-408D-BC24-DA8EC5AF906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81" y="7535"/>
              <a:ext cx="660" cy="407"/>
              <a:chOff x="9461" y="12088"/>
              <a:chExt cx="660" cy="407"/>
            </a:xfrm>
          </p:grpSpPr>
          <p:sp>
            <p:nvSpPr>
              <p:cNvPr id="68704" name="Line 118">
                <a:extLst>
                  <a:ext uri="{FF2B5EF4-FFF2-40B4-BE49-F238E27FC236}">
                    <a16:creationId xmlns="" xmlns:a16="http://schemas.microsoft.com/office/drawing/2014/main" id="{038673E0-3BA4-49B3-BE95-A1BF40844D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9461" y="12105"/>
                <a:ext cx="660" cy="39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8705" name="Oval 119">
                <a:extLst>
                  <a:ext uri="{FF2B5EF4-FFF2-40B4-BE49-F238E27FC236}">
                    <a16:creationId xmlns="" xmlns:a16="http://schemas.microsoft.com/office/drawing/2014/main" id="{4808D49B-508D-4F2F-A25D-3D6AE612FB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V="1">
                <a:off x="9637" y="12088"/>
                <a:ext cx="389" cy="398"/>
              </a:xfrm>
              <a:prstGeom prst="ellips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¡"/>
                  <a:defRPr sz="27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zh-CN" altLang="en-US" sz="1800"/>
              </a:p>
            </p:txBody>
          </p:sp>
        </p:grpSp>
        <p:sp>
          <p:nvSpPr>
            <p:cNvPr id="68690" name="Line 120">
              <a:extLst>
                <a:ext uri="{FF2B5EF4-FFF2-40B4-BE49-F238E27FC236}">
                  <a16:creationId xmlns="" xmlns:a16="http://schemas.microsoft.com/office/drawing/2014/main" id="{086446DF-4471-4B0F-843B-BB117263C59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041" y="7915"/>
              <a:ext cx="0" cy="40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8691" name="Line 121">
              <a:extLst>
                <a:ext uri="{FF2B5EF4-FFF2-40B4-BE49-F238E27FC236}">
                  <a16:creationId xmlns="" xmlns:a16="http://schemas.microsoft.com/office/drawing/2014/main" id="{80D3558B-FA20-4CEF-AE73-CA0CA1607A7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041" y="6935"/>
              <a:ext cx="0" cy="59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8692" name="Line 122">
              <a:extLst>
                <a:ext uri="{FF2B5EF4-FFF2-40B4-BE49-F238E27FC236}">
                  <a16:creationId xmlns="" xmlns:a16="http://schemas.microsoft.com/office/drawing/2014/main" id="{6C450A4C-716C-4FA8-B075-C1AEE33241F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041" y="8315"/>
              <a:ext cx="38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none" w="sm" len="med"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68693" name="Group 123">
              <a:extLst>
                <a:ext uri="{FF2B5EF4-FFF2-40B4-BE49-F238E27FC236}">
                  <a16:creationId xmlns="" xmlns:a16="http://schemas.microsoft.com/office/drawing/2014/main" id="{DD0946F9-AF7D-4202-8E76-2850CEE752FA}"/>
                </a:ext>
              </a:extLst>
            </p:cNvPr>
            <p:cNvGrpSpPr>
              <a:grpSpLocks/>
            </p:cNvGrpSpPr>
            <p:nvPr/>
          </p:nvGrpSpPr>
          <p:grpSpPr bwMode="auto">
            <a:xfrm flipV="1">
              <a:off x="8841" y="3838"/>
              <a:ext cx="240" cy="122"/>
              <a:chOff x="8661" y="8035"/>
              <a:chExt cx="620" cy="716"/>
            </a:xfrm>
          </p:grpSpPr>
          <p:sp>
            <p:nvSpPr>
              <p:cNvPr id="68702" name="Arc 124">
                <a:extLst>
                  <a:ext uri="{FF2B5EF4-FFF2-40B4-BE49-F238E27FC236}">
                    <a16:creationId xmlns="" xmlns:a16="http://schemas.microsoft.com/office/drawing/2014/main" id="{5842D633-52B5-40C4-B9F7-6CCD7EDF01D8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 flipV="1">
                <a:off x="8466" y="8230"/>
                <a:ext cx="716" cy="325"/>
              </a:xfrm>
              <a:custGeom>
                <a:avLst/>
                <a:gdLst>
                  <a:gd name="T0" fmla="*/ 0 w 21600"/>
                  <a:gd name="T1" fmla="*/ 0 h 21600"/>
                  <a:gd name="T2" fmla="*/ 24 w 21600"/>
                  <a:gd name="T3" fmla="*/ 5 h 21600"/>
                  <a:gd name="T4" fmla="*/ 0 w 21600"/>
                  <a:gd name="T5" fmla="*/ 5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8703" name="Arc 125">
                <a:extLst>
                  <a:ext uri="{FF2B5EF4-FFF2-40B4-BE49-F238E27FC236}">
                    <a16:creationId xmlns="" xmlns:a16="http://schemas.microsoft.com/office/drawing/2014/main" id="{6DC3F2D3-8385-4770-9064-344082263F74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8761" y="8230"/>
                <a:ext cx="716" cy="325"/>
              </a:xfrm>
              <a:custGeom>
                <a:avLst/>
                <a:gdLst>
                  <a:gd name="T0" fmla="*/ 0 w 21600"/>
                  <a:gd name="T1" fmla="*/ 0 h 21600"/>
                  <a:gd name="T2" fmla="*/ 24 w 21600"/>
                  <a:gd name="T3" fmla="*/ 5 h 21600"/>
                  <a:gd name="T4" fmla="*/ 0 w 21600"/>
                  <a:gd name="T5" fmla="*/ 5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68694" name="Group 126">
              <a:extLst>
                <a:ext uri="{FF2B5EF4-FFF2-40B4-BE49-F238E27FC236}">
                  <a16:creationId xmlns="" xmlns:a16="http://schemas.microsoft.com/office/drawing/2014/main" id="{4C208D40-5F94-49D5-871F-EC10567FA901}"/>
                </a:ext>
              </a:extLst>
            </p:cNvPr>
            <p:cNvGrpSpPr>
              <a:grpSpLocks/>
            </p:cNvGrpSpPr>
            <p:nvPr/>
          </p:nvGrpSpPr>
          <p:grpSpPr bwMode="auto">
            <a:xfrm flipV="1">
              <a:off x="8841" y="3560"/>
              <a:ext cx="240" cy="298"/>
              <a:chOff x="8661" y="8686"/>
              <a:chExt cx="620" cy="3158"/>
            </a:xfrm>
          </p:grpSpPr>
          <p:sp>
            <p:nvSpPr>
              <p:cNvPr id="68698" name="Line 127">
                <a:extLst>
                  <a:ext uri="{FF2B5EF4-FFF2-40B4-BE49-F238E27FC236}">
                    <a16:creationId xmlns="" xmlns:a16="http://schemas.microsoft.com/office/drawing/2014/main" id="{639B4071-8180-46A9-A169-E5B7968B0B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661" y="8686"/>
                <a:ext cx="0" cy="1595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8699" name="Line 128">
                <a:extLst>
                  <a:ext uri="{FF2B5EF4-FFF2-40B4-BE49-F238E27FC236}">
                    <a16:creationId xmlns="" xmlns:a16="http://schemas.microsoft.com/office/drawing/2014/main" id="{3C7AF092-AEA5-49EA-9384-047280ED75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61" y="10249"/>
                <a:ext cx="0" cy="1595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8700" name="Line 129">
                <a:extLst>
                  <a:ext uri="{FF2B5EF4-FFF2-40B4-BE49-F238E27FC236}">
                    <a16:creationId xmlns="" xmlns:a16="http://schemas.microsoft.com/office/drawing/2014/main" id="{03BE6741-3F5F-4AE3-B1A4-89EE9D8469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9281" y="8686"/>
                <a:ext cx="0" cy="1595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8701" name="Line 130">
                <a:extLst>
                  <a:ext uri="{FF2B5EF4-FFF2-40B4-BE49-F238E27FC236}">
                    <a16:creationId xmlns="" xmlns:a16="http://schemas.microsoft.com/office/drawing/2014/main" id="{AA0D9E6F-5E90-48FA-A4C8-BAA39E74FA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9281" y="10249"/>
                <a:ext cx="0" cy="1595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68695" name="Line 131">
              <a:extLst>
                <a:ext uri="{FF2B5EF4-FFF2-40B4-BE49-F238E27FC236}">
                  <a16:creationId xmlns="" xmlns:a16="http://schemas.microsoft.com/office/drawing/2014/main" id="{31124CC6-826F-45D1-BD37-4C42C87433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01" y="3580"/>
              <a:ext cx="30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8696" name="Text Box 132">
              <a:extLst>
                <a:ext uri="{FF2B5EF4-FFF2-40B4-BE49-F238E27FC236}">
                  <a16:creationId xmlns="" xmlns:a16="http://schemas.microsoft.com/office/drawing/2014/main" id="{02C1DFD6-2FC4-4A33-A13B-0123BC864F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281" y="8075"/>
              <a:ext cx="840" cy="5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zh-CN" sz="1200" b="1">
                  <a:solidFill>
                    <a:srgbClr val="3333FF"/>
                  </a:solidFill>
                  <a:latin typeface="Times New Roman" panose="02020603050405020304" pitchFamily="18" charset="0"/>
                </a:rPr>
                <a:t>W, x</a:t>
              </a:r>
              <a:r>
                <a:rPr kumimoji="1" lang="en-US" altLang="zh-CN" sz="1200" b="1" baseline="-25000">
                  <a:solidFill>
                    <a:srgbClr val="3333FF"/>
                  </a:solidFill>
                  <a:latin typeface="Times New Roman" panose="02020603050405020304" pitchFamily="18" charset="0"/>
                </a:rPr>
                <a:t>W</a:t>
              </a:r>
              <a:endParaRPr kumimoji="1" lang="en-US" altLang="zh-CN" sz="1200">
                <a:solidFill>
                  <a:srgbClr val="3333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8697" name="Text Box 133">
              <a:extLst>
                <a:ext uri="{FF2B5EF4-FFF2-40B4-BE49-F238E27FC236}">
                  <a16:creationId xmlns="" xmlns:a16="http://schemas.microsoft.com/office/drawing/2014/main" id="{30D6DB98-7BC5-4C00-A6ED-9CAE45DDFE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81" y="4875"/>
              <a:ext cx="720" cy="5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zh-CN" sz="1200" b="1">
                  <a:solidFill>
                    <a:srgbClr val="3333FF"/>
                  </a:solidFill>
                  <a:latin typeface="Times New Roman" panose="02020603050405020304" pitchFamily="18" charset="0"/>
                </a:rPr>
                <a:t>F, x</a:t>
              </a:r>
              <a:r>
                <a:rPr kumimoji="1" lang="en-US" altLang="zh-CN" sz="1200" b="1" baseline="-25000">
                  <a:solidFill>
                    <a:srgbClr val="3333FF"/>
                  </a:solidFill>
                  <a:latin typeface="Times New Roman" panose="02020603050405020304" pitchFamily="18" charset="0"/>
                </a:rPr>
                <a:t>F</a:t>
              </a:r>
              <a:endParaRPr kumimoji="1" lang="en-US" altLang="zh-CN" sz="1200">
                <a:solidFill>
                  <a:srgbClr val="3333FF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68614" name="Rectangle 134">
            <a:extLst>
              <a:ext uri="{FF2B5EF4-FFF2-40B4-BE49-F238E27FC236}">
                <a16:creationId xmlns="" xmlns:a16="http://schemas.microsoft.com/office/drawing/2014/main" id="{D7EFD62A-BA35-401A-9096-246D0D83DD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2133600"/>
            <a:ext cx="6324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00FF"/>
              </a:buClr>
              <a:buFont typeface="Wingdings" panose="05000000000000000000" pitchFamily="2" charset="2"/>
              <a:buChar char="v"/>
            </a:pPr>
            <a:r>
              <a:rPr kumimoji="1" lang="en-US" altLang="zh-CN" sz="2400" b="1">
                <a:solidFill>
                  <a:srgbClr val="0000FF"/>
                </a:solidFill>
                <a:latin typeface="Times New Roman" panose="02020603050405020304" pitchFamily="18" charset="0"/>
              </a:rPr>
              <a:t>E</a:t>
            </a:r>
            <a:r>
              <a:rPr kumimoji="1" lang="en-US" altLang="zh-CN" sz="2400" b="1" baseline="-30000">
                <a:solidFill>
                  <a:srgbClr val="0000FF"/>
                </a:solidFill>
                <a:latin typeface="Times New Roman" panose="02020603050405020304" pitchFamily="18" charset="0"/>
              </a:rPr>
              <a:t>0</a:t>
            </a:r>
            <a:r>
              <a:rPr kumimoji="1" lang="zh-CN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与</a:t>
            </a:r>
            <a:r>
              <a:rPr kumimoji="1" lang="en-US" altLang="zh-CN" sz="2400" b="1">
                <a:solidFill>
                  <a:srgbClr val="0000FF"/>
                </a:solidFill>
                <a:latin typeface="Times New Roman" panose="02020603050405020304" pitchFamily="18" charset="0"/>
              </a:rPr>
              <a:t>E</a:t>
            </a:r>
            <a:r>
              <a:rPr kumimoji="1" lang="en-US" altLang="zh-CN" sz="2400" b="1" baseline="-30000">
                <a:solidFill>
                  <a:srgbClr val="0000FF"/>
                </a:solidFill>
                <a:latin typeface="Times New Roman" panose="02020603050405020304" pitchFamily="18" charset="0"/>
              </a:rPr>
              <a:t>m</a:t>
            </a:r>
            <a:r>
              <a:rPr kumimoji="1" lang="zh-CN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数值上相等吗？</a:t>
            </a:r>
            <a:r>
              <a:rPr kumimoji="1" lang="en-US" altLang="zh-CN" sz="2400" b="1">
                <a:solidFill>
                  <a:srgbClr val="0000FF"/>
                </a:solidFill>
                <a:latin typeface="Times New Roman" panose="02020603050405020304" pitchFamily="18" charset="0"/>
              </a:rPr>
              <a:t>___________</a:t>
            </a:r>
          </a:p>
        </p:txBody>
      </p:sp>
      <p:sp>
        <p:nvSpPr>
          <p:cNvPr id="68615" name="Rectangle 135">
            <a:extLst>
              <a:ext uri="{FF2B5EF4-FFF2-40B4-BE49-F238E27FC236}">
                <a16:creationId xmlns="" xmlns:a16="http://schemas.microsoft.com/office/drawing/2014/main" id="{3F1C2BF0-1843-4E81-A114-362AEDF312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3581400"/>
            <a:ext cx="533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00FF"/>
              </a:buClr>
              <a:buFont typeface="Wingdings" panose="05000000000000000000" pitchFamily="2" charset="2"/>
              <a:buChar char="v"/>
            </a:pPr>
            <a:r>
              <a:rPr kumimoji="1" lang="en-US" altLang="zh-CN" sz="2400" b="1">
                <a:solidFill>
                  <a:srgbClr val="0000FF"/>
                </a:solidFill>
                <a:latin typeface="Times New Roman" panose="02020603050405020304" pitchFamily="18" charset="0"/>
              </a:rPr>
              <a:t>E</a:t>
            </a:r>
            <a:r>
              <a:rPr kumimoji="1" lang="en-US" altLang="zh-CN" sz="2400" b="1" baseline="-30000">
                <a:solidFill>
                  <a:srgbClr val="0000FF"/>
                </a:solidFill>
                <a:latin typeface="Times New Roman" panose="02020603050405020304" pitchFamily="18" charset="0"/>
              </a:rPr>
              <a:t>0</a:t>
            </a:r>
            <a:r>
              <a:rPr kumimoji="1" lang="zh-CN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大，则</a:t>
            </a:r>
            <a:r>
              <a:rPr kumimoji="1" lang="en-US" altLang="zh-CN" sz="2400" b="1">
                <a:solidFill>
                  <a:srgbClr val="0000FF"/>
                </a:solidFill>
                <a:latin typeface="Times New Roman" panose="02020603050405020304" pitchFamily="18" charset="0"/>
              </a:rPr>
              <a:t>E</a:t>
            </a:r>
            <a:r>
              <a:rPr kumimoji="1" lang="en-US" altLang="zh-CN" sz="2400" b="1" baseline="-30000">
                <a:solidFill>
                  <a:srgbClr val="0000FF"/>
                </a:solidFill>
                <a:latin typeface="Times New Roman" panose="02020603050405020304" pitchFamily="18" charset="0"/>
              </a:rPr>
              <a:t>m</a:t>
            </a:r>
            <a:r>
              <a:rPr kumimoji="1" lang="zh-CN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一定大吗？</a:t>
            </a:r>
            <a:r>
              <a:rPr kumimoji="1" lang="en-US" altLang="zh-CN" sz="2400" b="1" baseline="-30000">
                <a:solidFill>
                  <a:srgbClr val="0000FF"/>
                </a:solidFill>
                <a:latin typeface="Times New Roman" panose="02020603050405020304" pitchFamily="18" charset="0"/>
              </a:rPr>
              <a:t>————————</a:t>
            </a:r>
            <a:endParaRPr kumimoji="1" lang="en-US" altLang="zh-CN" sz="24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68616" name="Rectangle 136">
            <a:extLst>
              <a:ext uri="{FF2B5EF4-FFF2-40B4-BE49-F238E27FC236}">
                <a16:creationId xmlns="" xmlns:a16="http://schemas.microsoft.com/office/drawing/2014/main" id="{251BE37F-9BE6-4EC3-AE3F-0136C7B098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4495800"/>
            <a:ext cx="6338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FF00FF"/>
              </a:buClr>
              <a:buFont typeface="Wingdings" panose="05000000000000000000" pitchFamily="2" charset="2"/>
              <a:buChar char="v"/>
            </a:pPr>
            <a:r>
              <a:rPr kumimoji="1" lang="zh-CN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但反过来，</a:t>
            </a:r>
            <a:r>
              <a:rPr kumimoji="1" lang="en-US" altLang="zh-CN" sz="2400" b="1">
                <a:solidFill>
                  <a:srgbClr val="0000FF"/>
                </a:solidFill>
                <a:latin typeface="Times New Roman" panose="02020603050405020304" pitchFamily="18" charset="0"/>
              </a:rPr>
              <a:t>E</a:t>
            </a:r>
            <a:r>
              <a:rPr kumimoji="1" lang="en-US" altLang="zh-CN" sz="2400" b="1" baseline="-30000">
                <a:solidFill>
                  <a:srgbClr val="0000FF"/>
                </a:solidFill>
                <a:latin typeface="Times New Roman" panose="02020603050405020304" pitchFamily="18" charset="0"/>
              </a:rPr>
              <a:t>m</a:t>
            </a:r>
            <a:r>
              <a:rPr kumimoji="1" lang="zh-CN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大，则</a:t>
            </a:r>
            <a:r>
              <a:rPr kumimoji="1" lang="en-US" altLang="zh-CN" sz="2400" b="1">
                <a:solidFill>
                  <a:srgbClr val="0000FF"/>
                </a:solidFill>
                <a:latin typeface="Times New Roman" panose="02020603050405020304" pitchFamily="18" charset="0"/>
              </a:rPr>
              <a:t>E</a:t>
            </a:r>
            <a:r>
              <a:rPr kumimoji="1" lang="en-US" altLang="zh-CN" sz="2400" b="1" baseline="-30000">
                <a:solidFill>
                  <a:srgbClr val="0000FF"/>
                </a:solidFill>
                <a:latin typeface="Times New Roman" panose="02020603050405020304" pitchFamily="18" charset="0"/>
              </a:rPr>
              <a:t>0</a:t>
            </a:r>
            <a:r>
              <a:rPr kumimoji="1" lang="zh-CN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一定大吗？</a:t>
            </a:r>
            <a:r>
              <a:rPr kumimoji="1" lang="en-US" altLang="zh-CN" sz="2400" b="1" baseline="-30000">
                <a:solidFill>
                  <a:srgbClr val="0000FF"/>
                </a:solidFill>
                <a:latin typeface="Times New Roman" panose="02020603050405020304" pitchFamily="18" charset="0"/>
              </a:rPr>
              <a:t>—————</a:t>
            </a:r>
          </a:p>
        </p:txBody>
      </p:sp>
      <p:sp>
        <p:nvSpPr>
          <p:cNvPr id="439433" name="Rectangle 137">
            <a:extLst>
              <a:ext uri="{FF2B5EF4-FFF2-40B4-BE49-F238E27FC236}">
                <a16:creationId xmlns="" xmlns:a16="http://schemas.microsoft.com/office/drawing/2014/main" id="{5FA7734D-8EEB-4643-BA1E-09AE7C771F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0" y="2057400"/>
            <a:ext cx="2022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1" lang="zh-CN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不一定相等；</a:t>
            </a:r>
          </a:p>
        </p:txBody>
      </p:sp>
      <p:sp>
        <p:nvSpPr>
          <p:cNvPr id="439434" name="Rectangle 138">
            <a:extLst>
              <a:ext uri="{FF2B5EF4-FFF2-40B4-BE49-F238E27FC236}">
                <a16:creationId xmlns="" xmlns:a16="http://schemas.microsoft.com/office/drawing/2014/main" id="{5556676E-5081-44E8-97A1-0A32007928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3505200"/>
            <a:ext cx="11033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1" lang="zh-CN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一定</a:t>
            </a:r>
          </a:p>
        </p:txBody>
      </p:sp>
      <p:sp>
        <p:nvSpPr>
          <p:cNvPr id="439435" name="Rectangle 139">
            <a:extLst>
              <a:ext uri="{FF2B5EF4-FFF2-40B4-BE49-F238E27FC236}">
                <a16:creationId xmlns="" xmlns:a16="http://schemas.microsoft.com/office/drawing/2014/main" id="{4F2320CC-3A53-4E8C-A028-D5123C6559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2988" y="5229225"/>
            <a:ext cx="54006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FF00FF"/>
              </a:buClr>
              <a:buFont typeface="Wingdings" panose="05000000000000000000" pitchFamily="2" charset="2"/>
              <a:buNone/>
            </a:pPr>
            <a:r>
              <a:rPr kumimoji="1" lang="zh-CN" altLang="en-US" sz="2000" b="1">
                <a:solidFill>
                  <a:srgbClr val="0000FF"/>
                </a:solidFill>
                <a:latin typeface="Times New Roman" panose="02020603050405020304" pitchFamily="18" charset="0"/>
              </a:rPr>
              <a:t>      这是因为，板和板之间传质会相互影响，可能存在着各种不利的操作现象，如漏液、雾沫夹带、液泛等（详见第十一章）。</a:t>
            </a:r>
          </a:p>
        </p:txBody>
      </p:sp>
      <p:sp>
        <p:nvSpPr>
          <p:cNvPr id="439436" name="Rectangle 140">
            <a:extLst>
              <a:ext uri="{FF2B5EF4-FFF2-40B4-BE49-F238E27FC236}">
                <a16:creationId xmlns="" xmlns:a16="http://schemas.microsoft.com/office/drawing/2014/main" id="{47AAD70D-A274-43C3-8DA0-0373E9D509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2708275"/>
            <a:ext cx="547211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1" lang="zh-CN" altLang="en-US" sz="2000" b="1">
                <a:solidFill>
                  <a:srgbClr val="0000FF"/>
                </a:solidFill>
                <a:latin typeface="Times New Roman" panose="02020603050405020304" pitchFamily="18" charset="0"/>
              </a:rPr>
              <a:t>    这是因为，全塔效率不仅和单板效率有关，还和板间相互影响有关。</a:t>
            </a:r>
          </a:p>
        </p:txBody>
      </p:sp>
      <p:grpSp>
        <p:nvGrpSpPr>
          <p:cNvPr id="68621" name="Group 189">
            <a:extLst>
              <a:ext uri="{FF2B5EF4-FFF2-40B4-BE49-F238E27FC236}">
                <a16:creationId xmlns="" xmlns:a16="http://schemas.microsoft.com/office/drawing/2014/main" id="{1D2AD162-D04D-4495-BC6D-BD1175C8EA5D}"/>
              </a:ext>
            </a:extLst>
          </p:cNvPr>
          <p:cNvGrpSpPr>
            <a:grpSpLocks/>
          </p:cNvGrpSpPr>
          <p:nvPr/>
        </p:nvGrpSpPr>
        <p:grpSpPr bwMode="auto">
          <a:xfrm>
            <a:off x="6588125" y="3573463"/>
            <a:ext cx="2147888" cy="2820987"/>
            <a:chOff x="3840" y="2016"/>
            <a:chExt cx="1870" cy="2112"/>
          </a:xfrm>
        </p:grpSpPr>
        <p:sp>
          <p:nvSpPr>
            <p:cNvPr id="68624" name="Line 145">
              <a:extLst>
                <a:ext uri="{FF2B5EF4-FFF2-40B4-BE49-F238E27FC236}">
                  <a16:creationId xmlns="" xmlns:a16="http://schemas.microsoft.com/office/drawing/2014/main" id="{BC801ACB-3767-4C46-9DBC-E7E580B1895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3" y="2504"/>
              <a:ext cx="0" cy="1239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8625" name="Line 146">
              <a:extLst>
                <a:ext uri="{FF2B5EF4-FFF2-40B4-BE49-F238E27FC236}">
                  <a16:creationId xmlns="" xmlns:a16="http://schemas.microsoft.com/office/drawing/2014/main" id="{6AF29B11-587F-4207-82E2-BD404D15319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02" y="2522"/>
              <a:ext cx="0" cy="1273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8626" name="Line 147">
              <a:extLst>
                <a:ext uri="{FF2B5EF4-FFF2-40B4-BE49-F238E27FC236}">
                  <a16:creationId xmlns="" xmlns:a16="http://schemas.microsoft.com/office/drawing/2014/main" id="{8C488FAE-5949-4969-A01A-64D2C3C7E6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3" y="3307"/>
              <a:ext cx="981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8627" name="Oval 148">
              <a:extLst>
                <a:ext uri="{FF2B5EF4-FFF2-40B4-BE49-F238E27FC236}">
                  <a16:creationId xmlns="" xmlns:a16="http://schemas.microsoft.com/office/drawing/2014/main" id="{EF4BE4F1-2AA3-4805-9AC3-DEB6120745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8" y="3237"/>
              <a:ext cx="167" cy="52"/>
            </a:xfrm>
            <a:prstGeom prst="ellipse">
              <a:avLst/>
            </a:prstGeom>
            <a:solidFill>
              <a:srgbClr val="FFFFFF"/>
            </a:solidFill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CN" altLang="en-US" sz="1800"/>
            </a:p>
          </p:txBody>
        </p:sp>
        <p:grpSp>
          <p:nvGrpSpPr>
            <p:cNvPr id="68628" name="Group 149">
              <a:extLst>
                <a:ext uri="{FF2B5EF4-FFF2-40B4-BE49-F238E27FC236}">
                  <a16:creationId xmlns="" xmlns:a16="http://schemas.microsoft.com/office/drawing/2014/main" id="{05D39759-6504-47C3-AB16-2F8AEADF07AD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4223" y="2958"/>
              <a:ext cx="1112" cy="87"/>
              <a:chOff x="4821" y="6855"/>
              <a:chExt cx="800" cy="100"/>
            </a:xfrm>
          </p:grpSpPr>
          <p:grpSp>
            <p:nvGrpSpPr>
              <p:cNvPr id="68660" name="Group 150">
                <a:extLst>
                  <a:ext uri="{FF2B5EF4-FFF2-40B4-BE49-F238E27FC236}">
                    <a16:creationId xmlns="" xmlns:a16="http://schemas.microsoft.com/office/drawing/2014/main" id="{CFB5B23D-B308-40AE-83A4-F6D72482421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21" y="6855"/>
                <a:ext cx="714" cy="1"/>
                <a:chOff x="5641" y="5789"/>
                <a:chExt cx="714" cy="1"/>
              </a:xfrm>
            </p:grpSpPr>
            <p:sp>
              <p:nvSpPr>
                <p:cNvPr id="68664" name="Line 151">
                  <a:extLst>
                    <a:ext uri="{FF2B5EF4-FFF2-40B4-BE49-F238E27FC236}">
                      <a16:creationId xmlns="" xmlns:a16="http://schemas.microsoft.com/office/drawing/2014/main" id="{47B64F4E-5F48-4C93-825F-2F064B49968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641" y="5789"/>
                  <a:ext cx="179" cy="1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68665" name="Line 152">
                  <a:extLst>
                    <a:ext uri="{FF2B5EF4-FFF2-40B4-BE49-F238E27FC236}">
                      <a16:creationId xmlns="" xmlns:a16="http://schemas.microsoft.com/office/drawing/2014/main" id="{6593CC42-467E-4F6C-B5E1-2D89B16F255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909" y="5789"/>
                  <a:ext cx="179" cy="1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68666" name="Line 153">
                  <a:extLst>
                    <a:ext uri="{FF2B5EF4-FFF2-40B4-BE49-F238E27FC236}">
                      <a16:creationId xmlns="" xmlns:a16="http://schemas.microsoft.com/office/drawing/2014/main" id="{EFB4AC0F-AD46-4131-9A63-01E5AC92101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176" y="5789"/>
                  <a:ext cx="179" cy="1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sp>
            <p:nvSpPr>
              <p:cNvPr id="68661" name="Oval 154">
                <a:extLst>
                  <a:ext uri="{FF2B5EF4-FFF2-40B4-BE49-F238E27FC236}">
                    <a16:creationId xmlns="" xmlns:a16="http://schemas.microsoft.com/office/drawing/2014/main" id="{9B45AC5C-0010-4665-B468-E14BDDD67E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61" y="6895"/>
                <a:ext cx="120" cy="60"/>
              </a:xfrm>
              <a:prstGeom prst="ellipse">
                <a:avLst/>
              </a:prstGeom>
              <a:solidFill>
                <a:srgbClr val="FFFFFF"/>
              </a:solidFill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¡"/>
                  <a:defRPr sz="27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zh-CN" altLang="en-US" sz="1800"/>
              </a:p>
            </p:txBody>
          </p:sp>
          <p:sp>
            <p:nvSpPr>
              <p:cNvPr id="68662" name="Oval 155">
                <a:extLst>
                  <a:ext uri="{FF2B5EF4-FFF2-40B4-BE49-F238E27FC236}">
                    <a16:creationId xmlns="" xmlns:a16="http://schemas.microsoft.com/office/drawing/2014/main" id="{392797DF-B55E-4AFD-A4F3-9261D11EE4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21" y="6895"/>
                <a:ext cx="120" cy="60"/>
              </a:xfrm>
              <a:prstGeom prst="ellipse">
                <a:avLst/>
              </a:prstGeom>
              <a:solidFill>
                <a:srgbClr val="FFFFFF"/>
              </a:solidFill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¡"/>
                  <a:defRPr sz="27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zh-CN" altLang="en-US" sz="1800"/>
              </a:p>
            </p:txBody>
          </p:sp>
          <p:sp>
            <p:nvSpPr>
              <p:cNvPr id="68663" name="Oval 156">
                <a:extLst>
                  <a:ext uri="{FF2B5EF4-FFF2-40B4-BE49-F238E27FC236}">
                    <a16:creationId xmlns="" xmlns:a16="http://schemas.microsoft.com/office/drawing/2014/main" id="{6AA0DD18-500F-4B12-BF67-56E2522C24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01" y="6895"/>
                <a:ext cx="120" cy="60"/>
              </a:xfrm>
              <a:prstGeom prst="ellipse">
                <a:avLst/>
              </a:prstGeom>
              <a:solidFill>
                <a:srgbClr val="FFFFFF"/>
              </a:solidFill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¡"/>
                  <a:defRPr sz="27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zh-CN" altLang="en-US" sz="1800"/>
              </a:p>
            </p:txBody>
          </p:sp>
        </p:grpSp>
        <p:grpSp>
          <p:nvGrpSpPr>
            <p:cNvPr id="68629" name="Group 157">
              <a:extLst>
                <a:ext uri="{FF2B5EF4-FFF2-40B4-BE49-F238E27FC236}">
                  <a16:creationId xmlns="" xmlns:a16="http://schemas.microsoft.com/office/drawing/2014/main" id="{83D6EC73-A01C-4B2F-96C1-5144D20F4EE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50" y="3062"/>
              <a:ext cx="1114" cy="88"/>
              <a:chOff x="4821" y="6855"/>
              <a:chExt cx="800" cy="100"/>
            </a:xfrm>
          </p:grpSpPr>
          <p:grpSp>
            <p:nvGrpSpPr>
              <p:cNvPr id="68653" name="Group 158">
                <a:extLst>
                  <a:ext uri="{FF2B5EF4-FFF2-40B4-BE49-F238E27FC236}">
                    <a16:creationId xmlns="" xmlns:a16="http://schemas.microsoft.com/office/drawing/2014/main" id="{D22B38AE-6F2A-44F0-AA39-6AEE5305E74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21" y="6855"/>
                <a:ext cx="714" cy="1"/>
                <a:chOff x="5641" y="5789"/>
                <a:chExt cx="714" cy="1"/>
              </a:xfrm>
            </p:grpSpPr>
            <p:sp>
              <p:nvSpPr>
                <p:cNvPr id="68657" name="Line 159">
                  <a:extLst>
                    <a:ext uri="{FF2B5EF4-FFF2-40B4-BE49-F238E27FC236}">
                      <a16:creationId xmlns="" xmlns:a16="http://schemas.microsoft.com/office/drawing/2014/main" id="{AE2FED35-01F6-42D7-AD43-753B79ADBF7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641" y="5789"/>
                  <a:ext cx="179" cy="1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68658" name="Line 160">
                  <a:extLst>
                    <a:ext uri="{FF2B5EF4-FFF2-40B4-BE49-F238E27FC236}">
                      <a16:creationId xmlns="" xmlns:a16="http://schemas.microsoft.com/office/drawing/2014/main" id="{B64ACD62-3665-4DB9-BC4B-11A67639BDB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909" y="5789"/>
                  <a:ext cx="179" cy="1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68659" name="Line 161">
                  <a:extLst>
                    <a:ext uri="{FF2B5EF4-FFF2-40B4-BE49-F238E27FC236}">
                      <a16:creationId xmlns="" xmlns:a16="http://schemas.microsoft.com/office/drawing/2014/main" id="{9C1F85CB-5BC2-494B-B409-4BBF1D8E17F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176" y="5789"/>
                  <a:ext cx="179" cy="1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sp>
            <p:nvSpPr>
              <p:cNvPr id="68654" name="Oval 162">
                <a:extLst>
                  <a:ext uri="{FF2B5EF4-FFF2-40B4-BE49-F238E27FC236}">
                    <a16:creationId xmlns="" xmlns:a16="http://schemas.microsoft.com/office/drawing/2014/main" id="{6B2393D8-8B59-49AE-ACF3-AF55C92C96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61" y="6895"/>
                <a:ext cx="120" cy="60"/>
              </a:xfrm>
              <a:prstGeom prst="ellipse">
                <a:avLst/>
              </a:prstGeom>
              <a:solidFill>
                <a:srgbClr val="FFFFFF"/>
              </a:solidFill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¡"/>
                  <a:defRPr sz="27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zh-CN" altLang="en-US" sz="1800"/>
              </a:p>
            </p:txBody>
          </p:sp>
          <p:sp>
            <p:nvSpPr>
              <p:cNvPr id="68655" name="Oval 163">
                <a:extLst>
                  <a:ext uri="{FF2B5EF4-FFF2-40B4-BE49-F238E27FC236}">
                    <a16:creationId xmlns="" xmlns:a16="http://schemas.microsoft.com/office/drawing/2014/main" id="{93C8B33D-90D4-4117-85AA-83B04C4E1D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21" y="6895"/>
                <a:ext cx="120" cy="60"/>
              </a:xfrm>
              <a:prstGeom prst="ellipse">
                <a:avLst/>
              </a:prstGeom>
              <a:solidFill>
                <a:srgbClr val="FFFFFF"/>
              </a:solidFill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¡"/>
                  <a:defRPr sz="27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zh-CN" altLang="en-US" sz="1800"/>
              </a:p>
            </p:txBody>
          </p:sp>
          <p:sp>
            <p:nvSpPr>
              <p:cNvPr id="68656" name="Oval 164">
                <a:extLst>
                  <a:ext uri="{FF2B5EF4-FFF2-40B4-BE49-F238E27FC236}">
                    <a16:creationId xmlns="" xmlns:a16="http://schemas.microsoft.com/office/drawing/2014/main" id="{70FA0741-E68C-4958-85EC-60EED4737C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01" y="6895"/>
                <a:ext cx="120" cy="60"/>
              </a:xfrm>
              <a:prstGeom prst="ellipse">
                <a:avLst/>
              </a:prstGeom>
              <a:solidFill>
                <a:srgbClr val="FFFFFF"/>
              </a:solidFill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¡"/>
                  <a:defRPr sz="27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zh-CN" altLang="en-US" sz="1800"/>
              </a:p>
            </p:txBody>
          </p:sp>
        </p:grpSp>
        <p:grpSp>
          <p:nvGrpSpPr>
            <p:cNvPr id="68630" name="Group 165">
              <a:extLst>
                <a:ext uri="{FF2B5EF4-FFF2-40B4-BE49-F238E27FC236}">
                  <a16:creationId xmlns="" xmlns:a16="http://schemas.microsoft.com/office/drawing/2014/main" id="{89B18C8B-A45D-40F8-AC80-BBB02DFDEC18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4223" y="3184"/>
              <a:ext cx="1112" cy="88"/>
              <a:chOff x="4821" y="6855"/>
              <a:chExt cx="800" cy="100"/>
            </a:xfrm>
          </p:grpSpPr>
          <p:grpSp>
            <p:nvGrpSpPr>
              <p:cNvPr id="68646" name="Group 166">
                <a:extLst>
                  <a:ext uri="{FF2B5EF4-FFF2-40B4-BE49-F238E27FC236}">
                    <a16:creationId xmlns="" xmlns:a16="http://schemas.microsoft.com/office/drawing/2014/main" id="{68A6407D-10D0-497F-83A9-D2B0F7DD14E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21" y="6855"/>
                <a:ext cx="714" cy="1"/>
                <a:chOff x="5641" y="5789"/>
                <a:chExt cx="714" cy="1"/>
              </a:xfrm>
            </p:grpSpPr>
            <p:sp>
              <p:nvSpPr>
                <p:cNvPr id="68650" name="Line 167">
                  <a:extLst>
                    <a:ext uri="{FF2B5EF4-FFF2-40B4-BE49-F238E27FC236}">
                      <a16:creationId xmlns="" xmlns:a16="http://schemas.microsoft.com/office/drawing/2014/main" id="{5A360AD1-903A-4B09-95D3-745039EE20C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641" y="5789"/>
                  <a:ext cx="179" cy="1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68651" name="Line 168">
                  <a:extLst>
                    <a:ext uri="{FF2B5EF4-FFF2-40B4-BE49-F238E27FC236}">
                      <a16:creationId xmlns="" xmlns:a16="http://schemas.microsoft.com/office/drawing/2014/main" id="{6C0F99DF-416B-4219-9B44-D048445FD0C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909" y="5789"/>
                  <a:ext cx="179" cy="1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68652" name="Line 169">
                  <a:extLst>
                    <a:ext uri="{FF2B5EF4-FFF2-40B4-BE49-F238E27FC236}">
                      <a16:creationId xmlns="" xmlns:a16="http://schemas.microsoft.com/office/drawing/2014/main" id="{656761FB-8623-4D93-B9AD-9821CD9F9BB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176" y="5789"/>
                  <a:ext cx="179" cy="1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sp>
            <p:nvSpPr>
              <p:cNvPr id="68647" name="Oval 170">
                <a:extLst>
                  <a:ext uri="{FF2B5EF4-FFF2-40B4-BE49-F238E27FC236}">
                    <a16:creationId xmlns="" xmlns:a16="http://schemas.microsoft.com/office/drawing/2014/main" id="{F36E7FA0-32FF-41C4-9231-78FBB4F5CD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61" y="6895"/>
                <a:ext cx="120" cy="60"/>
              </a:xfrm>
              <a:prstGeom prst="ellipse">
                <a:avLst/>
              </a:prstGeom>
              <a:solidFill>
                <a:srgbClr val="FFFFFF"/>
              </a:solidFill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¡"/>
                  <a:defRPr sz="27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zh-CN" altLang="en-US" sz="1800"/>
              </a:p>
            </p:txBody>
          </p:sp>
          <p:sp>
            <p:nvSpPr>
              <p:cNvPr id="68648" name="Oval 171">
                <a:extLst>
                  <a:ext uri="{FF2B5EF4-FFF2-40B4-BE49-F238E27FC236}">
                    <a16:creationId xmlns="" xmlns:a16="http://schemas.microsoft.com/office/drawing/2014/main" id="{14C23D84-525F-41AE-8103-E69A434675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21" y="6895"/>
                <a:ext cx="120" cy="60"/>
              </a:xfrm>
              <a:prstGeom prst="ellipse">
                <a:avLst/>
              </a:prstGeom>
              <a:solidFill>
                <a:srgbClr val="FFFFFF"/>
              </a:solidFill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¡"/>
                  <a:defRPr sz="27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zh-CN" altLang="en-US" sz="1800"/>
              </a:p>
            </p:txBody>
          </p:sp>
          <p:sp>
            <p:nvSpPr>
              <p:cNvPr id="68649" name="Oval 172">
                <a:extLst>
                  <a:ext uri="{FF2B5EF4-FFF2-40B4-BE49-F238E27FC236}">
                    <a16:creationId xmlns="" xmlns:a16="http://schemas.microsoft.com/office/drawing/2014/main" id="{A69095E5-CF32-4731-B30F-204CDA26E0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01" y="6895"/>
                <a:ext cx="120" cy="60"/>
              </a:xfrm>
              <a:prstGeom prst="ellipse">
                <a:avLst/>
              </a:prstGeom>
              <a:solidFill>
                <a:srgbClr val="FFFFFF"/>
              </a:solidFill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¡"/>
                  <a:defRPr sz="27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zh-CN" altLang="en-US" sz="1800"/>
              </a:p>
            </p:txBody>
          </p:sp>
        </p:grpSp>
        <p:sp>
          <p:nvSpPr>
            <p:cNvPr id="68631" name="Oval 173">
              <a:extLst>
                <a:ext uri="{FF2B5EF4-FFF2-40B4-BE49-F238E27FC236}">
                  <a16:creationId xmlns="" xmlns:a16="http://schemas.microsoft.com/office/drawing/2014/main" id="{182DA708-00AB-42CF-8697-E26DDFD246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8" y="3010"/>
              <a:ext cx="167" cy="52"/>
            </a:xfrm>
            <a:prstGeom prst="ellipse">
              <a:avLst/>
            </a:prstGeom>
            <a:solidFill>
              <a:srgbClr val="FFFFFF"/>
            </a:solidFill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CN" altLang="en-US" sz="1800"/>
            </a:p>
          </p:txBody>
        </p:sp>
        <p:sp>
          <p:nvSpPr>
            <p:cNvPr id="68632" name="Line 174">
              <a:extLst>
                <a:ext uri="{FF2B5EF4-FFF2-40B4-BE49-F238E27FC236}">
                  <a16:creationId xmlns="" xmlns:a16="http://schemas.microsoft.com/office/drawing/2014/main" id="{1466F792-9A11-48CD-818D-64B12AD0D21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853" y="2380"/>
              <a:ext cx="0" cy="525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8633" name="Line 175">
              <a:extLst>
                <a:ext uri="{FF2B5EF4-FFF2-40B4-BE49-F238E27FC236}">
                  <a16:creationId xmlns="" xmlns:a16="http://schemas.microsoft.com/office/drawing/2014/main" id="{280401BE-29A7-4487-A11E-C05A320384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86" y="2400"/>
              <a:ext cx="0" cy="524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8634" name="Text Box 176">
              <a:extLst>
                <a:ext uri="{FF2B5EF4-FFF2-40B4-BE49-F238E27FC236}">
                  <a16:creationId xmlns="" xmlns:a16="http://schemas.microsoft.com/office/drawing/2014/main" id="{EA9872DC-B95A-4E3C-9E87-4CC05D07A6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0" y="3097"/>
              <a:ext cx="429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zh-CN" sz="2400" b="1">
                  <a:latin typeface="Times New Roman" panose="02020603050405020304" pitchFamily="18" charset="0"/>
                </a:rPr>
                <a:t>n</a:t>
              </a:r>
              <a:endParaRPr kumimoji="1" lang="en-US" altLang="zh-CN" sz="1000">
                <a:latin typeface="Times New Roman" panose="02020603050405020304" pitchFamily="18" charset="0"/>
              </a:endParaRPr>
            </a:p>
          </p:txBody>
        </p:sp>
        <p:sp>
          <p:nvSpPr>
            <p:cNvPr id="68635" name="Text Box 177">
              <a:extLst>
                <a:ext uri="{FF2B5EF4-FFF2-40B4-BE49-F238E27FC236}">
                  <a16:creationId xmlns="" xmlns:a16="http://schemas.microsoft.com/office/drawing/2014/main" id="{AB14E55E-4FDC-449C-AB88-9289C5B07A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13" y="2016"/>
              <a:ext cx="750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zh-CN" sz="2400" b="1">
                  <a:latin typeface="Times New Roman" panose="02020603050405020304" pitchFamily="18" charset="0"/>
                </a:rPr>
                <a:t>x</a:t>
              </a:r>
              <a:r>
                <a:rPr kumimoji="1" lang="en-US" altLang="zh-CN" sz="2400" b="1" baseline="-25000">
                  <a:latin typeface="Times New Roman" panose="02020603050405020304" pitchFamily="18" charset="0"/>
                </a:rPr>
                <a:t>n-1</a:t>
              </a:r>
              <a:endParaRPr kumimoji="1" lang="en-US" altLang="zh-CN" sz="1000">
                <a:latin typeface="Times New Roman" panose="02020603050405020304" pitchFamily="18" charset="0"/>
              </a:endParaRPr>
            </a:p>
          </p:txBody>
        </p:sp>
        <p:sp>
          <p:nvSpPr>
            <p:cNvPr id="68636" name="Line 178">
              <a:extLst>
                <a:ext uri="{FF2B5EF4-FFF2-40B4-BE49-F238E27FC236}">
                  <a16:creationId xmlns="" xmlns:a16="http://schemas.microsoft.com/office/drawing/2014/main" id="{A50C6707-4CAC-4D2A-AD48-55A1A350C81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853" y="3307"/>
              <a:ext cx="0" cy="545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8637" name="Line 179">
              <a:extLst>
                <a:ext uri="{FF2B5EF4-FFF2-40B4-BE49-F238E27FC236}">
                  <a16:creationId xmlns="" xmlns:a16="http://schemas.microsoft.com/office/drawing/2014/main" id="{BE5B61D9-CE2A-478B-BB27-5C498D812A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79" y="3254"/>
              <a:ext cx="0" cy="546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8638" name="Text Box 180">
              <a:extLst>
                <a:ext uri="{FF2B5EF4-FFF2-40B4-BE49-F238E27FC236}">
                  <a16:creationId xmlns="" xmlns:a16="http://schemas.microsoft.com/office/drawing/2014/main" id="{372F2D81-2C34-4533-B9CA-D5A41C9F6C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22" y="3743"/>
              <a:ext cx="608" cy="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zh-CN" sz="2400" b="1">
                  <a:latin typeface="Times New Roman" panose="02020603050405020304" pitchFamily="18" charset="0"/>
                </a:rPr>
                <a:t>y</a:t>
              </a:r>
              <a:r>
                <a:rPr kumimoji="1" lang="en-US" altLang="zh-CN" sz="2400" b="1" baseline="-25000">
                  <a:latin typeface="Times New Roman" panose="02020603050405020304" pitchFamily="18" charset="0"/>
                </a:rPr>
                <a:t>n+1</a:t>
              </a:r>
              <a:endParaRPr kumimoji="1" lang="en-US" altLang="zh-CN" sz="1000">
                <a:latin typeface="Times New Roman" panose="02020603050405020304" pitchFamily="18" charset="0"/>
              </a:endParaRPr>
            </a:p>
          </p:txBody>
        </p:sp>
        <p:sp>
          <p:nvSpPr>
            <p:cNvPr id="68639" name="Line 181">
              <a:extLst>
                <a:ext uri="{FF2B5EF4-FFF2-40B4-BE49-F238E27FC236}">
                  <a16:creationId xmlns="" xmlns:a16="http://schemas.microsoft.com/office/drawing/2014/main" id="{F20FCE42-B4E6-48F3-90F3-CAC93F514D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22" y="2504"/>
              <a:ext cx="0" cy="663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8640" name="Line 182">
              <a:extLst>
                <a:ext uri="{FF2B5EF4-FFF2-40B4-BE49-F238E27FC236}">
                  <a16:creationId xmlns="" xmlns:a16="http://schemas.microsoft.com/office/drawing/2014/main" id="{6DA8F994-9D4D-42E3-A8F7-550BCBC5C86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04" y="3115"/>
              <a:ext cx="0" cy="66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8641" name="Line 183">
              <a:extLst>
                <a:ext uri="{FF2B5EF4-FFF2-40B4-BE49-F238E27FC236}">
                  <a16:creationId xmlns="" xmlns:a16="http://schemas.microsoft.com/office/drawing/2014/main" id="{2E71CDB6-4186-43A8-945F-DAE4DBC2A70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209" y="3289"/>
              <a:ext cx="248" cy="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8642" name="Line 184">
              <a:extLst>
                <a:ext uri="{FF2B5EF4-FFF2-40B4-BE49-F238E27FC236}">
                  <a16:creationId xmlns="" xmlns:a16="http://schemas.microsoft.com/office/drawing/2014/main" id="{4614F88B-9E51-422F-955A-3668318E556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223" y="3394"/>
              <a:ext cx="250" cy="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8643" name="Line 185">
              <a:extLst>
                <a:ext uri="{FF2B5EF4-FFF2-40B4-BE49-F238E27FC236}">
                  <a16:creationId xmlns="" xmlns:a16="http://schemas.microsoft.com/office/drawing/2014/main" id="{A1999F16-7C82-4F94-AF46-07131B49BFF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50" y="2782"/>
              <a:ext cx="249" cy="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8644" name="Text Box 186">
              <a:extLst>
                <a:ext uri="{FF2B5EF4-FFF2-40B4-BE49-F238E27FC236}">
                  <a16:creationId xmlns="" xmlns:a16="http://schemas.microsoft.com/office/drawing/2014/main" id="{7FC4BE45-B30E-4631-ABA7-A65F6FE15E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39" y="2016"/>
              <a:ext cx="545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zh-CN" sz="2400" b="1">
                  <a:latin typeface="Times New Roman" panose="02020603050405020304" pitchFamily="18" charset="0"/>
                </a:rPr>
                <a:t>y</a:t>
              </a:r>
              <a:r>
                <a:rPr kumimoji="1" lang="en-US" altLang="zh-CN" sz="2400" b="1" baseline="-25000">
                  <a:latin typeface="Times New Roman" panose="02020603050405020304" pitchFamily="18" charset="0"/>
                </a:rPr>
                <a:t>n</a:t>
              </a:r>
              <a:endParaRPr kumimoji="1" lang="en-US" altLang="zh-CN" sz="1000">
                <a:latin typeface="Times New Roman" panose="02020603050405020304" pitchFamily="18" charset="0"/>
              </a:endParaRPr>
            </a:p>
          </p:txBody>
        </p:sp>
        <p:sp>
          <p:nvSpPr>
            <p:cNvPr id="68645" name="Text Box 187">
              <a:extLst>
                <a:ext uri="{FF2B5EF4-FFF2-40B4-BE49-F238E27FC236}">
                  <a16:creationId xmlns="" xmlns:a16="http://schemas.microsoft.com/office/drawing/2014/main" id="{34AFE251-1D42-46B5-A6DD-4FF33E5FB4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65" y="3743"/>
              <a:ext cx="545" cy="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zh-CN" sz="2400" b="1">
                  <a:latin typeface="Times New Roman" panose="02020603050405020304" pitchFamily="18" charset="0"/>
                </a:rPr>
                <a:t>x</a:t>
              </a:r>
              <a:r>
                <a:rPr kumimoji="1" lang="en-US" altLang="zh-CN" sz="2400" b="1" baseline="-25000">
                  <a:latin typeface="Times New Roman" panose="02020603050405020304" pitchFamily="18" charset="0"/>
                </a:rPr>
                <a:t>n</a:t>
              </a:r>
              <a:endParaRPr kumimoji="1" lang="en-US" altLang="zh-CN" sz="1000">
                <a:latin typeface="Times New Roman" panose="02020603050405020304" pitchFamily="18" charset="0"/>
              </a:endParaRPr>
            </a:p>
          </p:txBody>
        </p:sp>
      </p:grpSp>
      <p:sp>
        <p:nvSpPr>
          <p:cNvPr id="439484" name="Rectangle 188">
            <a:extLst>
              <a:ext uri="{FF2B5EF4-FFF2-40B4-BE49-F238E27FC236}">
                <a16:creationId xmlns="" xmlns:a16="http://schemas.microsoft.com/office/drawing/2014/main" id="{3416CB9A-F057-4225-97E4-8888D60921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0" y="4343400"/>
            <a:ext cx="11033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1" lang="zh-CN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不一定</a:t>
            </a:r>
          </a:p>
        </p:txBody>
      </p:sp>
      <p:sp>
        <p:nvSpPr>
          <p:cNvPr id="68623" name="AutoShape 190">
            <a:extLst>
              <a:ext uri="{FF2B5EF4-FFF2-40B4-BE49-F238E27FC236}">
                <a16:creationId xmlns="" xmlns:a16="http://schemas.microsoft.com/office/drawing/2014/main" id="{C1D20D91-4F15-45E9-B86C-EFE1194009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1196975"/>
            <a:ext cx="5616575" cy="78105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kumimoji="1" lang="zh-CN" altLang="en-US" sz="20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</a:rPr>
              <a:t>思考：</a:t>
            </a:r>
            <a:r>
              <a:rPr kumimoji="1" lang="zh-CN" altLang="en-US" sz="2000" b="1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pitchFamily="2" charset="-122"/>
              </a:rPr>
              <a:t>从下面几方面思考单板效率</a:t>
            </a:r>
            <a:r>
              <a:rPr kumimoji="1" lang="en-US" altLang="zh-CN" sz="2000" b="1" i="1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pitchFamily="2" charset="-122"/>
              </a:rPr>
              <a:t>E</a:t>
            </a:r>
            <a:r>
              <a:rPr kumimoji="1" lang="en-US" altLang="zh-CN" sz="2000" b="1" baseline="-30000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pitchFamily="2" charset="-122"/>
              </a:rPr>
              <a:t>m</a:t>
            </a:r>
            <a:r>
              <a:rPr kumimoji="1" lang="zh-CN" altLang="en-US" sz="2000" b="1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pitchFamily="2" charset="-122"/>
              </a:rPr>
              <a:t>与全塔效率</a:t>
            </a:r>
            <a:r>
              <a:rPr kumimoji="1" lang="en-US" altLang="zh-CN" sz="2000" b="1" i="1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pitchFamily="2" charset="-122"/>
              </a:rPr>
              <a:t>E</a:t>
            </a:r>
            <a:r>
              <a:rPr kumimoji="1" lang="en-US" altLang="zh-CN" sz="2000" b="1" baseline="-30000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pitchFamily="2" charset="-122"/>
              </a:rPr>
              <a:t>0</a:t>
            </a:r>
            <a:r>
              <a:rPr kumimoji="1" lang="zh-CN" altLang="en-US" sz="2000" b="1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pitchFamily="2" charset="-122"/>
              </a:rPr>
              <a:t>有何关系？</a:t>
            </a:r>
          </a:p>
        </p:txBody>
      </p:sp>
      <p:pic>
        <p:nvPicPr>
          <p:cNvPr id="3" name="音频 2">
            <a:hlinkClick r:id="" action="ppaction://media"/>
            <a:extLst>
              <a:ext uri="{FF2B5EF4-FFF2-40B4-BE49-F238E27FC236}">
                <a16:creationId xmlns="" xmlns:a16="http://schemas.microsoft.com/office/drawing/2014/main" id="{7B30C2EE-A5E7-47A8-A6AD-785445AAAF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81754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4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4394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439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439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439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439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32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3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6" dur="500"/>
                                        <p:tgtEl>
                                          <p:spTgt spid="4393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39366" grpId="0" build="p" autoUpdateAnimBg="0"/>
      <p:bldP spid="439433" grpId="0" build="p" autoUpdateAnimBg="0"/>
      <p:bldP spid="439434" grpId="0" build="p" autoUpdateAnimBg="0"/>
      <p:bldP spid="439435" grpId="0" build="p" autoUpdateAnimBg="0"/>
      <p:bldP spid="439436" grpId="0" build="p" autoUpdateAnimBg="0"/>
      <p:bldP spid="439484" grpId="0" build="p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灯片编号占位符 5">
            <a:extLst>
              <a:ext uri="{FF2B5EF4-FFF2-40B4-BE49-F238E27FC236}">
                <a16:creationId xmlns="" xmlns:a16="http://schemas.microsoft.com/office/drawing/2014/main" id="{70598856-A4C5-406C-A7D1-9C7707395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F9861D3-CA3F-423C-A1BA-97BC9E1ACBCA}" type="slidenum">
              <a:rPr lang="zh-CN" altLang="en-US" sz="1000"/>
              <a:pPr>
                <a:spcBef>
                  <a:spcPct val="0"/>
                </a:spcBef>
                <a:buClrTx/>
                <a:buFontTx/>
                <a:buNone/>
              </a:pPr>
              <a:t>36</a:t>
            </a:fld>
            <a:endParaRPr lang="en-US" altLang="zh-CN" sz="1000"/>
          </a:p>
        </p:txBody>
      </p:sp>
      <p:sp>
        <p:nvSpPr>
          <p:cNvPr id="69635" name="Rectangle 2">
            <a:extLst>
              <a:ext uri="{FF2B5EF4-FFF2-40B4-BE49-F238E27FC236}">
                <a16:creationId xmlns="" xmlns:a16="http://schemas.microsoft.com/office/drawing/2014/main" id="{3DF0366E-203D-4C32-A05A-E1309205C6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kumimoji="1" lang="zh-CN" altLang="en-US" sz="2500">
                <a:solidFill>
                  <a:srgbClr val="0000FF"/>
                </a:solidFill>
              </a:rPr>
              <a:t>四、塔板效率与实际塔板数</a:t>
            </a:r>
          </a:p>
        </p:txBody>
      </p:sp>
      <p:sp>
        <p:nvSpPr>
          <p:cNvPr id="69636" name="AutoShape 118">
            <a:extLst>
              <a:ext uri="{FF2B5EF4-FFF2-40B4-BE49-F238E27FC236}">
                <a16:creationId xmlns="" xmlns:a16="http://schemas.microsoft.com/office/drawing/2014/main" id="{ADA8F213-F5A2-461A-BD1F-F3E1D295FD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1341438"/>
            <a:ext cx="4089400" cy="442912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kumimoji="1" lang="zh-CN" altLang="en-US" sz="20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</a:rPr>
              <a:t>思考：</a:t>
            </a:r>
            <a:r>
              <a:rPr kumimoji="1" lang="zh-CN" altLang="en-US" sz="2000" b="1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pitchFamily="2" charset="-122"/>
              </a:rPr>
              <a:t>影响塔板效率的因素？</a:t>
            </a:r>
          </a:p>
        </p:txBody>
      </p:sp>
      <p:sp>
        <p:nvSpPr>
          <p:cNvPr id="440439" name="Text Box 119">
            <a:extLst>
              <a:ext uri="{FF2B5EF4-FFF2-40B4-BE49-F238E27FC236}">
                <a16:creationId xmlns="" xmlns:a16="http://schemas.microsoft.com/office/drawing/2014/main" id="{18127292-42DC-4C4B-B484-D1D1749984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2420938"/>
            <a:ext cx="5040312" cy="356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spcBef>
                <a:spcPct val="50000"/>
              </a:spcBef>
              <a:buClrTx/>
              <a:buFont typeface="Wingdings" panose="05000000000000000000" pitchFamily="2" charset="2"/>
              <a:buChar char="u"/>
            </a:pPr>
            <a:r>
              <a:rPr kumimoji="1" lang="zh-CN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流动状况：汽、液相的流速</a:t>
            </a:r>
            <a:endParaRPr kumimoji="1" lang="zh-CN" altLang="en-US" sz="240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just" eaLnBrk="1" hangingPunct="1">
              <a:spcBef>
                <a:spcPct val="50000"/>
              </a:spcBef>
              <a:buClrTx/>
              <a:buFont typeface="Wingdings" panose="05000000000000000000" pitchFamily="2" charset="2"/>
              <a:buChar char="u"/>
            </a:pPr>
            <a:r>
              <a:rPr kumimoji="1" lang="zh-CN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物性参数：主要为汽液两相的物性如密度、黏度、表面张力、相对挥发度、扩散系数等；</a:t>
            </a:r>
            <a:endParaRPr kumimoji="1" lang="zh-CN" altLang="en-US" sz="240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just" eaLnBrk="1" hangingPunct="1">
              <a:spcBef>
                <a:spcPct val="50000"/>
              </a:spcBef>
              <a:buClrTx/>
              <a:buFont typeface="Wingdings" panose="05000000000000000000" pitchFamily="2" charset="2"/>
              <a:buChar char="u"/>
            </a:pPr>
            <a:r>
              <a:rPr kumimoji="1" lang="zh-CN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塔板结构参数：主要为塔板的结构，如塔板型式、板间距、板上开孔和排列情况等；</a:t>
            </a:r>
            <a:endParaRPr kumimoji="1" lang="zh-CN" altLang="en-US" sz="240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just" eaLnBrk="1" hangingPunct="1">
              <a:spcBef>
                <a:spcPct val="50000"/>
              </a:spcBef>
              <a:buClrTx/>
              <a:buFont typeface="Wingdings" panose="05000000000000000000" pitchFamily="2" charset="2"/>
              <a:buChar char="u"/>
            </a:pPr>
            <a:r>
              <a:rPr kumimoji="1" lang="zh-CN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操作参数：温度、压力等。</a:t>
            </a:r>
            <a:endParaRPr kumimoji="1" lang="zh-CN" altLang="en-US" sz="240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69638" name="Group 169">
            <a:extLst>
              <a:ext uri="{FF2B5EF4-FFF2-40B4-BE49-F238E27FC236}">
                <a16:creationId xmlns="" xmlns:a16="http://schemas.microsoft.com/office/drawing/2014/main" id="{39683FFB-704F-46D5-B41D-BE733C6EFF86}"/>
              </a:ext>
            </a:extLst>
          </p:cNvPr>
          <p:cNvGrpSpPr>
            <a:grpSpLocks/>
          </p:cNvGrpSpPr>
          <p:nvPr/>
        </p:nvGrpSpPr>
        <p:grpSpPr bwMode="auto">
          <a:xfrm>
            <a:off x="6172200" y="2349500"/>
            <a:ext cx="2270125" cy="2590800"/>
            <a:chOff x="3888" y="1480"/>
            <a:chExt cx="1430" cy="1632"/>
          </a:xfrm>
        </p:grpSpPr>
        <p:sp>
          <p:nvSpPr>
            <p:cNvPr id="69640" name="Line 125">
              <a:extLst>
                <a:ext uri="{FF2B5EF4-FFF2-40B4-BE49-F238E27FC236}">
                  <a16:creationId xmlns="" xmlns:a16="http://schemas.microsoft.com/office/drawing/2014/main" id="{4B04AF4E-2701-4A62-AE63-9710439328E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81" y="1857"/>
              <a:ext cx="0" cy="958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9641" name="Line 126">
              <a:extLst>
                <a:ext uri="{FF2B5EF4-FFF2-40B4-BE49-F238E27FC236}">
                  <a16:creationId xmlns="" xmlns:a16="http://schemas.microsoft.com/office/drawing/2014/main" id="{E140F584-AADE-4EF1-9E56-1ED00071FA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59" y="1871"/>
              <a:ext cx="0" cy="984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9642" name="Line 127">
              <a:extLst>
                <a:ext uri="{FF2B5EF4-FFF2-40B4-BE49-F238E27FC236}">
                  <a16:creationId xmlns="" xmlns:a16="http://schemas.microsoft.com/office/drawing/2014/main" id="{31ACAC26-CCD4-4B3A-9D13-4F9ADDE229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81" y="2478"/>
              <a:ext cx="75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9643" name="Oval 128">
              <a:extLst>
                <a:ext uri="{FF2B5EF4-FFF2-40B4-BE49-F238E27FC236}">
                  <a16:creationId xmlns="" xmlns:a16="http://schemas.microsoft.com/office/drawing/2014/main" id="{FAD40261-FD41-4F7E-963E-71C3DD2581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1" y="2424"/>
              <a:ext cx="127" cy="40"/>
            </a:xfrm>
            <a:prstGeom prst="ellipse">
              <a:avLst/>
            </a:prstGeom>
            <a:solidFill>
              <a:srgbClr val="FFFFFF"/>
            </a:solidFill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CN" altLang="en-US" sz="1800"/>
            </a:p>
          </p:txBody>
        </p:sp>
        <p:grpSp>
          <p:nvGrpSpPr>
            <p:cNvPr id="69644" name="Group 129">
              <a:extLst>
                <a:ext uri="{FF2B5EF4-FFF2-40B4-BE49-F238E27FC236}">
                  <a16:creationId xmlns="" xmlns:a16="http://schemas.microsoft.com/office/drawing/2014/main" id="{30CA42FE-4712-4549-A93B-7B5C0BDEA818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4181" y="2208"/>
              <a:ext cx="850" cy="67"/>
              <a:chOff x="4821" y="6855"/>
              <a:chExt cx="800" cy="100"/>
            </a:xfrm>
          </p:grpSpPr>
          <p:grpSp>
            <p:nvGrpSpPr>
              <p:cNvPr id="69676" name="Group 130">
                <a:extLst>
                  <a:ext uri="{FF2B5EF4-FFF2-40B4-BE49-F238E27FC236}">
                    <a16:creationId xmlns="" xmlns:a16="http://schemas.microsoft.com/office/drawing/2014/main" id="{9036234C-3754-4A45-BF6C-EDBB34E72E5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21" y="6855"/>
                <a:ext cx="714" cy="1"/>
                <a:chOff x="5641" y="5789"/>
                <a:chExt cx="714" cy="1"/>
              </a:xfrm>
            </p:grpSpPr>
            <p:sp>
              <p:nvSpPr>
                <p:cNvPr id="69680" name="Line 131">
                  <a:extLst>
                    <a:ext uri="{FF2B5EF4-FFF2-40B4-BE49-F238E27FC236}">
                      <a16:creationId xmlns="" xmlns:a16="http://schemas.microsoft.com/office/drawing/2014/main" id="{34A214FB-CB60-4D2A-89C6-33B825F24A5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641" y="5789"/>
                  <a:ext cx="179" cy="1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69681" name="Line 132">
                  <a:extLst>
                    <a:ext uri="{FF2B5EF4-FFF2-40B4-BE49-F238E27FC236}">
                      <a16:creationId xmlns="" xmlns:a16="http://schemas.microsoft.com/office/drawing/2014/main" id="{18681F96-0FAB-4572-ADBB-C4B12B1AF63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909" y="5789"/>
                  <a:ext cx="179" cy="1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69682" name="Line 133">
                  <a:extLst>
                    <a:ext uri="{FF2B5EF4-FFF2-40B4-BE49-F238E27FC236}">
                      <a16:creationId xmlns="" xmlns:a16="http://schemas.microsoft.com/office/drawing/2014/main" id="{F4EA38BB-6F3D-4623-AB02-C917225C57C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176" y="5789"/>
                  <a:ext cx="179" cy="1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sp>
            <p:nvSpPr>
              <p:cNvPr id="69677" name="Oval 134">
                <a:extLst>
                  <a:ext uri="{FF2B5EF4-FFF2-40B4-BE49-F238E27FC236}">
                    <a16:creationId xmlns="" xmlns:a16="http://schemas.microsoft.com/office/drawing/2014/main" id="{47A1F4C2-3140-4A1B-97AE-3A034ACFA1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61" y="6895"/>
                <a:ext cx="120" cy="60"/>
              </a:xfrm>
              <a:prstGeom prst="ellipse">
                <a:avLst/>
              </a:prstGeom>
              <a:solidFill>
                <a:srgbClr val="FFFFFF"/>
              </a:solidFill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¡"/>
                  <a:defRPr sz="27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zh-CN" altLang="en-US" sz="1800"/>
              </a:p>
            </p:txBody>
          </p:sp>
          <p:sp>
            <p:nvSpPr>
              <p:cNvPr id="69678" name="Oval 135">
                <a:extLst>
                  <a:ext uri="{FF2B5EF4-FFF2-40B4-BE49-F238E27FC236}">
                    <a16:creationId xmlns="" xmlns:a16="http://schemas.microsoft.com/office/drawing/2014/main" id="{C9F0324C-4D43-44E1-95FE-EBB852290E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21" y="6895"/>
                <a:ext cx="120" cy="60"/>
              </a:xfrm>
              <a:prstGeom prst="ellipse">
                <a:avLst/>
              </a:prstGeom>
              <a:solidFill>
                <a:srgbClr val="FFFFFF"/>
              </a:solidFill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¡"/>
                  <a:defRPr sz="27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zh-CN" altLang="en-US" sz="1800"/>
              </a:p>
            </p:txBody>
          </p:sp>
          <p:sp>
            <p:nvSpPr>
              <p:cNvPr id="69679" name="Oval 136">
                <a:extLst>
                  <a:ext uri="{FF2B5EF4-FFF2-40B4-BE49-F238E27FC236}">
                    <a16:creationId xmlns="" xmlns:a16="http://schemas.microsoft.com/office/drawing/2014/main" id="{C5E78F80-A6C7-400A-AA85-628BF16688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01" y="6895"/>
                <a:ext cx="120" cy="60"/>
              </a:xfrm>
              <a:prstGeom prst="ellipse">
                <a:avLst/>
              </a:prstGeom>
              <a:solidFill>
                <a:srgbClr val="FFFFFF"/>
              </a:solidFill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¡"/>
                  <a:defRPr sz="27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zh-CN" altLang="en-US" sz="1800"/>
              </a:p>
            </p:txBody>
          </p:sp>
        </p:grpSp>
        <p:grpSp>
          <p:nvGrpSpPr>
            <p:cNvPr id="69645" name="Group 137">
              <a:extLst>
                <a:ext uri="{FF2B5EF4-FFF2-40B4-BE49-F238E27FC236}">
                  <a16:creationId xmlns="" xmlns:a16="http://schemas.microsoft.com/office/drawing/2014/main" id="{F2C3440F-39E7-491E-837A-38DC5BE1DD4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02" y="2288"/>
              <a:ext cx="851" cy="68"/>
              <a:chOff x="4821" y="6855"/>
              <a:chExt cx="800" cy="100"/>
            </a:xfrm>
          </p:grpSpPr>
          <p:grpSp>
            <p:nvGrpSpPr>
              <p:cNvPr id="69669" name="Group 138">
                <a:extLst>
                  <a:ext uri="{FF2B5EF4-FFF2-40B4-BE49-F238E27FC236}">
                    <a16:creationId xmlns="" xmlns:a16="http://schemas.microsoft.com/office/drawing/2014/main" id="{6C83B85F-EA63-4BC2-B38D-0F00D64A6F8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21" y="6855"/>
                <a:ext cx="714" cy="1"/>
                <a:chOff x="5641" y="5789"/>
                <a:chExt cx="714" cy="1"/>
              </a:xfrm>
            </p:grpSpPr>
            <p:sp>
              <p:nvSpPr>
                <p:cNvPr id="69673" name="Line 139">
                  <a:extLst>
                    <a:ext uri="{FF2B5EF4-FFF2-40B4-BE49-F238E27FC236}">
                      <a16:creationId xmlns="" xmlns:a16="http://schemas.microsoft.com/office/drawing/2014/main" id="{7034A974-41EB-4421-9733-C41C0DBB6EB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641" y="5789"/>
                  <a:ext cx="179" cy="1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69674" name="Line 140">
                  <a:extLst>
                    <a:ext uri="{FF2B5EF4-FFF2-40B4-BE49-F238E27FC236}">
                      <a16:creationId xmlns="" xmlns:a16="http://schemas.microsoft.com/office/drawing/2014/main" id="{AFA6C81B-44CB-45C2-B817-292742293B6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909" y="5789"/>
                  <a:ext cx="179" cy="1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69675" name="Line 141">
                  <a:extLst>
                    <a:ext uri="{FF2B5EF4-FFF2-40B4-BE49-F238E27FC236}">
                      <a16:creationId xmlns="" xmlns:a16="http://schemas.microsoft.com/office/drawing/2014/main" id="{9C5B3F5D-4F03-4831-A2F4-637A0F95280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176" y="5789"/>
                  <a:ext cx="179" cy="1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sp>
            <p:nvSpPr>
              <p:cNvPr id="69670" name="Oval 142">
                <a:extLst>
                  <a:ext uri="{FF2B5EF4-FFF2-40B4-BE49-F238E27FC236}">
                    <a16:creationId xmlns="" xmlns:a16="http://schemas.microsoft.com/office/drawing/2014/main" id="{CCC998D0-FD74-423A-8268-EA4AA79CFF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61" y="6895"/>
                <a:ext cx="120" cy="60"/>
              </a:xfrm>
              <a:prstGeom prst="ellipse">
                <a:avLst/>
              </a:prstGeom>
              <a:solidFill>
                <a:srgbClr val="FFFFFF"/>
              </a:solidFill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¡"/>
                  <a:defRPr sz="27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zh-CN" altLang="en-US" sz="1800"/>
              </a:p>
            </p:txBody>
          </p:sp>
          <p:sp>
            <p:nvSpPr>
              <p:cNvPr id="69671" name="Oval 143">
                <a:extLst>
                  <a:ext uri="{FF2B5EF4-FFF2-40B4-BE49-F238E27FC236}">
                    <a16:creationId xmlns="" xmlns:a16="http://schemas.microsoft.com/office/drawing/2014/main" id="{61806153-0E6C-4886-BADF-1F30482C4E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21" y="6895"/>
                <a:ext cx="120" cy="60"/>
              </a:xfrm>
              <a:prstGeom prst="ellipse">
                <a:avLst/>
              </a:prstGeom>
              <a:solidFill>
                <a:srgbClr val="FFFFFF"/>
              </a:solidFill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¡"/>
                  <a:defRPr sz="27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zh-CN" altLang="en-US" sz="1800"/>
              </a:p>
            </p:txBody>
          </p:sp>
          <p:sp>
            <p:nvSpPr>
              <p:cNvPr id="69672" name="Oval 144">
                <a:extLst>
                  <a:ext uri="{FF2B5EF4-FFF2-40B4-BE49-F238E27FC236}">
                    <a16:creationId xmlns="" xmlns:a16="http://schemas.microsoft.com/office/drawing/2014/main" id="{A11C0431-BAF8-4819-8D94-81393BDCBA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01" y="6895"/>
                <a:ext cx="120" cy="60"/>
              </a:xfrm>
              <a:prstGeom prst="ellipse">
                <a:avLst/>
              </a:prstGeom>
              <a:solidFill>
                <a:srgbClr val="FFFFFF"/>
              </a:solidFill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¡"/>
                  <a:defRPr sz="27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zh-CN" altLang="en-US" sz="1800"/>
              </a:p>
            </p:txBody>
          </p:sp>
        </p:grpSp>
        <p:grpSp>
          <p:nvGrpSpPr>
            <p:cNvPr id="69646" name="Group 145">
              <a:extLst>
                <a:ext uri="{FF2B5EF4-FFF2-40B4-BE49-F238E27FC236}">
                  <a16:creationId xmlns="" xmlns:a16="http://schemas.microsoft.com/office/drawing/2014/main" id="{7E171B1D-0437-4CC0-94E0-2DE11A687F63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4181" y="2383"/>
              <a:ext cx="850" cy="68"/>
              <a:chOff x="4821" y="6855"/>
              <a:chExt cx="800" cy="100"/>
            </a:xfrm>
          </p:grpSpPr>
          <p:grpSp>
            <p:nvGrpSpPr>
              <p:cNvPr id="69662" name="Group 146">
                <a:extLst>
                  <a:ext uri="{FF2B5EF4-FFF2-40B4-BE49-F238E27FC236}">
                    <a16:creationId xmlns="" xmlns:a16="http://schemas.microsoft.com/office/drawing/2014/main" id="{FC3168CD-996F-4E8C-826C-66B4BF7395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21" y="6855"/>
                <a:ext cx="714" cy="1"/>
                <a:chOff x="5641" y="5789"/>
                <a:chExt cx="714" cy="1"/>
              </a:xfrm>
            </p:grpSpPr>
            <p:sp>
              <p:nvSpPr>
                <p:cNvPr id="69666" name="Line 147">
                  <a:extLst>
                    <a:ext uri="{FF2B5EF4-FFF2-40B4-BE49-F238E27FC236}">
                      <a16:creationId xmlns="" xmlns:a16="http://schemas.microsoft.com/office/drawing/2014/main" id="{539AEC7C-B417-4D51-AAFB-3D3408B1D85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641" y="5789"/>
                  <a:ext cx="179" cy="1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69667" name="Line 148">
                  <a:extLst>
                    <a:ext uri="{FF2B5EF4-FFF2-40B4-BE49-F238E27FC236}">
                      <a16:creationId xmlns="" xmlns:a16="http://schemas.microsoft.com/office/drawing/2014/main" id="{B9DF89BF-7814-4CB8-AE32-30671BF1256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909" y="5789"/>
                  <a:ext cx="179" cy="1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69668" name="Line 149">
                  <a:extLst>
                    <a:ext uri="{FF2B5EF4-FFF2-40B4-BE49-F238E27FC236}">
                      <a16:creationId xmlns="" xmlns:a16="http://schemas.microsoft.com/office/drawing/2014/main" id="{39663432-AF12-4ED8-8592-4830D8E490B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176" y="5789"/>
                  <a:ext cx="179" cy="1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sp>
            <p:nvSpPr>
              <p:cNvPr id="69663" name="Oval 150">
                <a:extLst>
                  <a:ext uri="{FF2B5EF4-FFF2-40B4-BE49-F238E27FC236}">
                    <a16:creationId xmlns="" xmlns:a16="http://schemas.microsoft.com/office/drawing/2014/main" id="{6DDE7C78-7792-447C-8D0C-EA43C169B7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61" y="6895"/>
                <a:ext cx="120" cy="60"/>
              </a:xfrm>
              <a:prstGeom prst="ellipse">
                <a:avLst/>
              </a:prstGeom>
              <a:solidFill>
                <a:srgbClr val="FFFFFF"/>
              </a:solidFill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¡"/>
                  <a:defRPr sz="27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zh-CN" altLang="en-US" sz="1800"/>
              </a:p>
            </p:txBody>
          </p:sp>
          <p:sp>
            <p:nvSpPr>
              <p:cNvPr id="69664" name="Oval 151">
                <a:extLst>
                  <a:ext uri="{FF2B5EF4-FFF2-40B4-BE49-F238E27FC236}">
                    <a16:creationId xmlns="" xmlns:a16="http://schemas.microsoft.com/office/drawing/2014/main" id="{F52F6249-F5DB-4A12-B9F6-00620203A0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21" y="6895"/>
                <a:ext cx="120" cy="60"/>
              </a:xfrm>
              <a:prstGeom prst="ellipse">
                <a:avLst/>
              </a:prstGeom>
              <a:solidFill>
                <a:srgbClr val="FFFFFF"/>
              </a:solidFill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¡"/>
                  <a:defRPr sz="27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zh-CN" altLang="en-US" sz="1800"/>
              </a:p>
            </p:txBody>
          </p:sp>
          <p:sp>
            <p:nvSpPr>
              <p:cNvPr id="69665" name="Oval 152">
                <a:extLst>
                  <a:ext uri="{FF2B5EF4-FFF2-40B4-BE49-F238E27FC236}">
                    <a16:creationId xmlns="" xmlns:a16="http://schemas.microsoft.com/office/drawing/2014/main" id="{3D54FC30-3933-4FBF-8FF5-3C5A3D6105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01" y="6895"/>
                <a:ext cx="120" cy="60"/>
              </a:xfrm>
              <a:prstGeom prst="ellipse">
                <a:avLst/>
              </a:prstGeom>
              <a:solidFill>
                <a:srgbClr val="FFFFFF"/>
              </a:solidFill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¡"/>
                  <a:defRPr sz="27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zh-CN" altLang="en-US" sz="1800"/>
              </a:p>
            </p:txBody>
          </p:sp>
        </p:grpSp>
        <p:sp>
          <p:nvSpPr>
            <p:cNvPr id="69647" name="Oval 153">
              <a:extLst>
                <a:ext uri="{FF2B5EF4-FFF2-40B4-BE49-F238E27FC236}">
                  <a16:creationId xmlns="" xmlns:a16="http://schemas.microsoft.com/office/drawing/2014/main" id="{4098CFB5-9BC3-4E62-8F60-349B72072B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1" y="2248"/>
              <a:ext cx="127" cy="40"/>
            </a:xfrm>
            <a:prstGeom prst="ellipse">
              <a:avLst/>
            </a:prstGeom>
            <a:solidFill>
              <a:srgbClr val="FFFFFF"/>
            </a:solidFill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CN" altLang="en-US" sz="1800"/>
            </a:p>
          </p:txBody>
        </p:sp>
        <p:sp>
          <p:nvSpPr>
            <p:cNvPr id="69648" name="Line 154">
              <a:extLst>
                <a:ext uri="{FF2B5EF4-FFF2-40B4-BE49-F238E27FC236}">
                  <a16:creationId xmlns="" xmlns:a16="http://schemas.microsoft.com/office/drawing/2014/main" id="{5F606BC4-8AE9-40E2-9547-2962B316DCF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663" y="1761"/>
              <a:ext cx="0" cy="406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9649" name="Line 155">
              <a:extLst>
                <a:ext uri="{FF2B5EF4-FFF2-40B4-BE49-F238E27FC236}">
                  <a16:creationId xmlns="" xmlns:a16="http://schemas.microsoft.com/office/drawing/2014/main" id="{19CEC21A-1A98-456C-8AE8-699398932F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06" y="1777"/>
              <a:ext cx="0" cy="40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9650" name="Text Box 156">
              <a:extLst>
                <a:ext uri="{FF2B5EF4-FFF2-40B4-BE49-F238E27FC236}">
                  <a16:creationId xmlns="" xmlns:a16="http://schemas.microsoft.com/office/drawing/2014/main" id="{F272EB68-853B-41A0-9010-D5B7EA8B79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88" y="2315"/>
              <a:ext cx="328" cy="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zh-CN" sz="2400" b="1">
                  <a:latin typeface="Times New Roman" panose="02020603050405020304" pitchFamily="18" charset="0"/>
                </a:rPr>
                <a:t>n</a:t>
              </a:r>
              <a:endParaRPr kumimoji="1" lang="en-US" altLang="zh-CN" sz="1000">
                <a:latin typeface="Times New Roman" panose="02020603050405020304" pitchFamily="18" charset="0"/>
              </a:endParaRPr>
            </a:p>
          </p:txBody>
        </p:sp>
        <p:sp>
          <p:nvSpPr>
            <p:cNvPr id="69651" name="Text Box 157">
              <a:extLst>
                <a:ext uri="{FF2B5EF4-FFF2-40B4-BE49-F238E27FC236}">
                  <a16:creationId xmlns="" xmlns:a16="http://schemas.microsoft.com/office/drawing/2014/main" id="{4A461F4B-83EE-4384-BA1C-D036BFD874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7" y="1480"/>
              <a:ext cx="573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zh-CN" sz="2400" b="1">
                  <a:latin typeface="Times New Roman" panose="02020603050405020304" pitchFamily="18" charset="0"/>
                </a:rPr>
                <a:t>x</a:t>
              </a:r>
              <a:r>
                <a:rPr kumimoji="1" lang="en-US" altLang="zh-CN" sz="2400" b="1" baseline="-25000">
                  <a:latin typeface="Times New Roman" panose="02020603050405020304" pitchFamily="18" charset="0"/>
                </a:rPr>
                <a:t>n-1</a:t>
              </a:r>
              <a:endParaRPr kumimoji="1" lang="en-US" altLang="zh-CN" sz="1000">
                <a:latin typeface="Times New Roman" panose="02020603050405020304" pitchFamily="18" charset="0"/>
              </a:endParaRPr>
            </a:p>
          </p:txBody>
        </p:sp>
        <p:sp>
          <p:nvSpPr>
            <p:cNvPr id="69652" name="Line 158">
              <a:extLst>
                <a:ext uri="{FF2B5EF4-FFF2-40B4-BE49-F238E27FC236}">
                  <a16:creationId xmlns="" xmlns:a16="http://schemas.microsoft.com/office/drawing/2014/main" id="{0FEFCD44-1404-48D7-83F2-4788981A843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663" y="2478"/>
              <a:ext cx="0" cy="421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9653" name="Line 159">
              <a:extLst>
                <a:ext uri="{FF2B5EF4-FFF2-40B4-BE49-F238E27FC236}">
                  <a16:creationId xmlns="" xmlns:a16="http://schemas.microsoft.com/office/drawing/2014/main" id="{418D1E38-850B-4595-BBB5-4043EA47E54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5" y="2437"/>
              <a:ext cx="0" cy="42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9654" name="Text Box 160">
              <a:extLst>
                <a:ext uri="{FF2B5EF4-FFF2-40B4-BE49-F238E27FC236}">
                  <a16:creationId xmlns="" xmlns:a16="http://schemas.microsoft.com/office/drawing/2014/main" id="{30E66C50-84A4-465B-AEFF-8C7A4DD26D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10" y="2815"/>
              <a:ext cx="464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zh-CN" sz="2400" b="1">
                  <a:latin typeface="Times New Roman" panose="02020603050405020304" pitchFamily="18" charset="0"/>
                </a:rPr>
                <a:t>y</a:t>
              </a:r>
              <a:r>
                <a:rPr kumimoji="1" lang="en-US" altLang="zh-CN" sz="2400" b="1" baseline="-25000">
                  <a:latin typeface="Times New Roman" panose="02020603050405020304" pitchFamily="18" charset="0"/>
                </a:rPr>
                <a:t>n+1</a:t>
              </a:r>
              <a:endParaRPr kumimoji="1" lang="en-US" altLang="zh-CN" sz="1000">
                <a:latin typeface="Times New Roman" panose="02020603050405020304" pitchFamily="18" charset="0"/>
              </a:endParaRPr>
            </a:p>
          </p:txBody>
        </p:sp>
        <p:sp>
          <p:nvSpPr>
            <p:cNvPr id="69655" name="Line 161">
              <a:extLst>
                <a:ext uri="{FF2B5EF4-FFF2-40B4-BE49-F238E27FC236}">
                  <a16:creationId xmlns="" xmlns:a16="http://schemas.microsoft.com/office/drawing/2014/main" id="{C413F5E4-2E55-4B2C-926D-C97D6EA83B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10" y="1857"/>
              <a:ext cx="0" cy="51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9656" name="Line 162">
              <a:extLst>
                <a:ext uri="{FF2B5EF4-FFF2-40B4-BE49-F238E27FC236}">
                  <a16:creationId xmlns="" xmlns:a16="http://schemas.microsoft.com/office/drawing/2014/main" id="{25ACC6B6-2E39-4039-A688-FFE2841A7A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31" y="2329"/>
              <a:ext cx="0" cy="51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9657" name="Line 163">
              <a:extLst>
                <a:ext uri="{FF2B5EF4-FFF2-40B4-BE49-F238E27FC236}">
                  <a16:creationId xmlns="" xmlns:a16="http://schemas.microsoft.com/office/drawing/2014/main" id="{C451B042-7C58-4319-AB8D-8D773CE5684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935" y="2464"/>
              <a:ext cx="19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9658" name="Line 164">
              <a:extLst>
                <a:ext uri="{FF2B5EF4-FFF2-40B4-BE49-F238E27FC236}">
                  <a16:creationId xmlns="" xmlns:a16="http://schemas.microsoft.com/office/drawing/2014/main" id="{DF013AED-8750-4DC9-ACD5-2466D478071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946" y="2545"/>
              <a:ext cx="191" cy="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9659" name="Line 165">
              <a:extLst>
                <a:ext uri="{FF2B5EF4-FFF2-40B4-BE49-F238E27FC236}">
                  <a16:creationId xmlns="" xmlns:a16="http://schemas.microsoft.com/office/drawing/2014/main" id="{4958B75D-F944-44F7-9922-63173321568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02" y="2072"/>
              <a:ext cx="190" cy="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9660" name="Text Box 166">
              <a:extLst>
                <a:ext uri="{FF2B5EF4-FFF2-40B4-BE49-F238E27FC236}">
                  <a16:creationId xmlns="" xmlns:a16="http://schemas.microsoft.com/office/drawing/2014/main" id="{3D73F0CE-0AA1-491E-B507-9AD7176322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99" y="1480"/>
              <a:ext cx="417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zh-CN" sz="2400" b="1">
                  <a:latin typeface="Times New Roman" panose="02020603050405020304" pitchFamily="18" charset="0"/>
                </a:rPr>
                <a:t>y</a:t>
              </a:r>
              <a:r>
                <a:rPr kumimoji="1" lang="en-US" altLang="zh-CN" sz="2400" b="1" baseline="-25000">
                  <a:latin typeface="Times New Roman" panose="02020603050405020304" pitchFamily="18" charset="0"/>
                </a:rPr>
                <a:t>n</a:t>
              </a:r>
              <a:endParaRPr kumimoji="1" lang="en-US" altLang="zh-CN" sz="1000">
                <a:latin typeface="Times New Roman" panose="02020603050405020304" pitchFamily="18" charset="0"/>
              </a:endParaRPr>
            </a:p>
          </p:txBody>
        </p:sp>
        <p:sp>
          <p:nvSpPr>
            <p:cNvPr id="69661" name="Text Box 167">
              <a:extLst>
                <a:ext uri="{FF2B5EF4-FFF2-40B4-BE49-F238E27FC236}">
                  <a16:creationId xmlns="" xmlns:a16="http://schemas.microsoft.com/office/drawing/2014/main" id="{32180E9D-3BA7-4C54-B470-0CCFA3A7DF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01" y="2815"/>
              <a:ext cx="417" cy="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zh-CN" sz="2400" b="1">
                  <a:latin typeface="Times New Roman" panose="02020603050405020304" pitchFamily="18" charset="0"/>
                </a:rPr>
                <a:t>x</a:t>
              </a:r>
              <a:r>
                <a:rPr kumimoji="1" lang="en-US" altLang="zh-CN" sz="2400" b="1" baseline="-25000">
                  <a:latin typeface="Times New Roman" panose="02020603050405020304" pitchFamily="18" charset="0"/>
                </a:rPr>
                <a:t>n</a:t>
              </a:r>
              <a:endParaRPr kumimoji="1" lang="en-US" altLang="zh-CN" sz="1000">
                <a:latin typeface="Times New Roman" panose="02020603050405020304" pitchFamily="18" charset="0"/>
              </a:endParaRPr>
            </a:p>
          </p:txBody>
        </p:sp>
      </p:grpSp>
      <p:sp>
        <p:nvSpPr>
          <p:cNvPr id="440488" name="Text Box 168">
            <a:extLst>
              <a:ext uri="{FF2B5EF4-FFF2-40B4-BE49-F238E27FC236}">
                <a16:creationId xmlns="" xmlns:a16="http://schemas.microsoft.com/office/drawing/2014/main" id="{15F911EF-87D6-42A4-B0DD-3E9C442C22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1916113"/>
            <a:ext cx="38877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tabLst>
                <a:tab pos="20955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zh-CN" altLang="en-US" sz="2000" b="1">
                <a:solidFill>
                  <a:srgbClr val="0000FF"/>
                </a:solidFill>
                <a:latin typeface="Times New Roman" panose="02020603050405020304" pitchFamily="18" charset="0"/>
              </a:rPr>
              <a:t>与影响</a:t>
            </a:r>
            <a:r>
              <a:rPr lang="en-US" altLang="zh-CN" sz="2000" b="1">
                <a:solidFill>
                  <a:srgbClr val="0000FF"/>
                </a:solidFill>
                <a:latin typeface="Times New Roman" panose="02020603050405020304" pitchFamily="18" charset="0"/>
              </a:rPr>
              <a:t>H</a:t>
            </a:r>
            <a:r>
              <a:rPr lang="en-US" altLang="zh-CN" sz="2000" b="1" baseline="-25000">
                <a:solidFill>
                  <a:srgbClr val="0000FF"/>
                </a:solidFill>
                <a:latin typeface="Times New Roman" panose="02020603050405020304" pitchFamily="18" charset="0"/>
              </a:rPr>
              <a:t>OG</a:t>
            </a:r>
            <a:r>
              <a:rPr lang="zh-CN" altLang="en-US" sz="2000" b="1">
                <a:solidFill>
                  <a:srgbClr val="0000FF"/>
                </a:solidFill>
                <a:latin typeface="Times New Roman" panose="02020603050405020304" pitchFamily="18" charset="0"/>
              </a:rPr>
              <a:t>的因素相同</a:t>
            </a: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="" xmlns:a16="http://schemas.microsoft.com/office/drawing/2014/main" id="{81F51CE3-91FC-48DD-84BF-F02FBCA0A5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34635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4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4404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4404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4404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4404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40439" grpId="0" build="p" autoUpdateAnimBg="0"/>
      <p:bldP spid="44048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灯片编号占位符 5">
            <a:extLst>
              <a:ext uri="{FF2B5EF4-FFF2-40B4-BE49-F238E27FC236}">
                <a16:creationId xmlns="" xmlns:a16="http://schemas.microsoft.com/office/drawing/2014/main" id="{49C9E6B7-28EF-46F6-9E10-ED4DB7287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140B1AA-AA56-48CF-A579-0ADB698A68ED}" type="slidenum">
              <a:rPr lang="zh-CN" altLang="en-US" sz="1000"/>
              <a:pPr>
                <a:spcBef>
                  <a:spcPct val="0"/>
                </a:spcBef>
                <a:buClrTx/>
                <a:buFontTx/>
                <a:buNone/>
              </a:pPr>
              <a:t>37</a:t>
            </a:fld>
            <a:endParaRPr lang="en-US" altLang="zh-CN" sz="1000"/>
          </a:p>
        </p:txBody>
      </p:sp>
      <p:sp>
        <p:nvSpPr>
          <p:cNvPr id="70659" name="Rectangle 2">
            <a:extLst>
              <a:ext uri="{FF2B5EF4-FFF2-40B4-BE49-F238E27FC236}">
                <a16:creationId xmlns="" xmlns:a16="http://schemas.microsoft.com/office/drawing/2014/main" id="{31000081-7FB7-4AEA-B385-B9FD0B7CF3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kumimoji="1" lang="zh-CN" altLang="en-US" sz="2500">
                <a:solidFill>
                  <a:srgbClr val="0000FF"/>
                </a:solidFill>
              </a:rPr>
              <a:t>五、回流比的影响及选用</a:t>
            </a:r>
          </a:p>
        </p:txBody>
      </p:sp>
      <p:grpSp>
        <p:nvGrpSpPr>
          <p:cNvPr id="2" name="Group 104">
            <a:extLst>
              <a:ext uri="{FF2B5EF4-FFF2-40B4-BE49-F238E27FC236}">
                <a16:creationId xmlns="" xmlns:a16="http://schemas.microsoft.com/office/drawing/2014/main" id="{135AE3E3-7A89-41CD-9432-C48C5D9E2474}"/>
              </a:ext>
            </a:extLst>
          </p:cNvPr>
          <p:cNvGrpSpPr>
            <a:grpSpLocks/>
          </p:cNvGrpSpPr>
          <p:nvPr/>
        </p:nvGrpSpPr>
        <p:grpSpPr bwMode="auto">
          <a:xfrm>
            <a:off x="2484438" y="4005263"/>
            <a:ext cx="3535362" cy="1989137"/>
            <a:chOff x="3107" y="2795"/>
            <a:chExt cx="2227" cy="1253"/>
          </a:xfrm>
        </p:grpSpPr>
        <p:graphicFrame>
          <p:nvGraphicFramePr>
            <p:cNvPr id="70664" name="Object 4">
              <a:extLst>
                <a:ext uri="{FF2B5EF4-FFF2-40B4-BE49-F238E27FC236}">
                  <a16:creationId xmlns="" xmlns:a16="http://schemas.microsoft.com/office/drawing/2014/main" id="{F2ADB96A-BDE2-470A-92BB-08395F4DBD0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470" y="3692"/>
            <a:ext cx="720" cy="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0990" name="公式" r:id="rId5" imgW="952087" imgH="469696" progId="Equation.3">
                    <p:embed/>
                  </p:oleObj>
                </mc:Choice>
                <mc:Fallback>
                  <p:oleObj name="公式" r:id="rId5" imgW="952087" imgH="469696" progId="Equation.3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70" y="3692"/>
                          <a:ext cx="720" cy="356"/>
                        </a:xfrm>
                        <a:prstGeom prst="rect">
                          <a:avLst/>
                        </a:prstGeom>
                        <a:solidFill>
                          <a:srgbClr val="FF9900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0665" name="Object 5">
              <a:extLst>
                <a:ext uri="{FF2B5EF4-FFF2-40B4-BE49-F238E27FC236}">
                  <a16:creationId xmlns="" xmlns:a16="http://schemas.microsoft.com/office/drawing/2014/main" id="{14BA4DD4-1F77-45BF-9319-159C1D5E04D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470" y="3249"/>
            <a:ext cx="864" cy="36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0991" name="公式" r:id="rId7" imgW="1193800" imgH="469900" progId="Equation.3">
                    <p:embed/>
                  </p:oleObj>
                </mc:Choice>
                <mc:Fallback>
                  <p:oleObj name="公式" r:id="rId7" imgW="1193800" imgH="469900" progId="Equation.3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70" y="3249"/>
                          <a:ext cx="864" cy="366"/>
                        </a:xfrm>
                        <a:prstGeom prst="rect">
                          <a:avLst/>
                        </a:prstGeom>
                        <a:solidFill>
                          <a:srgbClr val="FF9900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0666" name="Object 12">
              <a:extLst>
                <a:ext uri="{FF2B5EF4-FFF2-40B4-BE49-F238E27FC236}">
                  <a16:creationId xmlns="" xmlns:a16="http://schemas.microsoft.com/office/drawing/2014/main" id="{5D6727E2-ADCF-4499-95FA-6B337E3E84E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107" y="2795"/>
            <a:ext cx="1465" cy="4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0992" name="公式" r:id="rId9" imgW="1320800" imgH="368300" progId="Equation.3">
                    <p:embed/>
                  </p:oleObj>
                </mc:Choice>
                <mc:Fallback>
                  <p:oleObj name="公式" r:id="rId9" imgW="1320800" imgH="368300" progId="Equation.3">
                    <p:embed/>
                    <p:pic>
                      <p:nvPicPr>
                        <p:cNvPr id="0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07" y="2795"/>
                          <a:ext cx="1465" cy="408"/>
                        </a:xfrm>
                        <a:prstGeom prst="rect">
                          <a:avLst/>
                        </a:prstGeom>
                        <a:solidFill>
                          <a:srgbClr val="FF9900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0667" name="Object 13">
              <a:extLst>
                <a:ext uri="{FF2B5EF4-FFF2-40B4-BE49-F238E27FC236}">
                  <a16:creationId xmlns="" xmlns:a16="http://schemas.microsoft.com/office/drawing/2014/main" id="{E7645A22-0838-4ABC-8E35-731DFA3A702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107" y="3249"/>
            <a:ext cx="1270" cy="37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0993" name="公式" r:id="rId11" imgW="1371600" imgH="406400" progId="Equation.3">
                    <p:embed/>
                  </p:oleObj>
                </mc:Choice>
                <mc:Fallback>
                  <p:oleObj name="公式" r:id="rId11" imgW="1371600" imgH="406400" progId="Equation.3">
                    <p:embed/>
                    <p:pic>
                      <p:nvPicPr>
                        <p:cNvPr id="0" name="Object 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07" y="3249"/>
                          <a:ext cx="1270" cy="374"/>
                        </a:xfrm>
                        <a:prstGeom prst="rect">
                          <a:avLst/>
                        </a:prstGeom>
                        <a:solidFill>
                          <a:srgbClr val="FF9900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43493" name="Text Box 101">
            <a:extLst>
              <a:ext uri="{FF2B5EF4-FFF2-40B4-BE49-F238E27FC236}">
                <a16:creationId xmlns="" xmlns:a16="http://schemas.microsoft.com/office/drawing/2014/main" id="{2AACCF67-FE6F-44BD-B1BF-F78E20C8D8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196975"/>
            <a:ext cx="47529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tabLst>
                <a:tab pos="20955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zh-CN" altLang="en-US" sz="2400" b="1">
                <a:solidFill>
                  <a:srgbClr val="FF00FF"/>
                </a:solidFill>
                <a:latin typeface="宋体" panose="02010600030101010101" pitchFamily="2" charset="-122"/>
              </a:rPr>
              <a:t>为什么要讨论这个问题呢？</a:t>
            </a:r>
          </a:p>
        </p:txBody>
      </p:sp>
      <p:sp>
        <p:nvSpPr>
          <p:cNvPr id="443494" name="Rectangle 102">
            <a:extLst>
              <a:ext uri="{FF2B5EF4-FFF2-40B4-BE49-F238E27FC236}">
                <a16:creationId xmlns="" xmlns:a16="http://schemas.microsoft.com/office/drawing/2014/main" id="{8B907D54-FFC5-438E-B218-E1DEC9F1E8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11188" y="1773238"/>
            <a:ext cx="7777162" cy="917575"/>
          </a:xfrm>
          <a:noFill/>
        </p:spPr>
        <p:txBody>
          <a:bodyPr/>
          <a:lstStyle/>
          <a:p>
            <a:pPr eaLnBrk="1" hangingPunct="1"/>
            <a:r>
              <a:rPr lang="zh-CN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在前面介绍的计算中，是以已知回流比</a:t>
            </a:r>
            <a:r>
              <a:rPr lang="en-US" altLang="zh-CN" sz="2400">
                <a:solidFill>
                  <a:srgbClr val="0000FF"/>
                </a:solidFill>
                <a:latin typeface="Times New Roman" panose="02020603050405020304" pitchFamily="18" charset="0"/>
              </a:rPr>
              <a:t>R</a:t>
            </a:r>
            <a:r>
              <a:rPr lang="zh-CN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为前提的。因此，需要知道如何获取</a:t>
            </a:r>
            <a:r>
              <a:rPr lang="en-US" altLang="zh-CN" sz="2400">
                <a:solidFill>
                  <a:srgbClr val="0000FF"/>
                </a:solidFill>
                <a:latin typeface="Times New Roman" panose="02020603050405020304" pitchFamily="18" charset="0"/>
              </a:rPr>
              <a:t>R</a:t>
            </a:r>
            <a:r>
              <a:rPr lang="zh-CN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。</a:t>
            </a:r>
          </a:p>
        </p:txBody>
      </p:sp>
      <p:sp>
        <p:nvSpPr>
          <p:cNvPr id="443495" name="Rectangle 103">
            <a:extLst>
              <a:ext uri="{FF2B5EF4-FFF2-40B4-BE49-F238E27FC236}">
                <a16:creationId xmlns="" xmlns:a16="http://schemas.microsoft.com/office/drawing/2014/main" id="{B787785F-6C7A-4699-845C-A9F14F6CCD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2852738"/>
            <a:ext cx="734536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zh-CN" sz="2400">
                <a:solidFill>
                  <a:srgbClr val="0000FF"/>
                </a:solidFill>
                <a:latin typeface="Times New Roman" panose="02020603050405020304" pitchFamily="18" charset="0"/>
              </a:rPr>
              <a:t>R=L/D</a:t>
            </a:r>
            <a:r>
              <a:rPr lang="zh-CN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，若</a:t>
            </a:r>
            <a:r>
              <a:rPr lang="en-US" altLang="zh-CN" sz="2400">
                <a:solidFill>
                  <a:srgbClr val="0000FF"/>
                </a:solidFill>
                <a:latin typeface="Times New Roman" panose="02020603050405020304" pitchFamily="18" charset="0"/>
              </a:rPr>
              <a:t>R</a:t>
            </a:r>
            <a:r>
              <a:rPr lang="zh-CN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值取大些，意味着塔顶产量</a:t>
            </a:r>
            <a:r>
              <a:rPr lang="en-US" altLang="zh-CN" sz="2400">
                <a:solidFill>
                  <a:srgbClr val="0000FF"/>
                </a:solidFill>
                <a:latin typeface="Times New Roman" panose="02020603050405020304" pitchFamily="18" charset="0"/>
              </a:rPr>
              <a:t>D</a:t>
            </a:r>
            <a:r>
              <a:rPr lang="zh-CN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小，从经济上是不合算的。因此，希望</a:t>
            </a:r>
            <a:r>
              <a:rPr lang="en-US" altLang="zh-CN" sz="2400">
                <a:solidFill>
                  <a:srgbClr val="0000FF"/>
                </a:solidFill>
                <a:latin typeface="Times New Roman" panose="02020603050405020304" pitchFamily="18" charset="0"/>
              </a:rPr>
              <a:t>R</a:t>
            </a:r>
            <a:r>
              <a:rPr lang="zh-CN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要小。但是，</a:t>
            </a:r>
            <a:r>
              <a:rPr lang="en-US" altLang="zh-CN" sz="2400">
                <a:solidFill>
                  <a:srgbClr val="0000FF"/>
                </a:solidFill>
                <a:latin typeface="Times New Roman" panose="02020603050405020304" pitchFamily="18" charset="0"/>
              </a:rPr>
              <a:t>R</a:t>
            </a:r>
            <a:r>
              <a:rPr lang="zh-CN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最小是否有限制呢？</a:t>
            </a:r>
          </a:p>
        </p:txBody>
      </p:sp>
      <p:pic>
        <p:nvPicPr>
          <p:cNvPr id="3" name="音频 2">
            <a:hlinkClick r:id="" action="ppaction://media"/>
            <a:extLst>
              <a:ext uri="{FF2B5EF4-FFF2-40B4-BE49-F238E27FC236}">
                <a16:creationId xmlns="" xmlns:a16="http://schemas.microsoft.com/office/drawing/2014/main" id="{B23EA0EA-0EE2-4EC6-AD8C-6F2149877AD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66798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43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4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434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443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43493" grpId="0"/>
      <p:bldP spid="443494" grpId="0" build="p"/>
      <p:bldP spid="44349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灯片编号占位符 5">
            <a:extLst>
              <a:ext uri="{FF2B5EF4-FFF2-40B4-BE49-F238E27FC236}">
                <a16:creationId xmlns="" xmlns:a16="http://schemas.microsoft.com/office/drawing/2014/main" id="{C98607DB-1B6A-4A9E-A54D-BFED371BB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3892483-2BE8-44A7-91DF-41F4E2A181C5}" type="slidenum">
              <a:rPr lang="zh-CN" altLang="en-US" sz="1000"/>
              <a:pPr>
                <a:spcBef>
                  <a:spcPct val="0"/>
                </a:spcBef>
                <a:buClrTx/>
                <a:buFontTx/>
                <a:buNone/>
              </a:pPr>
              <a:t>38</a:t>
            </a:fld>
            <a:endParaRPr lang="en-US" altLang="zh-CN" sz="1000"/>
          </a:p>
        </p:txBody>
      </p:sp>
      <p:sp>
        <p:nvSpPr>
          <p:cNvPr id="71683" name="Rectangle 2">
            <a:extLst>
              <a:ext uri="{FF2B5EF4-FFF2-40B4-BE49-F238E27FC236}">
                <a16:creationId xmlns="" xmlns:a16="http://schemas.microsoft.com/office/drawing/2014/main" id="{7BCF48F9-C258-4B37-949F-12D4B6E876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kumimoji="1" lang="zh-CN" altLang="en-US" sz="2500">
                <a:solidFill>
                  <a:srgbClr val="0000FF"/>
                </a:solidFill>
              </a:rPr>
              <a:t>五、回流比的影响及选用</a:t>
            </a:r>
          </a:p>
        </p:txBody>
      </p:sp>
      <p:graphicFrame>
        <p:nvGraphicFramePr>
          <p:cNvPr id="71684" name="Object 3">
            <a:extLst>
              <a:ext uri="{FF2B5EF4-FFF2-40B4-BE49-F238E27FC236}">
                <a16:creationId xmlns="" xmlns:a16="http://schemas.microsoft.com/office/drawing/2014/main" id="{D147FCD2-F6C8-4CE2-9FA3-9B756FF3EC4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6750" y="2376488"/>
          <a:ext cx="4559300" cy="472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33" name="Picture2" r:id="rId6" imgW="2397760" imgH="2484120" progId="Word.Picture.8">
                  <p:embed/>
                </p:oleObj>
              </mc:Choice>
              <mc:Fallback>
                <p:oleObj name="Picture2" r:id="rId6" imgW="2397760" imgH="2484120" progId="Word.Picture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6750" y="2376488"/>
                        <a:ext cx="4559300" cy="472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7492" name="Object 4">
            <a:extLst>
              <a:ext uri="{FF2B5EF4-FFF2-40B4-BE49-F238E27FC236}">
                <a16:creationId xmlns="" xmlns:a16="http://schemas.microsoft.com/office/drawing/2014/main" id="{7E1A4666-DB52-4498-B6DB-5664D8D1630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5288" y="3786188"/>
          <a:ext cx="3429000" cy="295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34" name="图片" r:id="rId8" imgW="2398776" imgH="1914144" progId="Word.Picture.8">
                  <p:embed/>
                </p:oleObj>
              </mc:Choice>
              <mc:Fallback>
                <p:oleObj name="图片" r:id="rId8" imgW="2398776" imgH="1914144" progId="Word.Picture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3786188"/>
                        <a:ext cx="3429000" cy="2955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7495" name="Line 7">
            <a:extLst>
              <a:ext uri="{FF2B5EF4-FFF2-40B4-BE49-F238E27FC236}">
                <a16:creationId xmlns="" xmlns:a16="http://schemas.microsoft.com/office/drawing/2014/main" id="{8A82D7EE-018F-4ED5-8E12-B95C645E97D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153150" y="3138488"/>
            <a:ext cx="1981200" cy="685800"/>
          </a:xfrm>
          <a:prstGeom prst="line">
            <a:avLst/>
          </a:prstGeom>
          <a:noFill/>
          <a:ln w="38100">
            <a:solidFill>
              <a:schemeClr val="accent2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447496" name="Line 8">
            <a:extLst>
              <a:ext uri="{FF2B5EF4-FFF2-40B4-BE49-F238E27FC236}">
                <a16:creationId xmlns="" xmlns:a16="http://schemas.microsoft.com/office/drawing/2014/main" id="{E081E1E3-B7A1-449D-B44F-48F552EB1E5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086350" y="3748088"/>
            <a:ext cx="1219200" cy="2438400"/>
          </a:xfrm>
          <a:prstGeom prst="line">
            <a:avLst/>
          </a:prstGeom>
          <a:noFill/>
          <a:ln w="38100">
            <a:solidFill>
              <a:schemeClr val="accent2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447499" name="Line 11">
            <a:extLst>
              <a:ext uri="{FF2B5EF4-FFF2-40B4-BE49-F238E27FC236}">
                <a16:creationId xmlns="" xmlns:a16="http://schemas.microsoft.com/office/drawing/2014/main" id="{2856B2CF-982C-4750-8693-7AD58C250A7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457950" y="3138488"/>
            <a:ext cx="1676400" cy="11430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447500" name="Line 12">
            <a:extLst>
              <a:ext uri="{FF2B5EF4-FFF2-40B4-BE49-F238E27FC236}">
                <a16:creationId xmlns="" xmlns:a16="http://schemas.microsoft.com/office/drawing/2014/main" id="{62836285-EA13-4C82-9BB2-E6B415CE9A9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086350" y="4129088"/>
            <a:ext cx="1524000" cy="20574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71690" name="Text Box 13">
            <a:extLst>
              <a:ext uri="{FF2B5EF4-FFF2-40B4-BE49-F238E27FC236}">
                <a16:creationId xmlns="" xmlns:a16="http://schemas.microsoft.com/office/drawing/2014/main" id="{18C231DE-4634-43CB-AA60-F239150C71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7763" y="5084763"/>
            <a:ext cx="1447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kumimoji="1" lang="zh-CN" altLang="en-US" sz="2400" b="1">
                <a:solidFill>
                  <a:srgbClr val="FF00FF"/>
                </a:solidFill>
                <a:latin typeface="Times New Roman" panose="02020603050405020304" pitchFamily="18" charset="0"/>
              </a:rPr>
              <a:t>理想物系</a:t>
            </a:r>
          </a:p>
        </p:txBody>
      </p:sp>
      <p:sp>
        <p:nvSpPr>
          <p:cNvPr id="447502" name="Rectangle 14">
            <a:extLst>
              <a:ext uri="{FF2B5EF4-FFF2-40B4-BE49-F238E27FC236}">
                <a16:creationId xmlns="" xmlns:a16="http://schemas.microsoft.com/office/drawing/2014/main" id="{B2ECF9EA-1E0C-4FAA-B5D9-D404BEE374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125538"/>
            <a:ext cx="2216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1" lang="en-US" altLang="zh-CN" sz="2000" b="1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D</a:t>
            </a:r>
            <a:r>
              <a:rPr kumimoji="1" lang="zh-CN" altLang="en-US" sz="2000" b="1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一定时，若</a:t>
            </a:r>
            <a:r>
              <a:rPr kumimoji="1" lang="en-US" altLang="zh-CN" sz="2000" b="1" i="1">
                <a:solidFill>
                  <a:srgbClr val="0000FF"/>
                </a:solidFill>
                <a:latin typeface="Times New Roman" panose="02020603050405020304" pitchFamily="18" charset="0"/>
              </a:rPr>
              <a:t>R</a:t>
            </a:r>
            <a:r>
              <a:rPr kumimoji="1" lang="en-US" altLang="zh-CN" sz="2000" b="1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</a:t>
            </a:r>
            <a:r>
              <a:rPr kumimoji="1" lang="zh-CN" altLang="en-US" sz="2000" b="1">
                <a:solidFill>
                  <a:srgbClr val="0000FF"/>
                </a:solidFill>
                <a:latin typeface="Times New Roman" panose="02020603050405020304" pitchFamily="18" charset="0"/>
              </a:rPr>
              <a:t>，</a:t>
            </a:r>
          </a:p>
        </p:txBody>
      </p:sp>
      <p:sp>
        <p:nvSpPr>
          <p:cNvPr id="447503" name="Rectangle 15">
            <a:extLst>
              <a:ext uri="{FF2B5EF4-FFF2-40B4-BE49-F238E27FC236}">
                <a16:creationId xmlns="" xmlns:a16="http://schemas.microsoft.com/office/drawing/2014/main" id="{19E06976-A864-42DD-B24A-2EA5677CDA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913" y="1663700"/>
            <a:ext cx="23034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1" lang="en-US" altLang="zh-CN" sz="2000" b="1">
                <a:solidFill>
                  <a:srgbClr val="0000FF"/>
                </a:solidFill>
                <a:latin typeface="Times New Roman" panose="02020603050405020304" pitchFamily="18" charset="0"/>
              </a:rPr>
              <a:t>L</a:t>
            </a:r>
            <a:r>
              <a:rPr kumimoji="1" lang="en-US" altLang="zh-CN" sz="2000" b="1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</a:t>
            </a:r>
            <a:r>
              <a:rPr kumimoji="1" lang="zh-CN" altLang="en-US" sz="2000" b="1">
                <a:solidFill>
                  <a:srgbClr val="0000FF"/>
                </a:solidFill>
                <a:latin typeface="Times New Roman" panose="02020603050405020304" pitchFamily="18" charset="0"/>
              </a:rPr>
              <a:t>，</a:t>
            </a:r>
            <a:r>
              <a:rPr kumimoji="1" lang="en-US" altLang="zh-CN" sz="2000" b="1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V </a:t>
            </a:r>
            <a:r>
              <a:rPr kumimoji="1" lang="en-US" altLang="zh-CN" sz="2000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kumimoji="1" lang="zh-CN" altLang="en-US" sz="2000" b="1">
                <a:solidFill>
                  <a:srgbClr val="0000FF"/>
                </a:solidFill>
                <a:latin typeface="Times New Roman" panose="02020603050405020304" pitchFamily="18" charset="0"/>
              </a:rPr>
              <a:t>，</a:t>
            </a:r>
            <a:r>
              <a:rPr kumimoji="1" lang="en-US" altLang="zh-CN" sz="2000" b="1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V </a:t>
            </a:r>
          </a:p>
        </p:txBody>
      </p:sp>
      <p:sp>
        <p:nvSpPr>
          <p:cNvPr id="447504" name="AutoShape 16">
            <a:extLst>
              <a:ext uri="{FF2B5EF4-FFF2-40B4-BE49-F238E27FC236}">
                <a16:creationId xmlns="" xmlns:a16="http://schemas.microsoft.com/office/drawing/2014/main" id="{DFC88360-6EF9-4983-8C61-D171F29213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4438" y="1268413"/>
            <a:ext cx="360362" cy="215900"/>
          </a:xfrm>
          <a:prstGeom prst="rightArrow">
            <a:avLst>
              <a:gd name="adj1" fmla="val 50000"/>
              <a:gd name="adj2" fmla="val 4172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CN" altLang="en-US" sz="1800"/>
          </a:p>
        </p:txBody>
      </p:sp>
      <p:sp>
        <p:nvSpPr>
          <p:cNvPr id="447505" name="Rectangle 17">
            <a:extLst>
              <a:ext uri="{FF2B5EF4-FFF2-40B4-BE49-F238E27FC236}">
                <a16:creationId xmlns="" xmlns:a16="http://schemas.microsoft.com/office/drawing/2014/main" id="{EE7E0FFF-96DF-4C72-90A9-2A4C09ACA7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6238" y="1196975"/>
            <a:ext cx="5222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1" lang="en-US" altLang="zh-CN" sz="2000" b="1">
                <a:solidFill>
                  <a:srgbClr val="0000FF"/>
                </a:solidFill>
                <a:latin typeface="Times New Roman" panose="02020603050405020304" pitchFamily="18" charset="0"/>
              </a:rPr>
              <a:t>N</a:t>
            </a:r>
            <a:r>
              <a:rPr kumimoji="1" lang="en-US" altLang="zh-CN" sz="2000" b="1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</a:t>
            </a:r>
          </a:p>
        </p:txBody>
      </p:sp>
      <p:sp>
        <p:nvSpPr>
          <p:cNvPr id="447506" name="Line 18">
            <a:extLst>
              <a:ext uri="{FF2B5EF4-FFF2-40B4-BE49-F238E27FC236}">
                <a16:creationId xmlns="" xmlns:a16="http://schemas.microsoft.com/office/drawing/2014/main" id="{6122F327-F457-43E1-9177-0DB3CF84899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54100" y="4789488"/>
            <a:ext cx="1944688" cy="865187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447507" name="Freeform 19">
            <a:extLst>
              <a:ext uri="{FF2B5EF4-FFF2-40B4-BE49-F238E27FC236}">
                <a16:creationId xmlns="" xmlns:a16="http://schemas.microsoft.com/office/drawing/2014/main" id="{7BA51AA5-A7B7-455C-84CF-DF8F903E4C9B}"/>
              </a:ext>
            </a:extLst>
          </p:cNvPr>
          <p:cNvSpPr>
            <a:spLocks/>
          </p:cNvSpPr>
          <p:nvPr/>
        </p:nvSpPr>
        <p:spPr bwMode="auto">
          <a:xfrm>
            <a:off x="1127125" y="3638550"/>
            <a:ext cx="1873250" cy="1150938"/>
          </a:xfrm>
          <a:custGeom>
            <a:avLst/>
            <a:gdLst>
              <a:gd name="T0" fmla="*/ 0 w 2100"/>
              <a:gd name="T1" fmla="*/ 0 h 740"/>
              <a:gd name="T2" fmla="*/ 267607 w 2100"/>
              <a:gd name="T3" fmla="*/ 839874 h 740"/>
              <a:gd name="T4" fmla="*/ 963386 w 2100"/>
              <a:gd name="T5" fmla="*/ 1026512 h 740"/>
              <a:gd name="T6" fmla="*/ 1873250 w 2100"/>
              <a:gd name="T7" fmla="*/ 93319 h 740"/>
              <a:gd name="T8" fmla="*/ 0 60000 65536"/>
              <a:gd name="T9" fmla="*/ 0 60000 65536"/>
              <a:gd name="T10" fmla="*/ 0 60000 65536"/>
              <a:gd name="T11" fmla="*/ 0 60000 65536"/>
              <a:gd name="T12" fmla="*/ 0 w 2100"/>
              <a:gd name="T13" fmla="*/ 0 h 740"/>
              <a:gd name="T14" fmla="*/ 2100 w 2100"/>
              <a:gd name="T15" fmla="*/ 740 h 74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00" h="740">
                <a:moveTo>
                  <a:pt x="0" y="0"/>
                </a:moveTo>
                <a:cubicBezTo>
                  <a:pt x="60" y="215"/>
                  <a:pt x="120" y="430"/>
                  <a:pt x="300" y="540"/>
                </a:cubicBezTo>
                <a:cubicBezTo>
                  <a:pt x="480" y="650"/>
                  <a:pt x="780" y="740"/>
                  <a:pt x="1080" y="660"/>
                </a:cubicBezTo>
                <a:cubicBezTo>
                  <a:pt x="1380" y="580"/>
                  <a:pt x="1940" y="160"/>
                  <a:pt x="2100" y="60"/>
                </a:cubicBezTo>
              </a:path>
            </a:pathLst>
          </a:custGeom>
          <a:noFill/>
          <a:ln w="28575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47508" name="Line 20">
            <a:extLst>
              <a:ext uri="{FF2B5EF4-FFF2-40B4-BE49-F238E27FC236}">
                <a16:creationId xmlns="" xmlns:a16="http://schemas.microsoft.com/office/drawing/2014/main" id="{DF90A37C-44E5-4C14-8E2E-38393549FD51}"/>
              </a:ext>
            </a:extLst>
          </p:cNvPr>
          <p:cNvSpPr>
            <a:spLocks noChangeShapeType="1"/>
          </p:cNvSpPr>
          <p:nvPr/>
        </p:nvSpPr>
        <p:spPr bwMode="auto">
          <a:xfrm>
            <a:off x="1919288" y="4718050"/>
            <a:ext cx="0" cy="1368425"/>
          </a:xfrm>
          <a:prstGeom prst="line">
            <a:avLst/>
          </a:prstGeom>
          <a:noFill/>
          <a:ln w="9525">
            <a:solidFill>
              <a:srgbClr val="FF00FF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447509" name="Text Box 21">
            <a:extLst>
              <a:ext uri="{FF2B5EF4-FFF2-40B4-BE49-F238E27FC236}">
                <a16:creationId xmlns="" xmlns:a16="http://schemas.microsoft.com/office/drawing/2014/main" id="{6383EEF7-8CBF-41B3-96A9-94A2580F72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0338" y="4724400"/>
            <a:ext cx="1079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kumimoji="1" lang="zh-CN" altLang="en-US" sz="1800" b="1">
                <a:latin typeface="Times New Roman" panose="02020603050405020304" pitchFamily="18" charset="0"/>
              </a:rPr>
              <a:t>能源费</a:t>
            </a:r>
          </a:p>
        </p:txBody>
      </p:sp>
      <p:sp>
        <p:nvSpPr>
          <p:cNvPr id="447510" name="Text Box 22">
            <a:extLst>
              <a:ext uri="{FF2B5EF4-FFF2-40B4-BE49-F238E27FC236}">
                <a16:creationId xmlns="" xmlns:a16="http://schemas.microsoft.com/office/drawing/2014/main" id="{63338E77-D223-41E1-A21C-E6302BEA51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775" y="3789363"/>
            <a:ext cx="10795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kumimoji="1" lang="zh-CN" altLang="en-US" sz="1800" b="1">
                <a:solidFill>
                  <a:srgbClr val="3366FF"/>
                </a:solidFill>
                <a:latin typeface="Times New Roman" panose="02020603050405020304" pitchFamily="18" charset="0"/>
              </a:rPr>
              <a:t>总费用</a:t>
            </a:r>
          </a:p>
        </p:txBody>
      </p:sp>
      <p:sp>
        <p:nvSpPr>
          <p:cNvPr id="447511" name="Rectangle 23">
            <a:extLst>
              <a:ext uri="{FF2B5EF4-FFF2-40B4-BE49-F238E27FC236}">
                <a16:creationId xmlns="" xmlns:a16="http://schemas.microsoft.com/office/drawing/2014/main" id="{CA5AAAA3-AF44-4C62-A290-08B7629476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0" y="6092825"/>
            <a:ext cx="6254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1" lang="en-US" altLang="zh-CN" sz="2000" b="1" i="1">
                <a:solidFill>
                  <a:srgbClr val="FF00FF"/>
                </a:solidFill>
                <a:latin typeface="Times New Roman" panose="02020603050405020304" pitchFamily="18" charset="0"/>
              </a:rPr>
              <a:t>R</a:t>
            </a:r>
            <a:r>
              <a:rPr kumimoji="1" lang="en-US" altLang="zh-CN" sz="2000" b="1" baseline="-25000">
                <a:solidFill>
                  <a:srgbClr val="FF00FF"/>
                </a:solidFill>
                <a:latin typeface="Times New Roman" panose="02020603050405020304" pitchFamily="18" charset="0"/>
              </a:rPr>
              <a:t>opt</a:t>
            </a:r>
            <a:r>
              <a:rPr kumimoji="1" lang="en-US" altLang="zh-CN" sz="2000" baseline="-25000">
                <a:solidFill>
                  <a:srgbClr val="FF00FF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447512" name="Text Box 24">
            <a:extLst>
              <a:ext uri="{FF2B5EF4-FFF2-40B4-BE49-F238E27FC236}">
                <a16:creationId xmlns="" xmlns:a16="http://schemas.microsoft.com/office/drawing/2014/main" id="{D91E1EF1-DE50-4B1F-B72A-69FCC9729F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8038" y="1663700"/>
            <a:ext cx="29527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kumimoji="1" lang="zh-CN" altLang="en-US" sz="2000" b="1">
                <a:solidFill>
                  <a:srgbClr val="0000FF"/>
                </a:solidFill>
                <a:latin typeface="Times New Roman" panose="02020603050405020304" pitchFamily="18" charset="0"/>
              </a:rPr>
              <a:t>冷却剂、加热剂用量</a:t>
            </a:r>
            <a:r>
              <a:rPr kumimoji="1" lang="zh-CN" altLang="en-US" sz="2000" b="1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</a:t>
            </a:r>
          </a:p>
        </p:txBody>
      </p:sp>
      <p:sp>
        <p:nvSpPr>
          <p:cNvPr id="447513" name="Text Box 25">
            <a:extLst>
              <a:ext uri="{FF2B5EF4-FFF2-40B4-BE49-F238E27FC236}">
                <a16:creationId xmlns="" xmlns:a16="http://schemas.microsoft.com/office/drawing/2014/main" id="{387B42A0-E65E-4068-B4B5-139191023F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9475" y="1196975"/>
            <a:ext cx="15128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kumimoji="1" lang="zh-CN" altLang="en-US" sz="2000" b="1">
                <a:solidFill>
                  <a:srgbClr val="0000FF"/>
                </a:solidFill>
                <a:latin typeface="Times New Roman" panose="02020603050405020304" pitchFamily="18" charset="0"/>
              </a:rPr>
              <a:t>，设备费</a:t>
            </a:r>
            <a:r>
              <a:rPr kumimoji="1" lang="en-US" altLang="zh-CN" sz="2000" b="1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</a:t>
            </a:r>
            <a:endParaRPr kumimoji="1" lang="zh-CN" altLang="en-US" sz="2000" b="1">
              <a:solidFill>
                <a:srgbClr val="0000FF"/>
              </a:solidFill>
              <a:latin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447514" name="Text Box 26">
            <a:extLst>
              <a:ext uri="{FF2B5EF4-FFF2-40B4-BE49-F238E27FC236}">
                <a16:creationId xmlns="" xmlns:a16="http://schemas.microsoft.com/office/drawing/2014/main" id="{D5F7C42C-AE3B-4777-A784-8981CBBDD1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0425" y="1663700"/>
            <a:ext cx="15128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kumimoji="1" lang="zh-CN" altLang="en-US" sz="2000" b="1">
                <a:solidFill>
                  <a:srgbClr val="0000FF"/>
                </a:solidFill>
                <a:latin typeface="Times New Roman" panose="02020603050405020304" pitchFamily="18" charset="0"/>
              </a:rPr>
              <a:t>，能源费</a:t>
            </a:r>
            <a:r>
              <a:rPr kumimoji="1" lang="zh-CN" altLang="en-US" sz="2000" b="1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</a:t>
            </a:r>
          </a:p>
        </p:txBody>
      </p:sp>
      <p:sp>
        <p:nvSpPr>
          <p:cNvPr id="447515" name="AutoShape 27">
            <a:extLst>
              <a:ext uri="{FF2B5EF4-FFF2-40B4-BE49-F238E27FC236}">
                <a16:creationId xmlns="" xmlns:a16="http://schemas.microsoft.com/office/drawing/2014/main" id="{4FA1030D-7FA2-4B69-B7F2-3C45C702F74E}"/>
              </a:ext>
            </a:extLst>
          </p:cNvPr>
          <p:cNvSpPr>
            <a:spLocks/>
          </p:cNvSpPr>
          <p:nvPr/>
        </p:nvSpPr>
        <p:spPr bwMode="auto">
          <a:xfrm>
            <a:off x="7092950" y="1196975"/>
            <a:ext cx="288925" cy="720725"/>
          </a:xfrm>
          <a:prstGeom prst="rightBrace">
            <a:avLst>
              <a:gd name="adj1" fmla="val 20788"/>
              <a:gd name="adj2" fmla="val 50000"/>
            </a:avLst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CN" altLang="en-US" sz="1800"/>
          </a:p>
        </p:txBody>
      </p:sp>
      <p:sp>
        <p:nvSpPr>
          <p:cNvPr id="447516" name="Text Box 28">
            <a:extLst>
              <a:ext uri="{FF2B5EF4-FFF2-40B4-BE49-F238E27FC236}">
                <a16:creationId xmlns="" xmlns:a16="http://schemas.microsoft.com/office/drawing/2014/main" id="{599D7AB3-0867-4450-B7DF-BE9905C36D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1725" y="1196975"/>
            <a:ext cx="122396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kumimoji="1" lang="zh-CN" altLang="en-US" sz="2000" b="1">
                <a:solidFill>
                  <a:srgbClr val="0000FF"/>
                </a:solidFill>
                <a:latin typeface="Times New Roman" panose="02020603050405020304" pitchFamily="18" charset="0"/>
              </a:rPr>
              <a:t>总费用</a:t>
            </a:r>
            <a:r>
              <a:rPr kumimoji="1" lang="zh-CN" altLang="en-US" sz="2000" b="1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不一定小</a:t>
            </a:r>
          </a:p>
        </p:txBody>
      </p:sp>
      <p:graphicFrame>
        <p:nvGraphicFramePr>
          <p:cNvPr id="71706" name="Object 29">
            <a:extLst>
              <a:ext uri="{FF2B5EF4-FFF2-40B4-BE49-F238E27FC236}">
                <a16:creationId xmlns="" xmlns:a16="http://schemas.microsoft.com/office/drawing/2014/main" id="{830ACD80-87D6-4246-B237-2C0E99BA3DE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24750" y="6292850"/>
          <a:ext cx="1143000" cy="56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35" name="公式" r:id="rId10" imgW="952087" imgH="469696" progId="Equation.3">
                  <p:embed/>
                </p:oleObj>
              </mc:Choice>
              <mc:Fallback>
                <p:oleObj name="公式" r:id="rId10" imgW="952087" imgH="469696" progId="Equation.3">
                  <p:embed/>
                  <p:pic>
                    <p:nvPicPr>
                      <p:cNvPr id="0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24750" y="6292850"/>
                        <a:ext cx="1143000" cy="565150"/>
                      </a:xfrm>
                      <a:prstGeom prst="rect">
                        <a:avLst/>
                      </a:prstGeom>
                      <a:solidFill>
                        <a:srgbClr val="FF99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07" name="Object 30">
            <a:extLst>
              <a:ext uri="{FF2B5EF4-FFF2-40B4-BE49-F238E27FC236}">
                <a16:creationId xmlns="" xmlns:a16="http://schemas.microsoft.com/office/drawing/2014/main" id="{D76CF245-2148-46ED-81BD-27DADD71404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24750" y="5589588"/>
          <a:ext cx="1371600" cy="58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36" name="公式" r:id="rId12" imgW="1193800" imgH="469900" progId="Equation.3">
                  <p:embed/>
                </p:oleObj>
              </mc:Choice>
              <mc:Fallback>
                <p:oleObj name="公式" r:id="rId12" imgW="1193800" imgH="469900" progId="Equation.3">
                  <p:embed/>
                  <p:pic>
                    <p:nvPicPr>
                      <p:cNvPr id="0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24750" y="5589588"/>
                        <a:ext cx="1371600" cy="581025"/>
                      </a:xfrm>
                      <a:prstGeom prst="rect">
                        <a:avLst/>
                      </a:prstGeom>
                      <a:solidFill>
                        <a:srgbClr val="FF99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7519" name="AutoShape 31">
            <a:extLst>
              <a:ext uri="{FF2B5EF4-FFF2-40B4-BE49-F238E27FC236}">
                <a16:creationId xmlns="" xmlns:a16="http://schemas.microsoft.com/office/drawing/2014/main" id="{775654CF-9D52-40B0-8476-CBD4470477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8175" y="1484313"/>
            <a:ext cx="215900" cy="2159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CN" altLang="en-US" sz="1800"/>
          </a:p>
        </p:txBody>
      </p:sp>
      <p:sp>
        <p:nvSpPr>
          <p:cNvPr id="447520" name="Text Box 32">
            <a:extLst>
              <a:ext uri="{FF2B5EF4-FFF2-40B4-BE49-F238E27FC236}">
                <a16:creationId xmlns="" xmlns:a16="http://schemas.microsoft.com/office/drawing/2014/main" id="{7740D35C-62D8-48E5-AEC1-BE5EF1C688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2133600"/>
            <a:ext cx="80645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kumimoji="1" lang="zh-CN" altLang="en-US" sz="2000" b="1">
                <a:solidFill>
                  <a:srgbClr val="0000FF"/>
                </a:solidFill>
                <a:latin typeface="Times New Roman" panose="02020603050405020304" pitchFamily="18" charset="0"/>
              </a:rPr>
              <a:t>     反之，</a:t>
            </a:r>
            <a:r>
              <a:rPr kumimoji="1" lang="zh-CN" altLang="en-US" sz="2000" b="1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若</a:t>
            </a:r>
            <a:r>
              <a:rPr kumimoji="1" lang="en-US" altLang="zh-CN" sz="2000" b="1" i="1">
                <a:solidFill>
                  <a:srgbClr val="0000FF"/>
                </a:solidFill>
                <a:latin typeface="Times New Roman" panose="02020603050405020304" pitchFamily="18" charset="0"/>
              </a:rPr>
              <a:t>R</a:t>
            </a:r>
            <a:r>
              <a:rPr kumimoji="1" lang="en-US" altLang="zh-CN" sz="2000" b="1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</a:t>
            </a:r>
            <a:r>
              <a:rPr kumimoji="1" lang="zh-CN" altLang="en-US" sz="2000" b="1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，</a:t>
            </a:r>
            <a:r>
              <a:rPr kumimoji="1" lang="en-US" altLang="zh-CN" sz="2000" b="1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N</a:t>
            </a:r>
            <a:r>
              <a:rPr kumimoji="1" lang="zh-CN" altLang="en-US" sz="2000" b="1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，设备费，但是，</a:t>
            </a:r>
            <a:r>
              <a:rPr kumimoji="1" lang="en-US" altLang="zh-CN" sz="2000" b="1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V</a:t>
            </a:r>
            <a:r>
              <a:rPr kumimoji="1" lang="zh-CN" altLang="en-US" sz="2000" b="1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， </a:t>
            </a:r>
            <a:r>
              <a:rPr kumimoji="1" lang="en-US" altLang="zh-CN" sz="2000" b="1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V</a:t>
            </a:r>
            <a:r>
              <a:rPr kumimoji="1" lang="zh-CN" altLang="en-US" sz="2000" b="1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，</a:t>
            </a:r>
            <a:r>
              <a:rPr kumimoji="1" lang="zh-CN" altLang="en-US" sz="2000" b="1">
                <a:solidFill>
                  <a:srgbClr val="0000FF"/>
                </a:solidFill>
                <a:latin typeface="Times New Roman" panose="02020603050405020304" pitchFamily="18" charset="0"/>
              </a:rPr>
              <a:t>冷却剂、加热剂用量</a:t>
            </a:r>
            <a:r>
              <a:rPr kumimoji="1" lang="en-US" altLang="zh-CN" sz="2000" b="1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</a:t>
            </a:r>
            <a:r>
              <a:rPr kumimoji="1" lang="zh-CN" altLang="en-US" sz="2000" b="1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，</a:t>
            </a:r>
            <a:r>
              <a:rPr kumimoji="1" lang="zh-CN" altLang="en-US" sz="2000" b="1">
                <a:solidFill>
                  <a:srgbClr val="0000FF"/>
                </a:solidFill>
                <a:latin typeface="Times New Roman" panose="02020603050405020304" pitchFamily="18" charset="0"/>
              </a:rPr>
              <a:t>能源费</a:t>
            </a:r>
            <a:r>
              <a:rPr kumimoji="1" lang="en-US" altLang="zh-CN" sz="2000" b="1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</a:t>
            </a:r>
            <a:r>
              <a:rPr kumimoji="1" lang="zh-CN" altLang="en-US" sz="2000" b="1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，</a:t>
            </a:r>
            <a:r>
              <a:rPr kumimoji="1" lang="zh-CN" altLang="en-US" sz="2000" b="1">
                <a:solidFill>
                  <a:srgbClr val="0000FF"/>
                </a:solidFill>
                <a:latin typeface="Times New Roman" panose="02020603050405020304" pitchFamily="18" charset="0"/>
              </a:rPr>
              <a:t>总费用也</a:t>
            </a:r>
            <a:r>
              <a:rPr kumimoji="1" lang="zh-CN" altLang="en-US" sz="2000" b="1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不一定小。</a:t>
            </a:r>
          </a:p>
        </p:txBody>
      </p:sp>
      <p:sp>
        <p:nvSpPr>
          <p:cNvPr id="447521" name="Text Box 33">
            <a:extLst>
              <a:ext uri="{FF2B5EF4-FFF2-40B4-BE49-F238E27FC236}">
                <a16:creationId xmlns="" xmlns:a16="http://schemas.microsoft.com/office/drawing/2014/main" id="{236D26DC-E537-4091-A204-FE0814A580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2852738"/>
            <a:ext cx="4248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kumimoji="1" lang="zh-CN" altLang="en-US" sz="2000" b="1">
                <a:solidFill>
                  <a:srgbClr val="FF00FF"/>
                </a:solidFill>
                <a:latin typeface="Times New Roman" panose="02020603050405020304" pitchFamily="18" charset="0"/>
              </a:rPr>
              <a:t>     因此，应有一个最适宜的</a:t>
            </a:r>
            <a:r>
              <a:rPr kumimoji="1" lang="en-US" altLang="zh-CN" sz="2000" b="1" i="1">
                <a:solidFill>
                  <a:srgbClr val="FF00FF"/>
                </a:solidFill>
                <a:latin typeface="Times New Roman" panose="02020603050405020304" pitchFamily="18" charset="0"/>
              </a:rPr>
              <a:t>R</a:t>
            </a:r>
            <a:r>
              <a:rPr kumimoji="1" lang="en-US" altLang="zh-CN" sz="2000" b="1" i="1" baseline="-25000">
                <a:solidFill>
                  <a:srgbClr val="FF00FF"/>
                </a:solidFill>
                <a:latin typeface="Times New Roman" panose="02020603050405020304" pitchFamily="18" charset="0"/>
              </a:rPr>
              <a:t>opt</a:t>
            </a:r>
            <a:r>
              <a:rPr kumimoji="1" lang="zh-CN" altLang="en-US" sz="2000" b="1">
                <a:solidFill>
                  <a:srgbClr val="FF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，使</a:t>
            </a:r>
            <a:r>
              <a:rPr kumimoji="1" lang="zh-CN" altLang="en-US" sz="2000" b="1">
                <a:solidFill>
                  <a:srgbClr val="FF00FF"/>
                </a:solidFill>
                <a:latin typeface="Times New Roman" panose="02020603050405020304" pitchFamily="18" charset="0"/>
              </a:rPr>
              <a:t>总费用最</a:t>
            </a:r>
            <a:r>
              <a:rPr kumimoji="1" lang="zh-CN" altLang="en-US" sz="2000" b="1">
                <a:solidFill>
                  <a:srgbClr val="FF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小。</a:t>
            </a: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="" xmlns:a16="http://schemas.microsoft.com/office/drawing/2014/main" id="{8BF1A67F-9B20-47E7-A153-B88313C9028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105546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47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4474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4474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447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447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447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7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447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47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447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447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447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447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447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447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447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447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447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7" dur="500"/>
                                        <p:tgtEl>
                                          <p:spTgt spid="4474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2" dur="500"/>
                                        <p:tgtEl>
                                          <p:spTgt spid="4475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500"/>
                                        <p:tgtEl>
                                          <p:spTgt spid="447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2" dur="500"/>
                                        <p:tgtEl>
                                          <p:spTgt spid="447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5" dur="500"/>
                                        <p:tgtEl>
                                          <p:spTgt spid="447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47502" grpId="0"/>
      <p:bldP spid="447503" grpId="0"/>
      <p:bldP spid="447504" grpId="0" animBg="1"/>
      <p:bldP spid="447505" grpId="0"/>
      <p:bldP spid="447509" grpId="0"/>
      <p:bldP spid="447510" grpId="0"/>
      <p:bldP spid="447511" grpId="0"/>
      <p:bldP spid="447512" grpId="0"/>
      <p:bldP spid="447513" grpId="0"/>
      <p:bldP spid="447514" grpId="0"/>
      <p:bldP spid="447515" grpId="0" animBg="1"/>
      <p:bldP spid="447516" grpId="0"/>
      <p:bldP spid="447519" grpId="0" animBg="1"/>
      <p:bldP spid="447520" grpId="0"/>
      <p:bldP spid="44752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灯片编号占位符 5">
            <a:extLst>
              <a:ext uri="{FF2B5EF4-FFF2-40B4-BE49-F238E27FC236}">
                <a16:creationId xmlns="" xmlns:a16="http://schemas.microsoft.com/office/drawing/2014/main" id="{8C8B07F9-8394-4B31-9E50-72C553BD0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52F4677-9606-45BD-A21D-F9DDF9CFF39F}" type="slidenum">
              <a:rPr lang="zh-CN" altLang="en-US" sz="1000"/>
              <a:pPr>
                <a:spcBef>
                  <a:spcPct val="0"/>
                </a:spcBef>
                <a:buClrTx/>
                <a:buFontTx/>
                <a:buNone/>
              </a:pPr>
              <a:t>39</a:t>
            </a:fld>
            <a:endParaRPr lang="en-US" altLang="zh-CN" sz="1000"/>
          </a:p>
        </p:txBody>
      </p:sp>
      <p:sp>
        <p:nvSpPr>
          <p:cNvPr id="72707" name="Rectangle 2">
            <a:extLst>
              <a:ext uri="{FF2B5EF4-FFF2-40B4-BE49-F238E27FC236}">
                <a16:creationId xmlns="" xmlns:a16="http://schemas.microsoft.com/office/drawing/2014/main" id="{D3A13793-342E-4D08-9F2B-350AE0B339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kumimoji="1" lang="zh-CN" altLang="en-US" sz="2500">
                <a:solidFill>
                  <a:srgbClr val="3333FF"/>
                </a:solidFill>
              </a:rPr>
              <a:t>五、回流比的影响及选用</a:t>
            </a:r>
          </a:p>
        </p:txBody>
      </p:sp>
      <p:graphicFrame>
        <p:nvGraphicFramePr>
          <p:cNvPr id="72708" name="Object 4">
            <a:extLst>
              <a:ext uri="{FF2B5EF4-FFF2-40B4-BE49-F238E27FC236}">
                <a16:creationId xmlns="" xmlns:a16="http://schemas.microsoft.com/office/drawing/2014/main" id="{70938E24-3780-420A-AB1A-DEA0A035339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5288" y="3786188"/>
          <a:ext cx="3429000" cy="295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882" name="图片" r:id="rId5" imgW="2398776" imgH="1914144" progId="Word.Picture.8">
                  <p:embed/>
                </p:oleObj>
              </mc:Choice>
              <mc:Fallback>
                <p:oleObj name="图片" r:id="rId5" imgW="2398776" imgH="1914144" progId="Word.Picture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3786188"/>
                        <a:ext cx="3429000" cy="2955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8517" name="Object 5">
            <a:extLst>
              <a:ext uri="{FF2B5EF4-FFF2-40B4-BE49-F238E27FC236}">
                <a16:creationId xmlns="" xmlns:a16="http://schemas.microsoft.com/office/drawing/2014/main" id="{33118126-7411-48A5-8F93-C89136A56B6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356100" y="1700213"/>
          <a:ext cx="2620963" cy="522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883" name="公式" r:id="rId7" imgW="1079032" imgH="215806" progId="Equation.3">
                  <p:embed/>
                </p:oleObj>
              </mc:Choice>
              <mc:Fallback>
                <p:oleObj name="公式" r:id="rId7" imgW="1079032" imgH="215806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6100" y="1700213"/>
                        <a:ext cx="2620963" cy="522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8518" name="Rectangle 6">
            <a:extLst>
              <a:ext uri="{FF2B5EF4-FFF2-40B4-BE49-F238E27FC236}">
                <a16:creationId xmlns="" xmlns:a16="http://schemas.microsoft.com/office/drawing/2014/main" id="{816C055C-87C7-483C-985B-27FD95A18B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4663" y="1628775"/>
            <a:ext cx="2808287" cy="60960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CN" altLang="en-US" sz="1800"/>
          </a:p>
        </p:txBody>
      </p:sp>
      <p:sp>
        <p:nvSpPr>
          <p:cNvPr id="72711" name="Line 18">
            <a:extLst>
              <a:ext uri="{FF2B5EF4-FFF2-40B4-BE49-F238E27FC236}">
                <a16:creationId xmlns="" xmlns:a16="http://schemas.microsoft.com/office/drawing/2014/main" id="{C4F4D18F-C0FC-41EB-B695-ACE1EA5944A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54100" y="4789488"/>
            <a:ext cx="1944688" cy="865187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72712" name="Freeform 19">
            <a:extLst>
              <a:ext uri="{FF2B5EF4-FFF2-40B4-BE49-F238E27FC236}">
                <a16:creationId xmlns="" xmlns:a16="http://schemas.microsoft.com/office/drawing/2014/main" id="{6561B074-1656-4772-BB48-C654D9E3C30D}"/>
              </a:ext>
            </a:extLst>
          </p:cNvPr>
          <p:cNvSpPr>
            <a:spLocks/>
          </p:cNvSpPr>
          <p:nvPr/>
        </p:nvSpPr>
        <p:spPr bwMode="auto">
          <a:xfrm>
            <a:off x="1127125" y="3638550"/>
            <a:ext cx="1873250" cy="1150938"/>
          </a:xfrm>
          <a:custGeom>
            <a:avLst/>
            <a:gdLst>
              <a:gd name="T0" fmla="*/ 0 w 2100"/>
              <a:gd name="T1" fmla="*/ 0 h 740"/>
              <a:gd name="T2" fmla="*/ 267607 w 2100"/>
              <a:gd name="T3" fmla="*/ 839874 h 740"/>
              <a:gd name="T4" fmla="*/ 963386 w 2100"/>
              <a:gd name="T5" fmla="*/ 1026512 h 740"/>
              <a:gd name="T6" fmla="*/ 1873250 w 2100"/>
              <a:gd name="T7" fmla="*/ 93319 h 740"/>
              <a:gd name="T8" fmla="*/ 0 60000 65536"/>
              <a:gd name="T9" fmla="*/ 0 60000 65536"/>
              <a:gd name="T10" fmla="*/ 0 60000 65536"/>
              <a:gd name="T11" fmla="*/ 0 60000 65536"/>
              <a:gd name="T12" fmla="*/ 0 w 2100"/>
              <a:gd name="T13" fmla="*/ 0 h 740"/>
              <a:gd name="T14" fmla="*/ 2100 w 2100"/>
              <a:gd name="T15" fmla="*/ 740 h 74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00" h="740">
                <a:moveTo>
                  <a:pt x="0" y="0"/>
                </a:moveTo>
                <a:cubicBezTo>
                  <a:pt x="60" y="215"/>
                  <a:pt x="120" y="430"/>
                  <a:pt x="300" y="540"/>
                </a:cubicBezTo>
                <a:cubicBezTo>
                  <a:pt x="480" y="650"/>
                  <a:pt x="780" y="740"/>
                  <a:pt x="1080" y="660"/>
                </a:cubicBezTo>
                <a:cubicBezTo>
                  <a:pt x="1380" y="580"/>
                  <a:pt x="1940" y="160"/>
                  <a:pt x="2100" y="60"/>
                </a:cubicBezTo>
              </a:path>
            </a:pathLst>
          </a:custGeom>
          <a:noFill/>
          <a:ln w="28575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72713" name="Line 20">
            <a:extLst>
              <a:ext uri="{FF2B5EF4-FFF2-40B4-BE49-F238E27FC236}">
                <a16:creationId xmlns="" xmlns:a16="http://schemas.microsoft.com/office/drawing/2014/main" id="{A9512635-4D12-46FE-BBF0-0E8AB1EE46A8}"/>
              </a:ext>
            </a:extLst>
          </p:cNvPr>
          <p:cNvSpPr>
            <a:spLocks noChangeShapeType="1"/>
          </p:cNvSpPr>
          <p:nvPr/>
        </p:nvSpPr>
        <p:spPr bwMode="auto">
          <a:xfrm>
            <a:off x="1919288" y="4718050"/>
            <a:ext cx="0" cy="1368425"/>
          </a:xfrm>
          <a:prstGeom prst="line">
            <a:avLst/>
          </a:prstGeom>
          <a:noFill/>
          <a:ln w="9525">
            <a:solidFill>
              <a:srgbClr val="FF00FF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72714" name="Text Box 21">
            <a:extLst>
              <a:ext uri="{FF2B5EF4-FFF2-40B4-BE49-F238E27FC236}">
                <a16:creationId xmlns="" xmlns:a16="http://schemas.microsoft.com/office/drawing/2014/main" id="{0B39B31E-7956-4D50-A7D6-DD90346A1B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7350" y="4573588"/>
            <a:ext cx="10795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kumimoji="1" lang="zh-CN" altLang="en-US" sz="1800" b="1">
                <a:latin typeface="Times New Roman" panose="02020603050405020304" pitchFamily="18" charset="0"/>
              </a:rPr>
              <a:t>能源费</a:t>
            </a:r>
          </a:p>
        </p:txBody>
      </p:sp>
      <p:sp>
        <p:nvSpPr>
          <p:cNvPr id="72715" name="Text Box 22">
            <a:extLst>
              <a:ext uri="{FF2B5EF4-FFF2-40B4-BE49-F238E27FC236}">
                <a16:creationId xmlns="" xmlns:a16="http://schemas.microsoft.com/office/drawing/2014/main" id="{23D94F5B-10E9-40E2-AD2B-9D498EA038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7350" y="3422650"/>
            <a:ext cx="1079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kumimoji="1" lang="zh-CN" altLang="en-US" sz="1800" b="1">
                <a:solidFill>
                  <a:srgbClr val="3366FF"/>
                </a:solidFill>
                <a:latin typeface="Times New Roman" panose="02020603050405020304" pitchFamily="18" charset="0"/>
              </a:rPr>
              <a:t>总费用</a:t>
            </a:r>
          </a:p>
        </p:txBody>
      </p:sp>
      <p:sp>
        <p:nvSpPr>
          <p:cNvPr id="72716" name="Rectangle 23">
            <a:extLst>
              <a:ext uri="{FF2B5EF4-FFF2-40B4-BE49-F238E27FC236}">
                <a16:creationId xmlns="" xmlns:a16="http://schemas.microsoft.com/office/drawing/2014/main" id="{1CF6C317-2D4A-426A-99B2-0D886264AC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4463" y="6188075"/>
            <a:ext cx="7699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1" lang="en-US" altLang="zh-CN" sz="2000" b="1" i="1">
                <a:solidFill>
                  <a:srgbClr val="FF00FF"/>
                </a:solidFill>
                <a:latin typeface="Times New Roman" panose="02020603050405020304" pitchFamily="18" charset="0"/>
              </a:rPr>
              <a:t>R</a:t>
            </a:r>
            <a:r>
              <a:rPr kumimoji="1" lang="en-US" altLang="zh-CN" sz="2000" b="1">
                <a:solidFill>
                  <a:srgbClr val="FF00FF"/>
                </a:solidFill>
                <a:latin typeface="Times New Roman" panose="02020603050405020304" pitchFamily="18" charset="0"/>
              </a:rPr>
              <a:t>opt</a:t>
            </a:r>
            <a:r>
              <a:rPr kumimoji="1" lang="en-US" altLang="zh-CN" sz="2000">
                <a:solidFill>
                  <a:srgbClr val="FF00FF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72717" name="Text Box 33">
            <a:extLst>
              <a:ext uri="{FF2B5EF4-FFF2-40B4-BE49-F238E27FC236}">
                <a16:creationId xmlns="" xmlns:a16="http://schemas.microsoft.com/office/drawing/2014/main" id="{327FF9DE-D21E-4270-9207-0FFFA36D3A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196975"/>
            <a:ext cx="36718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tabLst>
                <a:tab pos="20955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en-US" altLang="zh-CN" sz="2400" b="1">
                <a:solidFill>
                  <a:srgbClr val="FF00FF"/>
                </a:solidFill>
                <a:latin typeface="Times New Roman" panose="02020603050405020304" pitchFamily="18" charset="0"/>
              </a:rPr>
              <a:t>1</a:t>
            </a:r>
            <a:r>
              <a:rPr lang="zh-CN" altLang="en-US" sz="2400" b="1">
                <a:solidFill>
                  <a:srgbClr val="FF00FF"/>
                </a:solidFill>
                <a:latin typeface="Times New Roman" panose="02020603050405020304" pitchFamily="18" charset="0"/>
              </a:rPr>
              <a:t>、如何确定</a:t>
            </a:r>
            <a:r>
              <a:rPr lang="en-US" altLang="zh-CN" sz="2400" b="1" i="1">
                <a:solidFill>
                  <a:srgbClr val="FF00FF"/>
                </a:solidFill>
                <a:latin typeface="Times New Roman" panose="02020603050405020304" pitchFamily="18" charset="0"/>
              </a:rPr>
              <a:t>R</a:t>
            </a:r>
            <a:r>
              <a:rPr lang="en-US" altLang="zh-CN" sz="2400" b="1" baseline="-25000">
                <a:solidFill>
                  <a:srgbClr val="FF00FF"/>
                </a:solidFill>
                <a:latin typeface="Times New Roman" panose="02020603050405020304" pitchFamily="18" charset="0"/>
              </a:rPr>
              <a:t>opt</a:t>
            </a:r>
            <a:r>
              <a:rPr lang="zh-CN" altLang="en-US" sz="2400" b="1">
                <a:solidFill>
                  <a:srgbClr val="FF00FF"/>
                </a:solidFill>
                <a:latin typeface="Times New Roman" panose="02020603050405020304" pitchFamily="18" charset="0"/>
              </a:rPr>
              <a:t>？</a:t>
            </a:r>
          </a:p>
        </p:txBody>
      </p:sp>
      <p:sp>
        <p:nvSpPr>
          <p:cNvPr id="448546" name="Text Box 34">
            <a:extLst>
              <a:ext uri="{FF2B5EF4-FFF2-40B4-BE49-F238E27FC236}">
                <a16:creationId xmlns="" xmlns:a16="http://schemas.microsoft.com/office/drawing/2014/main" id="{344FD64C-3042-4C47-9450-91FFA56934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1700213"/>
            <a:ext cx="4248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tabLst>
                <a:tab pos="20955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zh-CN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一般根据生产经验，取</a:t>
            </a:r>
          </a:p>
        </p:txBody>
      </p:sp>
      <p:sp>
        <p:nvSpPr>
          <p:cNvPr id="448547" name="Text Box 35">
            <a:extLst>
              <a:ext uri="{FF2B5EF4-FFF2-40B4-BE49-F238E27FC236}">
                <a16:creationId xmlns="" xmlns:a16="http://schemas.microsoft.com/office/drawing/2014/main" id="{626430AE-1CCA-49C8-9177-210365DF2E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2636838"/>
            <a:ext cx="2663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tabLst>
                <a:tab pos="20955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en-US" altLang="zh-CN" sz="2400" b="1">
                <a:solidFill>
                  <a:srgbClr val="FF00FF"/>
                </a:solidFill>
                <a:latin typeface="Times New Roman" panose="02020603050405020304" pitchFamily="18" charset="0"/>
              </a:rPr>
              <a:t>2</a:t>
            </a:r>
            <a:r>
              <a:rPr lang="zh-CN" altLang="en-US" sz="2400" b="1">
                <a:solidFill>
                  <a:srgbClr val="FF00FF"/>
                </a:solidFill>
                <a:latin typeface="Times New Roman" panose="02020603050405020304" pitchFamily="18" charset="0"/>
              </a:rPr>
              <a:t>、什么是</a:t>
            </a:r>
            <a:r>
              <a:rPr lang="en-US" altLang="zh-CN" sz="2400" b="1" i="1">
                <a:solidFill>
                  <a:srgbClr val="FF00FF"/>
                </a:solidFill>
                <a:latin typeface="Times New Roman" panose="02020603050405020304" pitchFamily="18" charset="0"/>
              </a:rPr>
              <a:t>R</a:t>
            </a:r>
            <a:r>
              <a:rPr lang="en-US" altLang="zh-CN" sz="2400" b="1" baseline="-25000">
                <a:solidFill>
                  <a:srgbClr val="FF00FF"/>
                </a:solidFill>
                <a:latin typeface="Times New Roman" panose="02020603050405020304" pitchFamily="18" charset="0"/>
              </a:rPr>
              <a:t>min</a:t>
            </a:r>
            <a:r>
              <a:rPr lang="zh-CN" altLang="en-US" sz="2400" b="1">
                <a:solidFill>
                  <a:srgbClr val="FF00FF"/>
                </a:solidFill>
                <a:latin typeface="Times New Roman" panose="02020603050405020304" pitchFamily="18" charset="0"/>
              </a:rPr>
              <a:t>？</a:t>
            </a: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="" xmlns:a16="http://schemas.microsoft.com/office/drawing/2014/main" id="{35D68903-1882-4D38-83B1-4EB5FB008D9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19389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48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448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48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448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48518" grpId="0" animBg="1"/>
      <p:bldP spid="448546" grpId="0"/>
      <p:bldP spid="44854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4C41DB7E-05EB-446B-AF10-CD10B5A3F8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习题</a:t>
            </a:r>
            <a:r>
              <a:rPr lang="en-US" altLang="zh-CN" dirty="0"/>
              <a:t>3</a:t>
            </a:r>
          </a:p>
          <a:p>
            <a:r>
              <a:rPr lang="zh-CN" altLang="en-US" dirty="0"/>
              <a:t>一精馏塔用于分离乙苯</a:t>
            </a:r>
            <a:r>
              <a:rPr lang="en-US" altLang="zh-CN" dirty="0"/>
              <a:t>-</a:t>
            </a:r>
            <a:r>
              <a:rPr lang="zh-CN" altLang="en-US" dirty="0"/>
              <a:t>苯乙烯混合物，进料量</a:t>
            </a:r>
            <a:r>
              <a:rPr lang="en-US" altLang="zh-CN" dirty="0"/>
              <a:t>3100kg/h</a:t>
            </a:r>
            <a:r>
              <a:rPr lang="zh-CN" altLang="en-US" dirty="0"/>
              <a:t>，其中乙苯的质量分率为</a:t>
            </a:r>
            <a:r>
              <a:rPr lang="en-US" altLang="zh-CN" dirty="0"/>
              <a:t>0.6</a:t>
            </a:r>
            <a:r>
              <a:rPr lang="zh-CN" altLang="en-US" dirty="0"/>
              <a:t>，塔顶、塔底产品中乙苯的质量分率分别要求为</a:t>
            </a:r>
            <a:r>
              <a:rPr lang="en-US" altLang="zh-CN" dirty="0"/>
              <a:t>0.95</a:t>
            </a:r>
            <a:r>
              <a:rPr lang="zh-CN" altLang="en-US" dirty="0"/>
              <a:t>、</a:t>
            </a:r>
            <a:r>
              <a:rPr lang="en-US" altLang="zh-CN" dirty="0"/>
              <a:t>0.25, </a:t>
            </a:r>
            <a:r>
              <a:rPr lang="zh-CN" altLang="en-US" dirty="0"/>
              <a:t>求塔顶、塔底产品的质量流量和摩尔流量。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66554274-BB0F-41CF-93EF-65320C8A0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E990F9-ABAC-41AC-82A2-722B02F9182D}" type="slidenum">
              <a:rPr lang="zh-CN" altLang="en-US" smtClean="0"/>
              <a:pPr>
                <a:defRPr/>
              </a:pPr>
              <a:t>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2705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灯片编号占位符 5">
            <a:extLst>
              <a:ext uri="{FF2B5EF4-FFF2-40B4-BE49-F238E27FC236}">
                <a16:creationId xmlns="" xmlns:a16="http://schemas.microsoft.com/office/drawing/2014/main" id="{9194A65C-5527-4212-A5AB-359FC7CD4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439CD04-D436-4BA1-B7D9-42C77CD762D9}" type="slidenum">
              <a:rPr lang="zh-CN" altLang="en-US" sz="1000"/>
              <a:pPr>
                <a:spcBef>
                  <a:spcPct val="0"/>
                </a:spcBef>
                <a:buClrTx/>
                <a:buFontTx/>
                <a:buNone/>
              </a:pPr>
              <a:t>40</a:t>
            </a:fld>
            <a:endParaRPr lang="en-US" altLang="zh-CN" sz="1000"/>
          </a:p>
        </p:txBody>
      </p:sp>
      <p:sp>
        <p:nvSpPr>
          <p:cNvPr id="73731" name="Rectangle 2">
            <a:extLst>
              <a:ext uri="{FF2B5EF4-FFF2-40B4-BE49-F238E27FC236}">
                <a16:creationId xmlns="" xmlns:a16="http://schemas.microsoft.com/office/drawing/2014/main" id="{2B8B3829-67DE-4772-B620-6F29F213C0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pPr eaLnBrk="1" hangingPunct="1"/>
            <a:r>
              <a:rPr kumimoji="1" lang="zh-CN" altLang="en-US" sz="2500">
                <a:solidFill>
                  <a:srgbClr val="3333FF"/>
                </a:solidFill>
              </a:rPr>
              <a:t>五、回流比的影响及选用</a:t>
            </a:r>
          </a:p>
        </p:txBody>
      </p:sp>
      <p:graphicFrame>
        <p:nvGraphicFramePr>
          <p:cNvPr id="449560" name="Object 24">
            <a:extLst>
              <a:ext uri="{FF2B5EF4-FFF2-40B4-BE49-F238E27FC236}">
                <a16:creationId xmlns="" xmlns:a16="http://schemas.microsoft.com/office/drawing/2014/main" id="{539112E7-5CB5-4E0D-A0F4-B07B942B80E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916238" y="998538"/>
          <a:ext cx="5872162" cy="6030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905" name="图片" r:id="rId6" imgW="2920507" imgH="3001562" progId="Word.Picture.8">
                  <p:embed/>
                </p:oleObj>
              </mc:Choice>
              <mc:Fallback>
                <p:oleObj name="图片" r:id="rId6" imgW="2920507" imgH="3001562" progId="Word.Picture.8">
                  <p:embed/>
                  <p:pic>
                    <p:nvPicPr>
                      <p:cNvPr id="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6238" y="998538"/>
                        <a:ext cx="5872162" cy="6030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9563" name="Object 27">
            <a:extLst>
              <a:ext uri="{FF2B5EF4-FFF2-40B4-BE49-F238E27FC236}">
                <a16:creationId xmlns="" xmlns:a16="http://schemas.microsoft.com/office/drawing/2014/main" id="{5C38EDEA-4259-4A52-9CE0-5D9EC1707E4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73800" y="4198938"/>
          <a:ext cx="1828800" cy="198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906" name="图片" r:id="rId8" imgW="1178560" imgH="1115060" progId="Word.Picture.8">
                  <p:embed/>
                </p:oleObj>
              </mc:Choice>
              <mc:Fallback>
                <p:oleObj name="图片" r:id="rId8" imgW="1178560" imgH="1115060" progId="Word.Picture.8">
                  <p:embed/>
                  <p:pic>
                    <p:nvPicPr>
                      <p:cNvPr id="0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73800" y="4198938"/>
                        <a:ext cx="1828800" cy="198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9565" name="Text Box 29">
            <a:extLst>
              <a:ext uri="{FF2B5EF4-FFF2-40B4-BE49-F238E27FC236}">
                <a16:creationId xmlns="" xmlns:a16="http://schemas.microsoft.com/office/drawing/2014/main" id="{03F9DEF2-A699-492F-949F-CD4CEA17A3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916113"/>
            <a:ext cx="3240088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spcBef>
                <a:spcPct val="50000"/>
              </a:spcBef>
              <a:buClrTx/>
              <a:buFontTx/>
              <a:buNone/>
            </a:pPr>
            <a:r>
              <a:rPr kumimoji="1" lang="zh-CN" altLang="en-US" sz="2400" b="1">
                <a:latin typeface="Times New Roman" panose="02020603050405020304" pitchFamily="18" charset="0"/>
              </a:rPr>
              <a:t>       </a:t>
            </a:r>
            <a:r>
              <a:rPr kumimoji="1" lang="zh-CN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为完成某一分离任务，所需的</a:t>
            </a:r>
            <a:r>
              <a:rPr kumimoji="1" lang="zh-CN" altLang="en-US" sz="2400" b="1">
                <a:solidFill>
                  <a:srgbClr val="FF00FF"/>
                </a:solidFill>
                <a:latin typeface="Times New Roman" panose="02020603050405020304" pitchFamily="18" charset="0"/>
              </a:rPr>
              <a:t>理论塔板数为无穷</a:t>
            </a:r>
            <a:r>
              <a:rPr kumimoji="1" lang="zh-CN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多时的回流比称为</a:t>
            </a:r>
            <a:r>
              <a:rPr kumimoji="1" lang="zh-CN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最小回流比</a:t>
            </a:r>
            <a:r>
              <a:rPr kumimoji="1" lang="zh-CN" altLang="en-US" sz="2400">
                <a:latin typeface="Times New Roman" panose="02020603050405020304" pitchFamily="18" charset="0"/>
              </a:rPr>
              <a:t>。</a:t>
            </a:r>
          </a:p>
        </p:txBody>
      </p:sp>
      <p:sp>
        <p:nvSpPr>
          <p:cNvPr id="449566" name="Text Box 30">
            <a:extLst>
              <a:ext uri="{FF2B5EF4-FFF2-40B4-BE49-F238E27FC236}">
                <a16:creationId xmlns="" xmlns:a16="http://schemas.microsoft.com/office/drawing/2014/main" id="{6E3C38B9-0BF9-42C0-ABCE-3C643052A8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3075" y="2132013"/>
            <a:ext cx="1447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kumimoji="1" lang="zh-CN" altLang="en-US" sz="2400" b="1">
                <a:solidFill>
                  <a:srgbClr val="FF00FF"/>
                </a:solidFill>
                <a:latin typeface="Times New Roman" panose="02020603050405020304" pitchFamily="18" charset="0"/>
              </a:rPr>
              <a:t>理想物系</a:t>
            </a:r>
          </a:p>
        </p:txBody>
      </p:sp>
      <p:sp>
        <p:nvSpPr>
          <p:cNvPr id="73736" name="AutoShape 31">
            <a:hlinkClick r:id="rId10" action="ppaction://hlinksldjump" highlightClick="1"/>
            <a:extLst>
              <a:ext uri="{FF2B5EF4-FFF2-40B4-BE49-F238E27FC236}">
                <a16:creationId xmlns="" xmlns:a16="http://schemas.microsoft.com/office/drawing/2014/main" id="{766024BE-0412-4C02-A3FA-5E69DF2D2D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7838" y="6561138"/>
            <a:ext cx="457200" cy="3048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CN" altLang="en-US" sz="1800"/>
          </a:p>
        </p:txBody>
      </p:sp>
      <p:sp>
        <p:nvSpPr>
          <p:cNvPr id="73737" name="Text Box 36">
            <a:extLst>
              <a:ext uri="{FF2B5EF4-FFF2-40B4-BE49-F238E27FC236}">
                <a16:creationId xmlns="" xmlns:a16="http://schemas.microsoft.com/office/drawing/2014/main" id="{C4E1D854-B8EF-46E7-8DC8-C239FCEE40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196975"/>
            <a:ext cx="2663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tabLst>
                <a:tab pos="20955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en-US" altLang="zh-CN" sz="2400" b="1">
                <a:solidFill>
                  <a:srgbClr val="FF00FF"/>
                </a:solidFill>
                <a:latin typeface="Times New Roman" panose="02020603050405020304" pitchFamily="18" charset="0"/>
              </a:rPr>
              <a:t>2</a:t>
            </a:r>
            <a:r>
              <a:rPr lang="zh-CN" altLang="en-US" sz="2400" b="1">
                <a:solidFill>
                  <a:srgbClr val="FF00FF"/>
                </a:solidFill>
                <a:latin typeface="Times New Roman" panose="02020603050405020304" pitchFamily="18" charset="0"/>
              </a:rPr>
              <a:t>、什么是</a:t>
            </a:r>
            <a:r>
              <a:rPr lang="en-US" altLang="zh-CN" sz="2400" b="1" i="1">
                <a:solidFill>
                  <a:srgbClr val="FF00FF"/>
                </a:solidFill>
                <a:latin typeface="Times New Roman" panose="02020603050405020304" pitchFamily="18" charset="0"/>
              </a:rPr>
              <a:t>R</a:t>
            </a:r>
            <a:r>
              <a:rPr lang="en-US" altLang="zh-CN" sz="2400" b="1" baseline="-25000">
                <a:solidFill>
                  <a:srgbClr val="FF00FF"/>
                </a:solidFill>
                <a:latin typeface="Times New Roman" panose="02020603050405020304" pitchFamily="18" charset="0"/>
              </a:rPr>
              <a:t>min</a:t>
            </a:r>
            <a:r>
              <a:rPr lang="zh-CN" altLang="en-US" sz="2400" b="1">
                <a:solidFill>
                  <a:srgbClr val="FF00FF"/>
                </a:solidFill>
                <a:latin typeface="Times New Roman" panose="02020603050405020304" pitchFamily="18" charset="0"/>
              </a:rPr>
              <a:t>？</a:t>
            </a:r>
          </a:p>
        </p:txBody>
      </p:sp>
      <p:sp>
        <p:nvSpPr>
          <p:cNvPr id="449574" name="AutoShape 38">
            <a:extLst>
              <a:ext uri="{FF2B5EF4-FFF2-40B4-BE49-F238E27FC236}">
                <a16:creationId xmlns="" xmlns:a16="http://schemas.microsoft.com/office/drawing/2014/main" id="{AF87C82E-1017-4E23-B79D-477D1EDC2C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7763" y="188913"/>
            <a:ext cx="2736850" cy="1727200"/>
          </a:xfrm>
          <a:prstGeom prst="wedgeRoundRectCallout">
            <a:avLst>
              <a:gd name="adj1" fmla="val -59051"/>
              <a:gd name="adj2" fmla="val 124722"/>
              <a:gd name="adj3" fmla="val 16667"/>
            </a:avLst>
          </a:prstGeom>
          <a:solidFill>
            <a:srgbClr val="FFFF00"/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tabLst>
                <a:tab pos="20955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kumimoji="1" lang="zh-CN" altLang="en-US" sz="2000" b="1">
                <a:solidFill>
                  <a:srgbClr val="0000FF"/>
                </a:solidFill>
                <a:latin typeface="Times New Roman" panose="02020603050405020304" pitchFamily="18" charset="0"/>
              </a:rPr>
              <a:t>理想物系：</a:t>
            </a:r>
            <a:br>
              <a:rPr kumimoji="1" lang="zh-CN" altLang="en-US" sz="2000" b="1">
                <a:solidFill>
                  <a:srgbClr val="0000FF"/>
                </a:solidFill>
                <a:latin typeface="Times New Roman" panose="02020603050405020304" pitchFamily="18" charset="0"/>
              </a:rPr>
            </a:br>
            <a:r>
              <a:rPr kumimoji="1" lang="zh-CN" altLang="en-US" sz="2000" b="1">
                <a:solidFill>
                  <a:srgbClr val="0000FF"/>
                </a:solidFill>
                <a:latin typeface="Times New Roman" panose="02020603050405020304" pitchFamily="18" charset="0"/>
              </a:rPr>
              <a:t>      如图，四线交于一点</a:t>
            </a:r>
            <a:r>
              <a:rPr kumimoji="1" lang="en-US" altLang="zh-CN" sz="2000" b="1" i="1">
                <a:solidFill>
                  <a:srgbClr val="0000FF"/>
                </a:solidFill>
                <a:latin typeface="Times New Roman" panose="02020603050405020304" pitchFamily="18" charset="0"/>
              </a:rPr>
              <a:t>e</a:t>
            </a:r>
            <a:r>
              <a:rPr kumimoji="1" lang="zh-CN" altLang="en-US" sz="2000" b="1">
                <a:solidFill>
                  <a:srgbClr val="0000FF"/>
                </a:solidFill>
                <a:latin typeface="Times New Roman" panose="02020603050405020304" pitchFamily="18" charset="0"/>
              </a:rPr>
              <a:t>（称为恒浓点或夹紧点）。即恒浓点在进料板处。</a:t>
            </a:r>
            <a:endParaRPr lang="zh-CN" altLang="en-US" sz="2000" b="1" i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449577" name="Rectangle 41">
            <a:extLst>
              <a:ext uri="{FF2B5EF4-FFF2-40B4-BE49-F238E27FC236}">
                <a16:creationId xmlns="" xmlns:a16="http://schemas.microsoft.com/office/drawing/2014/main" id="{84FA6E9B-004C-4BA8-A1EF-FAE6A09600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4750" y="4868863"/>
            <a:ext cx="9509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tabLst>
                <a:tab pos="20955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kumimoji="1" lang="zh-CN" altLang="en-US" sz="2000" b="1">
                <a:solidFill>
                  <a:srgbClr val="FF0000"/>
                </a:solidFill>
                <a:latin typeface="Times New Roman" panose="02020603050405020304" pitchFamily="18" charset="0"/>
              </a:rPr>
              <a:t>恒浓区</a:t>
            </a:r>
          </a:p>
        </p:txBody>
      </p:sp>
      <p:sp>
        <p:nvSpPr>
          <p:cNvPr id="449578" name="Line 42">
            <a:extLst>
              <a:ext uri="{FF2B5EF4-FFF2-40B4-BE49-F238E27FC236}">
                <a16:creationId xmlns="" xmlns:a16="http://schemas.microsoft.com/office/drawing/2014/main" id="{F89945AD-210A-4219-B09B-317C56B1942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43438" y="3141663"/>
            <a:ext cx="1368425" cy="23749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449579" name="Line 43">
            <a:extLst>
              <a:ext uri="{FF2B5EF4-FFF2-40B4-BE49-F238E27FC236}">
                <a16:creationId xmlns="" xmlns:a16="http://schemas.microsoft.com/office/drawing/2014/main" id="{D577459D-A056-43BC-AC23-45E9ABAB93D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724525" y="2133600"/>
            <a:ext cx="2303463" cy="122396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449580" name="Rectangle 44">
            <a:extLst>
              <a:ext uri="{FF2B5EF4-FFF2-40B4-BE49-F238E27FC236}">
                <a16:creationId xmlns="" xmlns:a16="http://schemas.microsoft.com/office/drawing/2014/main" id="{65356FA0-CC09-4701-9F2F-84923D3AE2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9338" y="2781300"/>
            <a:ext cx="9509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tabLst>
                <a:tab pos="20955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kumimoji="1" lang="zh-CN" altLang="en-US" sz="2000" b="1">
                <a:solidFill>
                  <a:srgbClr val="FF0000"/>
                </a:solidFill>
                <a:latin typeface="Times New Roman" panose="02020603050405020304" pitchFamily="18" charset="0"/>
              </a:rPr>
              <a:t>恒浓点</a:t>
            </a:r>
            <a:endParaRPr kumimoji="1" lang="en-US" altLang="zh-CN" sz="20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="" xmlns:a16="http://schemas.microsoft.com/office/drawing/2014/main" id="{02CBF380-4ACD-4413-BC54-C931F1882E9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64738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49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449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49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49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449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49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49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49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495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49565" grpId="0" build="p" autoUpdateAnimBg="0"/>
      <p:bldP spid="449566" grpId="0"/>
      <p:bldP spid="449574" grpId="0" animBg="1"/>
      <p:bldP spid="449577" grpId="0"/>
      <p:bldP spid="44958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灯片编号占位符 5">
            <a:extLst>
              <a:ext uri="{FF2B5EF4-FFF2-40B4-BE49-F238E27FC236}">
                <a16:creationId xmlns="" xmlns:a16="http://schemas.microsoft.com/office/drawing/2014/main" id="{F88F4CBF-4D0E-4354-8657-BBD0EAADD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FC98C0A-7B11-4320-8D82-D901DB4A9724}" type="slidenum">
              <a:rPr lang="zh-CN" altLang="en-US" sz="1000"/>
              <a:pPr>
                <a:spcBef>
                  <a:spcPct val="0"/>
                </a:spcBef>
                <a:buClrTx/>
                <a:buFontTx/>
                <a:buNone/>
              </a:pPr>
              <a:t>41</a:t>
            </a:fld>
            <a:endParaRPr lang="en-US" altLang="zh-CN" sz="1000"/>
          </a:p>
        </p:txBody>
      </p:sp>
      <p:sp>
        <p:nvSpPr>
          <p:cNvPr id="74755" name="Rectangle 2">
            <a:extLst>
              <a:ext uri="{FF2B5EF4-FFF2-40B4-BE49-F238E27FC236}">
                <a16:creationId xmlns="" xmlns:a16="http://schemas.microsoft.com/office/drawing/2014/main" id="{5A0FD5E5-646B-4B8D-9DDE-7362B51C2B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kumimoji="1" lang="zh-CN" altLang="en-US" sz="2500">
                <a:solidFill>
                  <a:srgbClr val="3333FF"/>
                </a:solidFill>
              </a:rPr>
              <a:t>五、回流比的影响及选用</a:t>
            </a:r>
          </a:p>
        </p:txBody>
      </p:sp>
      <p:graphicFrame>
        <p:nvGraphicFramePr>
          <p:cNvPr id="74756" name="Object 3">
            <a:extLst>
              <a:ext uri="{FF2B5EF4-FFF2-40B4-BE49-F238E27FC236}">
                <a16:creationId xmlns="" xmlns:a16="http://schemas.microsoft.com/office/drawing/2014/main" id="{7BF26EC0-0607-4BEC-83D5-649B3A30EF0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76600" y="927100"/>
          <a:ext cx="5872163" cy="6030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088" name="Picture2" r:id="rId6" imgW="2926080" imgH="3004820" progId="Word.Picture.8">
                  <p:embed/>
                </p:oleObj>
              </mc:Choice>
              <mc:Fallback>
                <p:oleObj name="Picture2" r:id="rId6" imgW="2926080" imgH="3004820" progId="Word.Picture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927100"/>
                        <a:ext cx="5872163" cy="6030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757" name="Object 4">
            <a:extLst>
              <a:ext uri="{FF2B5EF4-FFF2-40B4-BE49-F238E27FC236}">
                <a16:creationId xmlns="" xmlns:a16="http://schemas.microsoft.com/office/drawing/2014/main" id="{B97A4661-F5C3-4DB0-9A2C-EE3C84FC7FE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421313" y="2678113"/>
          <a:ext cx="901700" cy="352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089" name="文档" r:id="rId8" imgW="476223" imgH="190000" progId="Word.Document.8">
                  <p:embed/>
                </p:oleObj>
              </mc:Choice>
              <mc:Fallback>
                <p:oleObj name="文档" r:id="rId8" imgW="476223" imgH="190000" progId="Word.Documen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1313" y="2678113"/>
                        <a:ext cx="901700" cy="352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758" name="Object 5">
            <a:extLst>
              <a:ext uri="{FF2B5EF4-FFF2-40B4-BE49-F238E27FC236}">
                <a16:creationId xmlns="" xmlns:a16="http://schemas.microsoft.com/office/drawing/2014/main" id="{BC7A383C-88F8-4B5B-A371-C8EFC353FB7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929563" y="4706938"/>
          <a:ext cx="1066800" cy="427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090" name="文档" r:id="rId10" imgW="476197" imgH="189972" progId="Word.Document.8">
                  <p:embed/>
                </p:oleObj>
              </mc:Choice>
              <mc:Fallback>
                <p:oleObj name="文档" r:id="rId10" imgW="476197" imgH="189972" progId="Word.Document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9563" y="4706938"/>
                        <a:ext cx="1066800" cy="427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759" name="Object 6">
            <a:extLst>
              <a:ext uri="{FF2B5EF4-FFF2-40B4-BE49-F238E27FC236}">
                <a16:creationId xmlns="" xmlns:a16="http://schemas.microsoft.com/office/drawing/2014/main" id="{E16730D7-E48A-4FFB-B9F2-45F8A5C7B13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34163" y="4127500"/>
          <a:ext cx="1828800" cy="198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091" name="图片" r:id="rId12" imgW="1178560" imgH="1115060" progId="Word.Picture.8">
                  <p:embed/>
                </p:oleObj>
              </mc:Choice>
              <mc:Fallback>
                <p:oleObj name="图片" r:id="rId12" imgW="1178560" imgH="1115060" progId="Word.Picture.8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34163" y="4127500"/>
                        <a:ext cx="1828800" cy="198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4760" name="Text Box 8">
            <a:extLst>
              <a:ext uri="{FF2B5EF4-FFF2-40B4-BE49-F238E27FC236}">
                <a16:creationId xmlns="" xmlns:a16="http://schemas.microsoft.com/office/drawing/2014/main" id="{CFD6B63E-9D38-4A78-A1AA-ADAF53AB8B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1612900"/>
            <a:ext cx="1447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kumimoji="1" lang="zh-CN" altLang="en-US" sz="2400" b="1">
                <a:solidFill>
                  <a:srgbClr val="FF00FF"/>
                </a:solidFill>
                <a:latin typeface="Times New Roman" panose="02020603050405020304" pitchFamily="18" charset="0"/>
              </a:rPr>
              <a:t>理想物系</a:t>
            </a:r>
          </a:p>
        </p:txBody>
      </p:sp>
      <p:sp>
        <p:nvSpPr>
          <p:cNvPr id="450572" name="Line 12">
            <a:extLst>
              <a:ext uri="{FF2B5EF4-FFF2-40B4-BE49-F238E27FC236}">
                <a16:creationId xmlns="" xmlns:a16="http://schemas.microsoft.com/office/drawing/2014/main" id="{68EF16EC-E0E9-41B8-83F1-7F7B04986E0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227763" y="2708275"/>
            <a:ext cx="1728787" cy="669925"/>
          </a:xfrm>
          <a:prstGeom prst="line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450573" name="Line 13">
            <a:extLst>
              <a:ext uri="{FF2B5EF4-FFF2-40B4-BE49-F238E27FC236}">
                <a16:creationId xmlns="" xmlns:a16="http://schemas.microsoft.com/office/drawing/2014/main" id="{BFA24D1D-4034-4FBC-96FB-FA0C5640872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435600" y="3162300"/>
            <a:ext cx="1008063" cy="2066925"/>
          </a:xfrm>
          <a:prstGeom prst="line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450575" name="Rectangle 15">
            <a:extLst>
              <a:ext uri="{FF2B5EF4-FFF2-40B4-BE49-F238E27FC236}">
                <a16:creationId xmlns="" xmlns:a16="http://schemas.microsoft.com/office/drawing/2014/main" id="{FEA21408-47A9-4163-8C7E-5A3B219D7D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4508500"/>
            <a:ext cx="38877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1" lang="zh-CN" altLang="en-US" sz="2000" b="1">
                <a:solidFill>
                  <a:srgbClr val="FF00FF"/>
                </a:solidFill>
                <a:latin typeface="Times New Roman" panose="02020603050405020304" pitchFamily="18" charset="0"/>
              </a:rPr>
              <a:t>   最小回流比只对设计型有意义。</a:t>
            </a:r>
          </a:p>
        </p:txBody>
      </p:sp>
      <p:sp>
        <p:nvSpPr>
          <p:cNvPr id="74764" name="AutoShape 16">
            <a:extLst>
              <a:ext uri="{FF2B5EF4-FFF2-40B4-BE49-F238E27FC236}">
                <a16:creationId xmlns="" xmlns:a16="http://schemas.microsoft.com/office/drawing/2014/main" id="{E92D1766-820E-4819-9073-946F34C6AB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1412875"/>
            <a:ext cx="3816350" cy="1455738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kumimoji="1" lang="zh-CN" altLang="en-US" sz="2000" b="1">
                <a:solidFill>
                  <a:srgbClr val="FF0000"/>
                </a:solidFill>
                <a:latin typeface="Times New Roman" panose="02020603050405020304" pitchFamily="18" charset="0"/>
                <a:ea typeface="楷体_GB2312" pitchFamily="49" charset="-122"/>
              </a:rPr>
              <a:t>思考：</a:t>
            </a:r>
            <a:r>
              <a:rPr kumimoji="1" lang="zh-CN" altLang="en-US" sz="2000" b="1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pitchFamily="2" charset="-122"/>
              </a:rPr>
              <a:t>当操作中选用的回流比比设计时的最小回流比还要小时，塔能否操作？将出现什么现象？</a:t>
            </a:r>
          </a:p>
        </p:txBody>
      </p:sp>
      <p:sp>
        <p:nvSpPr>
          <p:cNvPr id="450577" name="Rectangle 17">
            <a:extLst>
              <a:ext uri="{FF2B5EF4-FFF2-40B4-BE49-F238E27FC236}">
                <a16:creationId xmlns="" xmlns:a16="http://schemas.microsoft.com/office/drawing/2014/main" id="{1497C68C-6FAD-4FB7-A840-781319327F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3213100"/>
            <a:ext cx="40322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tabLst>
                <a:tab pos="20955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kumimoji="1" lang="zh-CN" altLang="en-US" sz="2000" b="1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pitchFamily="2" charset="-122"/>
              </a:rPr>
              <a:t>      塔能操作，只不过此时达不到指定的分离要求。</a:t>
            </a:r>
          </a:p>
        </p:txBody>
      </p:sp>
      <p:pic>
        <p:nvPicPr>
          <p:cNvPr id="3" name="音频 2">
            <a:hlinkClick r:id="" action="ppaction://media"/>
            <a:extLst>
              <a:ext uri="{FF2B5EF4-FFF2-40B4-BE49-F238E27FC236}">
                <a16:creationId xmlns="" xmlns:a16="http://schemas.microsoft.com/office/drawing/2014/main" id="{E5777787-1B76-4420-80AE-89CBBAC4813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11012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50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450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50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500"/>
                                        <p:tgtEl>
                                          <p:spTgt spid="4505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50575" grpId="0" build="p" autoUpdateAnimBg="0"/>
      <p:bldP spid="45057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灯片编号占位符 5">
            <a:extLst>
              <a:ext uri="{FF2B5EF4-FFF2-40B4-BE49-F238E27FC236}">
                <a16:creationId xmlns="" xmlns:a16="http://schemas.microsoft.com/office/drawing/2014/main" id="{8D66170F-0596-4AB4-9E2B-299ECD119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BBC55C0-E1C3-40AC-9A37-D0D4615E1639}" type="slidenum">
              <a:rPr lang="zh-CN" altLang="en-US" sz="1000"/>
              <a:pPr>
                <a:spcBef>
                  <a:spcPct val="0"/>
                </a:spcBef>
                <a:buClrTx/>
                <a:buFontTx/>
                <a:buNone/>
              </a:pPr>
              <a:t>42</a:t>
            </a:fld>
            <a:endParaRPr lang="en-US" altLang="zh-CN" sz="1000"/>
          </a:p>
        </p:txBody>
      </p:sp>
      <p:sp>
        <p:nvSpPr>
          <p:cNvPr id="75779" name="Rectangle 2">
            <a:extLst>
              <a:ext uri="{FF2B5EF4-FFF2-40B4-BE49-F238E27FC236}">
                <a16:creationId xmlns="" xmlns:a16="http://schemas.microsoft.com/office/drawing/2014/main" id="{91986B16-A392-44BD-AA9B-B94C9BC066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kumimoji="1" lang="zh-CN" altLang="en-US" sz="2500">
                <a:solidFill>
                  <a:srgbClr val="3333FF"/>
                </a:solidFill>
              </a:rPr>
              <a:t>五、回流比的影响及选用</a:t>
            </a:r>
          </a:p>
        </p:txBody>
      </p:sp>
      <p:graphicFrame>
        <p:nvGraphicFramePr>
          <p:cNvPr id="451600" name="Object 16">
            <a:extLst>
              <a:ext uri="{FF2B5EF4-FFF2-40B4-BE49-F238E27FC236}">
                <a16:creationId xmlns="" xmlns:a16="http://schemas.microsoft.com/office/drawing/2014/main" id="{36C52F0A-7D11-45E2-834B-484E2826464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59113" y="2501900"/>
          <a:ext cx="1439862" cy="92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355" name="公式" r:id="rId5" imgW="609336" imgH="393529" progId="Equation.3">
                  <p:embed/>
                </p:oleObj>
              </mc:Choice>
              <mc:Fallback>
                <p:oleObj name="公式" r:id="rId5" imgW="609336" imgH="393529" progId="Equation.3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9113" y="2501900"/>
                        <a:ext cx="1439862" cy="927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1601" name="Object 17">
            <a:extLst>
              <a:ext uri="{FF2B5EF4-FFF2-40B4-BE49-F238E27FC236}">
                <a16:creationId xmlns="" xmlns:a16="http://schemas.microsoft.com/office/drawing/2014/main" id="{4ED0F105-9783-48F1-AD68-29E50DBE04A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42988" y="3644900"/>
          <a:ext cx="2641600" cy="1150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356" name="公式" r:id="rId7" imgW="1015559" imgH="444307" progId="Equation.3">
                  <p:embed/>
                </p:oleObj>
              </mc:Choice>
              <mc:Fallback>
                <p:oleObj name="公式" r:id="rId7" imgW="1015559" imgH="444307" progId="Equation.3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2988" y="3644900"/>
                        <a:ext cx="2641600" cy="1150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1602" name="AutoShape 18">
            <a:extLst>
              <a:ext uri="{FF2B5EF4-FFF2-40B4-BE49-F238E27FC236}">
                <a16:creationId xmlns="" xmlns:a16="http://schemas.microsoft.com/office/drawing/2014/main" id="{BA03C32E-1786-4024-8C24-B658CB9630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000" y="4051300"/>
            <a:ext cx="381000" cy="304800"/>
          </a:xfrm>
          <a:prstGeom prst="rightArrow">
            <a:avLst>
              <a:gd name="adj1" fmla="val 50000"/>
              <a:gd name="adj2" fmla="val 31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CN" altLang="en-US" sz="1800"/>
          </a:p>
        </p:txBody>
      </p:sp>
      <p:sp>
        <p:nvSpPr>
          <p:cNvPr id="451603" name="Rectangle 19">
            <a:extLst>
              <a:ext uri="{FF2B5EF4-FFF2-40B4-BE49-F238E27FC236}">
                <a16:creationId xmlns="" xmlns:a16="http://schemas.microsoft.com/office/drawing/2014/main" id="{491D740A-EC9B-44A9-8E89-D0A5953280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2988" y="3644900"/>
            <a:ext cx="2743200" cy="106680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CN" altLang="en-US" sz="1800"/>
          </a:p>
        </p:txBody>
      </p:sp>
      <p:grpSp>
        <p:nvGrpSpPr>
          <p:cNvPr id="75784" name="Group 27">
            <a:extLst>
              <a:ext uri="{FF2B5EF4-FFF2-40B4-BE49-F238E27FC236}">
                <a16:creationId xmlns="" xmlns:a16="http://schemas.microsoft.com/office/drawing/2014/main" id="{5F66D776-0376-4158-8475-1FE677DC9351}"/>
              </a:ext>
            </a:extLst>
          </p:cNvPr>
          <p:cNvGrpSpPr>
            <a:grpSpLocks/>
          </p:cNvGrpSpPr>
          <p:nvPr/>
        </p:nvGrpSpPr>
        <p:grpSpPr bwMode="auto">
          <a:xfrm>
            <a:off x="3995738" y="1557338"/>
            <a:ext cx="4756150" cy="5049837"/>
            <a:chOff x="2061" y="521"/>
            <a:chExt cx="3699" cy="3799"/>
          </a:xfrm>
        </p:grpSpPr>
        <p:graphicFrame>
          <p:nvGraphicFramePr>
            <p:cNvPr id="75788" name="Object 13">
              <a:extLst>
                <a:ext uri="{FF2B5EF4-FFF2-40B4-BE49-F238E27FC236}">
                  <a16:creationId xmlns="" xmlns:a16="http://schemas.microsoft.com/office/drawing/2014/main" id="{B9AD5EBB-3B9C-4B0A-AAC4-EC2A279C8C6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061" y="521"/>
            <a:ext cx="3699" cy="379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6357" name="Picture2" r:id="rId9" imgW="2926080" imgH="3004820" progId="Word.Picture.8">
                    <p:embed/>
                  </p:oleObj>
                </mc:Choice>
                <mc:Fallback>
                  <p:oleObj name="Picture2" r:id="rId9" imgW="2926080" imgH="3004820" progId="Word.Picture.8">
                    <p:embed/>
                    <p:pic>
                      <p:nvPicPr>
                        <p:cNvPr id="0" name="Object 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61" y="521"/>
                          <a:ext cx="3699" cy="379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5789" name="Object 14">
              <a:extLst>
                <a:ext uri="{FF2B5EF4-FFF2-40B4-BE49-F238E27FC236}">
                  <a16:creationId xmlns="" xmlns:a16="http://schemas.microsoft.com/office/drawing/2014/main" id="{BB14A395-308F-4906-92D4-B0F57A42CC3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411" y="1584"/>
            <a:ext cx="576" cy="23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6358" name="文档" r:id="rId11" imgW="476223" imgH="190000" progId="Word.Document.8">
                    <p:embed/>
                  </p:oleObj>
                </mc:Choice>
                <mc:Fallback>
                  <p:oleObj name="文档" r:id="rId11" imgW="476223" imgH="190000" progId="Word.Document.8">
                    <p:embed/>
                    <p:pic>
                      <p:nvPicPr>
                        <p:cNvPr id="0" name="Object 1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11" y="1584"/>
                          <a:ext cx="576" cy="23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5790" name="Object 15">
              <a:extLst>
                <a:ext uri="{FF2B5EF4-FFF2-40B4-BE49-F238E27FC236}">
                  <a16:creationId xmlns="" xmlns:a16="http://schemas.microsoft.com/office/drawing/2014/main" id="{3845A437-1E5B-4A30-9471-F8717E91D1E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995" y="2861"/>
            <a:ext cx="672" cy="26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6359" name="文档" r:id="rId13" imgW="476197" imgH="189972" progId="Word.Document.8">
                    <p:embed/>
                  </p:oleObj>
                </mc:Choice>
                <mc:Fallback>
                  <p:oleObj name="文档" r:id="rId13" imgW="476197" imgH="189972" progId="Word.Document.8">
                    <p:embed/>
                    <p:pic>
                      <p:nvPicPr>
                        <p:cNvPr id="0" name="Object 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95" y="2861"/>
                          <a:ext cx="672" cy="26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5791" name="Object 20">
              <a:extLst>
                <a:ext uri="{FF2B5EF4-FFF2-40B4-BE49-F238E27FC236}">
                  <a16:creationId xmlns="" xmlns:a16="http://schemas.microsoft.com/office/drawing/2014/main" id="{A1A2023E-981A-4985-9975-20C7776C773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179" y="2496"/>
            <a:ext cx="1152" cy="12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6360" name="图片" r:id="rId15" imgW="1178560" imgH="1115060" progId="Word.Picture.8">
                    <p:embed/>
                  </p:oleObj>
                </mc:Choice>
                <mc:Fallback>
                  <p:oleObj name="图片" r:id="rId15" imgW="1178560" imgH="1115060" progId="Word.Picture.8">
                    <p:embed/>
                    <p:pic>
                      <p:nvPicPr>
                        <p:cNvPr id="0" name="Object 2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79" y="2496"/>
                          <a:ext cx="1152" cy="12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5792" name="Text Box 21">
              <a:extLst>
                <a:ext uri="{FF2B5EF4-FFF2-40B4-BE49-F238E27FC236}">
                  <a16:creationId xmlns="" xmlns:a16="http://schemas.microsoft.com/office/drawing/2014/main" id="{7AC3D513-EBA5-4CA6-87A1-1A6A18BEE4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2" y="912"/>
              <a:ext cx="913" cy="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kumimoji="1" lang="zh-CN" altLang="en-US" sz="1800" b="1">
                  <a:solidFill>
                    <a:srgbClr val="FF00FF"/>
                  </a:solidFill>
                  <a:latin typeface="Times New Roman" panose="02020603050405020304" pitchFamily="18" charset="0"/>
                </a:rPr>
                <a:t>理想物系</a:t>
              </a:r>
            </a:p>
          </p:txBody>
        </p:sp>
      </p:grpSp>
      <p:sp>
        <p:nvSpPr>
          <p:cNvPr id="75785" name="Rectangle 24">
            <a:extLst>
              <a:ext uri="{FF2B5EF4-FFF2-40B4-BE49-F238E27FC236}">
                <a16:creationId xmlns="" xmlns:a16="http://schemas.microsoft.com/office/drawing/2014/main" id="{A4333BD4-C86C-40CF-A9A5-057AA167E7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196975"/>
            <a:ext cx="2276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1" lang="zh-CN" altLang="en-US" sz="2400" b="1">
                <a:solidFill>
                  <a:srgbClr val="FF00FF"/>
                </a:solidFill>
                <a:latin typeface="Times New Roman" panose="02020603050405020304" pitchFamily="18" charset="0"/>
              </a:rPr>
              <a:t>如何求取</a:t>
            </a:r>
            <a:r>
              <a:rPr kumimoji="1" lang="en-US" altLang="zh-CN" sz="2400" b="1">
                <a:solidFill>
                  <a:srgbClr val="FF00FF"/>
                </a:solidFill>
                <a:latin typeface="Times New Roman" panose="02020603050405020304" pitchFamily="18" charset="0"/>
              </a:rPr>
              <a:t>R</a:t>
            </a:r>
            <a:r>
              <a:rPr kumimoji="1" lang="en-US" altLang="zh-CN" sz="2400" b="1" baseline="-25000">
                <a:solidFill>
                  <a:srgbClr val="FF00FF"/>
                </a:solidFill>
                <a:latin typeface="Times New Roman" panose="02020603050405020304" pitchFamily="18" charset="0"/>
              </a:rPr>
              <a:t>min</a:t>
            </a:r>
            <a:r>
              <a:rPr kumimoji="1" lang="zh-CN" altLang="en-US" sz="2400" b="1">
                <a:solidFill>
                  <a:srgbClr val="FF00FF"/>
                </a:solidFill>
                <a:latin typeface="Times New Roman" panose="02020603050405020304" pitchFamily="18" charset="0"/>
              </a:rPr>
              <a:t>？</a:t>
            </a:r>
          </a:p>
        </p:txBody>
      </p:sp>
      <p:sp>
        <p:nvSpPr>
          <p:cNvPr id="451609" name="Text Box 25">
            <a:extLst>
              <a:ext uri="{FF2B5EF4-FFF2-40B4-BE49-F238E27FC236}">
                <a16:creationId xmlns="" xmlns:a16="http://schemas.microsoft.com/office/drawing/2014/main" id="{B9B01DCF-5485-4F81-9640-B55AE2F7A5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916113"/>
            <a:ext cx="2447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kumimoji="1" lang="zh-CN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理想物系：如图</a:t>
            </a:r>
          </a:p>
        </p:txBody>
      </p:sp>
      <p:graphicFrame>
        <p:nvGraphicFramePr>
          <p:cNvPr id="451610" name="Object 26">
            <a:extLst>
              <a:ext uri="{FF2B5EF4-FFF2-40B4-BE49-F238E27FC236}">
                <a16:creationId xmlns="" xmlns:a16="http://schemas.microsoft.com/office/drawing/2014/main" id="{CE2FCB25-2905-441B-BEA3-DCB36A3FD75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73063" y="2525713"/>
          <a:ext cx="2709862" cy="919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361" name="公式" r:id="rId17" imgW="1269449" imgH="431613" progId="Equation.3">
                  <p:embed/>
                </p:oleObj>
              </mc:Choice>
              <mc:Fallback>
                <p:oleObj name="公式" r:id="rId17" imgW="1269449" imgH="431613" progId="Equation.3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063" y="2525713"/>
                        <a:ext cx="2709862" cy="919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00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音频 1">
            <a:hlinkClick r:id="" action="ppaction://media"/>
            <a:extLst>
              <a:ext uri="{FF2B5EF4-FFF2-40B4-BE49-F238E27FC236}">
                <a16:creationId xmlns="" xmlns:a16="http://schemas.microsoft.com/office/drawing/2014/main" id="{BA444B33-8E6E-41D4-B829-5AAF9650B15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32683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51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51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51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451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451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6" dur="500"/>
                                        <p:tgtEl>
                                          <p:spTgt spid="451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51602" grpId="0" animBg="1"/>
      <p:bldP spid="451603" grpId="0" animBg="1"/>
      <p:bldP spid="45160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灯片编号占位符 5">
            <a:extLst>
              <a:ext uri="{FF2B5EF4-FFF2-40B4-BE49-F238E27FC236}">
                <a16:creationId xmlns="" xmlns:a16="http://schemas.microsoft.com/office/drawing/2014/main" id="{474C045E-AB20-4765-86D9-A3C7A7FDD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6E90711-F179-4C35-99D2-A11E6F194146}" type="slidenum">
              <a:rPr lang="zh-CN" altLang="en-US" sz="1000"/>
              <a:pPr>
                <a:spcBef>
                  <a:spcPct val="0"/>
                </a:spcBef>
                <a:buClrTx/>
                <a:buFontTx/>
                <a:buNone/>
              </a:pPr>
              <a:t>43</a:t>
            </a:fld>
            <a:endParaRPr lang="en-US" altLang="zh-CN" sz="1000"/>
          </a:p>
        </p:txBody>
      </p:sp>
      <p:sp>
        <p:nvSpPr>
          <p:cNvPr id="76803" name="Rectangle 2">
            <a:extLst>
              <a:ext uri="{FF2B5EF4-FFF2-40B4-BE49-F238E27FC236}">
                <a16:creationId xmlns="" xmlns:a16="http://schemas.microsoft.com/office/drawing/2014/main" id="{8F3BC280-0FE5-4A19-B3A3-581CCB128F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kumimoji="1" lang="zh-CN" altLang="en-US" sz="2500">
                <a:solidFill>
                  <a:srgbClr val="3333FF"/>
                </a:solidFill>
              </a:rPr>
              <a:t>五、回流比的影响及选用</a:t>
            </a:r>
          </a:p>
        </p:txBody>
      </p:sp>
      <p:sp>
        <p:nvSpPr>
          <p:cNvPr id="76804" name="Rectangle 13">
            <a:extLst>
              <a:ext uri="{FF2B5EF4-FFF2-40B4-BE49-F238E27FC236}">
                <a16:creationId xmlns="" xmlns:a16="http://schemas.microsoft.com/office/drawing/2014/main" id="{704962F5-8DB3-4D96-9D52-2E6EC7F8D1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196975"/>
            <a:ext cx="2276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1" lang="zh-CN" altLang="en-US" sz="2400" b="1">
                <a:solidFill>
                  <a:srgbClr val="FF00FF"/>
                </a:solidFill>
                <a:latin typeface="Times New Roman" panose="02020603050405020304" pitchFamily="18" charset="0"/>
              </a:rPr>
              <a:t>如何求取</a:t>
            </a:r>
            <a:r>
              <a:rPr kumimoji="1" lang="en-US" altLang="zh-CN" sz="2400" b="1">
                <a:solidFill>
                  <a:srgbClr val="FF00FF"/>
                </a:solidFill>
                <a:latin typeface="Times New Roman" panose="02020603050405020304" pitchFamily="18" charset="0"/>
              </a:rPr>
              <a:t>R</a:t>
            </a:r>
            <a:r>
              <a:rPr kumimoji="1" lang="en-US" altLang="zh-CN" sz="2400" b="1" baseline="-25000">
                <a:solidFill>
                  <a:srgbClr val="FF00FF"/>
                </a:solidFill>
                <a:latin typeface="Times New Roman" panose="02020603050405020304" pitchFamily="18" charset="0"/>
              </a:rPr>
              <a:t>min</a:t>
            </a:r>
            <a:r>
              <a:rPr kumimoji="1" lang="zh-CN" altLang="en-US" sz="2400" b="1">
                <a:solidFill>
                  <a:srgbClr val="FF00FF"/>
                </a:solidFill>
                <a:latin typeface="Times New Roman" panose="02020603050405020304" pitchFamily="18" charset="0"/>
              </a:rPr>
              <a:t>？</a:t>
            </a:r>
          </a:p>
        </p:txBody>
      </p:sp>
      <p:sp>
        <p:nvSpPr>
          <p:cNvPr id="76805" name="Text Box 14">
            <a:extLst>
              <a:ext uri="{FF2B5EF4-FFF2-40B4-BE49-F238E27FC236}">
                <a16:creationId xmlns="" xmlns:a16="http://schemas.microsoft.com/office/drawing/2014/main" id="{D530D6D6-5F51-4896-8758-B13FD41A41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1773238"/>
            <a:ext cx="3311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kumimoji="1" lang="zh-CN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非理想物系：如图</a:t>
            </a:r>
          </a:p>
        </p:txBody>
      </p:sp>
      <p:sp>
        <p:nvSpPr>
          <p:cNvPr id="76806" name="Rectangle 16">
            <a:extLst>
              <a:ext uri="{FF2B5EF4-FFF2-40B4-BE49-F238E27FC236}">
                <a16:creationId xmlns="" xmlns:a16="http://schemas.microsoft.com/office/drawing/2014/main" id="{D8B3DF0A-E32B-4768-906F-A96B26B769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" y="2682875"/>
            <a:ext cx="3336925" cy="344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CN" altLang="en-US" sz="1800"/>
          </a:p>
        </p:txBody>
      </p:sp>
      <p:sp>
        <p:nvSpPr>
          <p:cNvPr id="76807" name="Rectangle 17">
            <a:extLst>
              <a:ext uri="{FF2B5EF4-FFF2-40B4-BE49-F238E27FC236}">
                <a16:creationId xmlns="" xmlns:a16="http://schemas.microsoft.com/office/drawing/2014/main" id="{FB713573-565F-405D-B7FE-31EC711D5C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" y="2682875"/>
            <a:ext cx="3336925" cy="3440113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CN" altLang="en-US" sz="1800"/>
          </a:p>
        </p:txBody>
      </p:sp>
      <p:sp>
        <p:nvSpPr>
          <p:cNvPr id="76808" name="Line 18">
            <a:extLst>
              <a:ext uri="{FF2B5EF4-FFF2-40B4-BE49-F238E27FC236}">
                <a16:creationId xmlns="" xmlns:a16="http://schemas.microsoft.com/office/drawing/2014/main" id="{E0EEDF18-7AFB-4BF6-9209-CDFEC56DF13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76300" y="2682875"/>
            <a:ext cx="3336925" cy="3440113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76809" name="Line 19">
            <a:extLst>
              <a:ext uri="{FF2B5EF4-FFF2-40B4-BE49-F238E27FC236}">
                <a16:creationId xmlns="" xmlns:a16="http://schemas.microsoft.com/office/drawing/2014/main" id="{670B78EA-F88C-4E8A-9302-9C13AE452F1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797050" y="3068638"/>
            <a:ext cx="2030413" cy="109855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76810" name="Line 20">
            <a:extLst>
              <a:ext uri="{FF2B5EF4-FFF2-40B4-BE49-F238E27FC236}">
                <a16:creationId xmlns="" xmlns:a16="http://schemas.microsoft.com/office/drawing/2014/main" id="{D7AE829B-078B-4712-9AA5-FFF693838297}"/>
              </a:ext>
            </a:extLst>
          </p:cNvPr>
          <p:cNvSpPr>
            <a:spLocks noChangeShapeType="1"/>
          </p:cNvSpPr>
          <p:nvPr/>
        </p:nvSpPr>
        <p:spPr bwMode="auto">
          <a:xfrm>
            <a:off x="3849688" y="3067050"/>
            <a:ext cx="1587" cy="3048000"/>
          </a:xfrm>
          <a:prstGeom prst="line">
            <a:avLst/>
          </a:prstGeom>
          <a:noFill/>
          <a:ln w="12700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76811" name="Line 21">
            <a:extLst>
              <a:ext uri="{FF2B5EF4-FFF2-40B4-BE49-F238E27FC236}">
                <a16:creationId xmlns="" xmlns:a16="http://schemas.microsoft.com/office/drawing/2014/main" id="{24507806-80A0-45EA-BDAD-7D1AB39EDA7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152650" y="3881438"/>
            <a:ext cx="160338" cy="814387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76812" name="Rectangle 22">
            <a:extLst>
              <a:ext uri="{FF2B5EF4-FFF2-40B4-BE49-F238E27FC236}">
                <a16:creationId xmlns="" xmlns:a16="http://schemas.microsoft.com/office/drawing/2014/main" id="{EC6BA4A6-B2E9-4443-8199-6D1C3253C155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483394" y="3821907"/>
            <a:ext cx="3190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kumimoji="1" lang="en-US" altLang="zh-CN" sz="2000" b="1" i="1">
                <a:solidFill>
                  <a:srgbClr val="000000"/>
                </a:solidFill>
                <a:latin typeface="Times New Roman" panose="02020603050405020304" pitchFamily="18" charset="0"/>
              </a:rPr>
              <a:t>y</a:t>
            </a:r>
            <a:endParaRPr kumimoji="1" lang="en-US" altLang="zh-CN" sz="2000" b="1" i="1">
              <a:latin typeface="Times New Roman" panose="02020603050405020304" pitchFamily="18" charset="0"/>
            </a:endParaRPr>
          </a:p>
        </p:txBody>
      </p:sp>
      <p:sp>
        <p:nvSpPr>
          <p:cNvPr id="76813" name="Rectangle 24">
            <a:extLst>
              <a:ext uri="{FF2B5EF4-FFF2-40B4-BE49-F238E27FC236}">
                <a16:creationId xmlns="" xmlns:a16="http://schemas.microsoft.com/office/drawing/2014/main" id="{10046628-CE61-4084-AC25-0BD264AD67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6350" y="6172200"/>
            <a:ext cx="2413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kumimoji="1" lang="en-US" altLang="zh-CN" sz="2000" b="1" i="1">
                <a:solidFill>
                  <a:srgbClr val="000000"/>
                </a:solidFill>
                <a:latin typeface="Times New Roman" panose="02020603050405020304" pitchFamily="18" charset="0"/>
              </a:rPr>
              <a:t>x</a:t>
            </a:r>
            <a:endParaRPr kumimoji="1" lang="en-US" altLang="zh-CN" sz="2000" b="1" i="1">
              <a:latin typeface="Times New Roman" panose="02020603050405020304" pitchFamily="18" charset="0"/>
            </a:endParaRPr>
          </a:p>
        </p:txBody>
      </p:sp>
      <p:sp>
        <p:nvSpPr>
          <p:cNvPr id="76814" name="Line 25">
            <a:extLst>
              <a:ext uri="{FF2B5EF4-FFF2-40B4-BE49-F238E27FC236}">
                <a16:creationId xmlns="" xmlns:a16="http://schemas.microsoft.com/office/drawing/2014/main" id="{E8BACAA6-A2CF-4D05-B11C-80622B754505}"/>
              </a:ext>
            </a:extLst>
          </p:cNvPr>
          <p:cNvSpPr>
            <a:spLocks noChangeShapeType="1"/>
          </p:cNvSpPr>
          <p:nvPr/>
        </p:nvSpPr>
        <p:spPr bwMode="auto">
          <a:xfrm>
            <a:off x="2312988" y="4689475"/>
            <a:ext cx="0" cy="1414463"/>
          </a:xfrm>
          <a:prstGeom prst="line">
            <a:avLst/>
          </a:prstGeom>
          <a:noFill/>
          <a:ln w="12700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76815" name="Line 26">
            <a:extLst>
              <a:ext uri="{FF2B5EF4-FFF2-40B4-BE49-F238E27FC236}">
                <a16:creationId xmlns="" xmlns:a16="http://schemas.microsoft.com/office/drawing/2014/main" id="{BB1D5795-899A-4ECE-89DF-E7A3EABE4676}"/>
              </a:ext>
            </a:extLst>
          </p:cNvPr>
          <p:cNvSpPr>
            <a:spLocks noChangeShapeType="1"/>
          </p:cNvSpPr>
          <p:nvPr/>
        </p:nvSpPr>
        <p:spPr bwMode="auto">
          <a:xfrm>
            <a:off x="1150938" y="5821363"/>
            <a:ext cx="0" cy="323850"/>
          </a:xfrm>
          <a:prstGeom prst="line">
            <a:avLst/>
          </a:prstGeom>
          <a:noFill/>
          <a:ln w="12700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76816" name="Line 27">
            <a:extLst>
              <a:ext uri="{FF2B5EF4-FFF2-40B4-BE49-F238E27FC236}">
                <a16:creationId xmlns="" xmlns:a16="http://schemas.microsoft.com/office/drawing/2014/main" id="{51CCA668-86D6-4C67-83B5-53E0BCDA30C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122363" y="3956050"/>
            <a:ext cx="1052512" cy="1916113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76817" name="Freeform 28">
            <a:extLst>
              <a:ext uri="{FF2B5EF4-FFF2-40B4-BE49-F238E27FC236}">
                <a16:creationId xmlns="" xmlns:a16="http://schemas.microsoft.com/office/drawing/2014/main" id="{3E35E85C-E888-4E27-8C2C-750F092F7AAB}"/>
              </a:ext>
            </a:extLst>
          </p:cNvPr>
          <p:cNvSpPr>
            <a:spLocks/>
          </p:cNvSpPr>
          <p:nvPr/>
        </p:nvSpPr>
        <p:spPr bwMode="auto">
          <a:xfrm>
            <a:off x="895350" y="2703513"/>
            <a:ext cx="3316288" cy="3395662"/>
          </a:xfrm>
          <a:custGeom>
            <a:avLst/>
            <a:gdLst>
              <a:gd name="T0" fmla="*/ 0 w 3369"/>
              <a:gd name="T1" fmla="*/ 3395662 h 3360"/>
              <a:gd name="T2" fmla="*/ 53155 w 3369"/>
              <a:gd name="T3" fmla="*/ 3107637 h 3360"/>
              <a:gd name="T4" fmla="*/ 82686 w 3369"/>
              <a:gd name="T5" fmla="*/ 2895408 h 3360"/>
              <a:gd name="T6" fmla="*/ 126982 w 3369"/>
              <a:gd name="T7" fmla="*/ 2652861 h 3360"/>
              <a:gd name="T8" fmla="*/ 171278 w 3369"/>
              <a:gd name="T9" fmla="*/ 2379995 h 3360"/>
              <a:gd name="T10" fmla="*/ 215573 w 3369"/>
              <a:gd name="T11" fmla="*/ 2198085 h 3360"/>
              <a:gd name="T12" fmla="*/ 304165 w 3369"/>
              <a:gd name="T13" fmla="*/ 1955537 h 3360"/>
              <a:gd name="T14" fmla="*/ 437053 w 3369"/>
              <a:gd name="T15" fmla="*/ 1682672 h 3360"/>
              <a:gd name="T16" fmla="*/ 614237 w 3369"/>
              <a:gd name="T17" fmla="*/ 1485602 h 3360"/>
              <a:gd name="T18" fmla="*/ 924308 w 3369"/>
              <a:gd name="T19" fmla="*/ 1227896 h 3360"/>
              <a:gd name="T20" fmla="*/ 1190084 w 3369"/>
              <a:gd name="T21" fmla="*/ 1106622 h 3360"/>
              <a:gd name="T22" fmla="*/ 1441094 w 3369"/>
              <a:gd name="T23" fmla="*/ 1045985 h 3360"/>
              <a:gd name="T24" fmla="*/ 1780696 w 3369"/>
              <a:gd name="T25" fmla="*/ 939871 h 3360"/>
              <a:gd name="T26" fmla="*/ 2149829 w 3369"/>
              <a:gd name="T27" fmla="*/ 773119 h 3360"/>
              <a:gd name="T28" fmla="*/ 2356543 w 3369"/>
              <a:gd name="T29" fmla="*/ 667005 h 3360"/>
              <a:gd name="T30" fmla="*/ 2666614 w 3369"/>
              <a:gd name="T31" fmla="*/ 454776 h 3360"/>
              <a:gd name="T32" fmla="*/ 2858563 w 3369"/>
              <a:gd name="T33" fmla="*/ 333503 h 3360"/>
              <a:gd name="T34" fmla="*/ 2976686 w 3369"/>
              <a:gd name="T35" fmla="*/ 242547 h 3360"/>
              <a:gd name="T36" fmla="*/ 3139104 w 3369"/>
              <a:gd name="T37" fmla="*/ 136433 h 3360"/>
              <a:gd name="T38" fmla="*/ 3316288 w 3369"/>
              <a:gd name="T39" fmla="*/ 0 h 336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3369"/>
              <a:gd name="T61" fmla="*/ 0 h 3360"/>
              <a:gd name="T62" fmla="*/ 3369 w 3369"/>
              <a:gd name="T63" fmla="*/ 3360 h 3360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3369" h="3360">
                <a:moveTo>
                  <a:pt x="0" y="3360"/>
                </a:moveTo>
                <a:cubicBezTo>
                  <a:pt x="9" y="3313"/>
                  <a:pt x="40" y="3157"/>
                  <a:pt x="54" y="3075"/>
                </a:cubicBezTo>
                <a:cubicBezTo>
                  <a:pt x="68" y="2993"/>
                  <a:pt x="71" y="2940"/>
                  <a:pt x="84" y="2865"/>
                </a:cubicBezTo>
                <a:cubicBezTo>
                  <a:pt x="97" y="2790"/>
                  <a:pt x="114" y="2710"/>
                  <a:pt x="129" y="2625"/>
                </a:cubicBezTo>
                <a:cubicBezTo>
                  <a:pt x="144" y="2540"/>
                  <a:pt x="159" y="2430"/>
                  <a:pt x="174" y="2355"/>
                </a:cubicBezTo>
                <a:cubicBezTo>
                  <a:pt x="189" y="2280"/>
                  <a:pt x="197" y="2245"/>
                  <a:pt x="219" y="2175"/>
                </a:cubicBezTo>
                <a:cubicBezTo>
                  <a:pt x="241" y="2105"/>
                  <a:pt x="272" y="2020"/>
                  <a:pt x="309" y="1935"/>
                </a:cubicBezTo>
                <a:cubicBezTo>
                  <a:pt x="346" y="1850"/>
                  <a:pt x="391" y="1743"/>
                  <a:pt x="444" y="1665"/>
                </a:cubicBezTo>
                <a:cubicBezTo>
                  <a:pt x="497" y="1587"/>
                  <a:pt x="541" y="1545"/>
                  <a:pt x="624" y="1470"/>
                </a:cubicBezTo>
                <a:cubicBezTo>
                  <a:pt x="707" y="1395"/>
                  <a:pt x="841" y="1278"/>
                  <a:pt x="939" y="1215"/>
                </a:cubicBezTo>
                <a:cubicBezTo>
                  <a:pt x="1037" y="1152"/>
                  <a:pt x="1122" y="1125"/>
                  <a:pt x="1209" y="1095"/>
                </a:cubicBezTo>
                <a:cubicBezTo>
                  <a:pt x="1296" y="1065"/>
                  <a:pt x="1364" y="1063"/>
                  <a:pt x="1464" y="1035"/>
                </a:cubicBezTo>
                <a:cubicBezTo>
                  <a:pt x="1564" y="1007"/>
                  <a:pt x="1689" y="975"/>
                  <a:pt x="1809" y="930"/>
                </a:cubicBezTo>
                <a:cubicBezTo>
                  <a:pt x="1929" y="885"/>
                  <a:pt x="2087" y="810"/>
                  <a:pt x="2184" y="765"/>
                </a:cubicBezTo>
                <a:cubicBezTo>
                  <a:pt x="2281" y="720"/>
                  <a:pt x="2307" y="713"/>
                  <a:pt x="2394" y="660"/>
                </a:cubicBezTo>
                <a:cubicBezTo>
                  <a:pt x="2481" y="607"/>
                  <a:pt x="2624" y="505"/>
                  <a:pt x="2709" y="450"/>
                </a:cubicBezTo>
                <a:cubicBezTo>
                  <a:pt x="2794" y="395"/>
                  <a:pt x="2851" y="365"/>
                  <a:pt x="2904" y="330"/>
                </a:cubicBezTo>
                <a:cubicBezTo>
                  <a:pt x="2957" y="295"/>
                  <a:pt x="2977" y="273"/>
                  <a:pt x="3024" y="240"/>
                </a:cubicBezTo>
                <a:cubicBezTo>
                  <a:pt x="3071" y="207"/>
                  <a:pt x="3132" y="175"/>
                  <a:pt x="3189" y="135"/>
                </a:cubicBezTo>
                <a:cubicBezTo>
                  <a:pt x="3246" y="95"/>
                  <a:pt x="3331" y="28"/>
                  <a:pt x="3369" y="0"/>
                </a:cubicBezTo>
              </a:path>
            </a:pathLst>
          </a:custGeom>
          <a:noFill/>
          <a:ln w="38100">
            <a:solidFill>
              <a:srgbClr val="3333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52637" name="Rectangle 29">
            <a:extLst>
              <a:ext uri="{FF2B5EF4-FFF2-40B4-BE49-F238E27FC236}">
                <a16:creationId xmlns="" xmlns:a16="http://schemas.microsoft.com/office/drawing/2014/main" id="{82E09ED4-A9CD-4D19-82BC-073C777EC5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3225" y="3148013"/>
            <a:ext cx="354013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700" tIns="12700" rIns="12700" bIns="12700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kumimoji="1" lang="en-US" altLang="zh-CN" sz="2400" b="1" i="1">
                <a:solidFill>
                  <a:srgbClr val="FF3300"/>
                </a:solidFill>
                <a:latin typeface="Times New Roman" panose="02020603050405020304" pitchFamily="18" charset="0"/>
              </a:rPr>
              <a:t>e</a:t>
            </a:r>
          </a:p>
        </p:txBody>
      </p:sp>
      <p:sp>
        <p:nvSpPr>
          <p:cNvPr id="76819" name="Rectangle 30">
            <a:extLst>
              <a:ext uri="{FF2B5EF4-FFF2-40B4-BE49-F238E27FC236}">
                <a16:creationId xmlns="" xmlns:a16="http://schemas.microsoft.com/office/drawing/2014/main" id="{901FB9BC-50CA-4580-A88D-19A836F30E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9525" y="2662238"/>
            <a:ext cx="3336925" cy="344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CN" altLang="en-US" sz="1800"/>
          </a:p>
        </p:txBody>
      </p:sp>
      <p:sp>
        <p:nvSpPr>
          <p:cNvPr id="76820" name="Rectangle 31">
            <a:extLst>
              <a:ext uri="{FF2B5EF4-FFF2-40B4-BE49-F238E27FC236}">
                <a16:creationId xmlns="" xmlns:a16="http://schemas.microsoft.com/office/drawing/2014/main" id="{01182F9D-54F7-4192-8A8F-31E55D75E5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9525" y="2662238"/>
            <a:ext cx="3336925" cy="3440112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CN" altLang="en-US" sz="1800"/>
          </a:p>
        </p:txBody>
      </p:sp>
      <p:sp>
        <p:nvSpPr>
          <p:cNvPr id="76821" name="Line 32">
            <a:extLst>
              <a:ext uri="{FF2B5EF4-FFF2-40B4-BE49-F238E27FC236}">
                <a16:creationId xmlns="" xmlns:a16="http://schemas.microsoft.com/office/drawing/2014/main" id="{016444A7-1D94-4015-A861-F64E5B06349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89525" y="2662238"/>
            <a:ext cx="3336925" cy="3440112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76822" name="Line 33">
            <a:extLst>
              <a:ext uri="{FF2B5EF4-FFF2-40B4-BE49-F238E27FC236}">
                <a16:creationId xmlns="" xmlns:a16="http://schemas.microsoft.com/office/drawing/2014/main" id="{AC64F2F8-FF33-4A80-AD60-BFC65FCD990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988050" y="3162300"/>
            <a:ext cx="1955800" cy="10668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76823" name="Line 34">
            <a:extLst>
              <a:ext uri="{FF2B5EF4-FFF2-40B4-BE49-F238E27FC236}">
                <a16:creationId xmlns="" xmlns:a16="http://schemas.microsoft.com/office/drawing/2014/main" id="{6D709BF7-6DAD-48D4-BAA5-A610E0AE7BCE}"/>
              </a:ext>
            </a:extLst>
          </p:cNvPr>
          <p:cNvSpPr>
            <a:spLocks noChangeShapeType="1"/>
          </p:cNvSpPr>
          <p:nvPr/>
        </p:nvSpPr>
        <p:spPr bwMode="auto">
          <a:xfrm>
            <a:off x="7940675" y="3162300"/>
            <a:ext cx="1588" cy="2932113"/>
          </a:xfrm>
          <a:prstGeom prst="line">
            <a:avLst/>
          </a:prstGeom>
          <a:noFill/>
          <a:ln w="12700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76824" name="Line 35">
            <a:extLst>
              <a:ext uri="{FF2B5EF4-FFF2-40B4-BE49-F238E27FC236}">
                <a16:creationId xmlns="" xmlns:a16="http://schemas.microsoft.com/office/drawing/2014/main" id="{AA720646-5BF7-4136-A8AA-67FAAA4868F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367463" y="3881438"/>
            <a:ext cx="158750" cy="795337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76825" name="Line 37">
            <a:extLst>
              <a:ext uri="{FF2B5EF4-FFF2-40B4-BE49-F238E27FC236}">
                <a16:creationId xmlns="" xmlns:a16="http://schemas.microsoft.com/office/drawing/2014/main" id="{DF5F6365-E9FC-4BB6-840B-30B8456355C7}"/>
              </a:ext>
            </a:extLst>
          </p:cNvPr>
          <p:cNvSpPr>
            <a:spLocks noChangeShapeType="1"/>
          </p:cNvSpPr>
          <p:nvPr/>
        </p:nvSpPr>
        <p:spPr bwMode="auto">
          <a:xfrm>
            <a:off x="6524625" y="4668838"/>
            <a:ext cx="0" cy="1416050"/>
          </a:xfrm>
          <a:prstGeom prst="line">
            <a:avLst/>
          </a:prstGeom>
          <a:noFill/>
          <a:ln w="12700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76826" name="Line 38">
            <a:extLst>
              <a:ext uri="{FF2B5EF4-FFF2-40B4-BE49-F238E27FC236}">
                <a16:creationId xmlns="" xmlns:a16="http://schemas.microsoft.com/office/drawing/2014/main" id="{249735B6-A616-4428-9142-26EEBD4F138F}"/>
              </a:ext>
            </a:extLst>
          </p:cNvPr>
          <p:cNvSpPr>
            <a:spLocks noChangeShapeType="1"/>
          </p:cNvSpPr>
          <p:nvPr/>
        </p:nvSpPr>
        <p:spPr bwMode="auto">
          <a:xfrm>
            <a:off x="5383213" y="5800725"/>
            <a:ext cx="0" cy="323850"/>
          </a:xfrm>
          <a:prstGeom prst="line">
            <a:avLst/>
          </a:prstGeom>
          <a:noFill/>
          <a:ln w="12700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76827" name="Line 39">
            <a:extLst>
              <a:ext uri="{FF2B5EF4-FFF2-40B4-BE49-F238E27FC236}">
                <a16:creationId xmlns="" xmlns:a16="http://schemas.microsoft.com/office/drawing/2014/main" id="{ED563281-4D49-401B-930C-7278FBBC80D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372100" y="3997325"/>
            <a:ext cx="1023938" cy="1798638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76828" name="Freeform 40">
            <a:extLst>
              <a:ext uri="{FF2B5EF4-FFF2-40B4-BE49-F238E27FC236}">
                <a16:creationId xmlns="" xmlns:a16="http://schemas.microsoft.com/office/drawing/2014/main" id="{F2047423-0898-4435-8513-6996DE1A97F9}"/>
              </a:ext>
            </a:extLst>
          </p:cNvPr>
          <p:cNvSpPr>
            <a:spLocks/>
          </p:cNvSpPr>
          <p:nvPr/>
        </p:nvSpPr>
        <p:spPr bwMode="auto">
          <a:xfrm>
            <a:off x="5091113" y="2678113"/>
            <a:ext cx="3327400" cy="3421062"/>
          </a:xfrm>
          <a:custGeom>
            <a:avLst/>
            <a:gdLst>
              <a:gd name="T0" fmla="*/ 3327400 w 3380"/>
              <a:gd name="T1" fmla="*/ 0 h 3385"/>
              <a:gd name="T2" fmla="*/ 3120668 w 3380"/>
              <a:gd name="T3" fmla="*/ 15160 h 3385"/>
              <a:gd name="T4" fmla="*/ 2899170 w 3380"/>
              <a:gd name="T5" fmla="*/ 60639 h 3385"/>
              <a:gd name="T6" fmla="*/ 2707204 w 3380"/>
              <a:gd name="T7" fmla="*/ 90959 h 3385"/>
              <a:gd name="T8" fmla="*/ 2559538 w 3380"/>
              <a:gd name="T9" fmla="*/ 121278 h 3385"/>
              <a:gd name="T10" fmla="*/ 2338040 w 3380"/>
              <a:gd name="T11" fmla="*/ 197077 h 3385"/>
              <a:gd name="T12" fmla="*/ 2175608 w 3380"/>
              <a:gd name="T13" fmla="*/ 272876 h 3385"/>
              <a:gd name="T14" fmla="*/ 1983642 w 3380"/>
              <a:gd name="T15" fmla="*/ 378995 h 3385"/>
              <a:gd name="T16" fmla="*/ 1835977 w 3380"/>
              <a:gd name="T17" fmla="*/ 500273 h 3385"/>
              <a:gd name="T18" fmla="*/ 1717844 w 3380"/>
              <a:gd name="T19" fmla="*/ 606392 h 3385"/>
              <a:gd name="T20" fmla="*/ 1555412 w 3380"/>
              <a:gd name="T21" fmla="*/ 757990 h 3385"/>
              <a:gd name="T22" fmla="*/ 1422513 w 3380"/>
              <a:gd name="T23" fmla="*/ 909588 h 3385"/>
              <a:gd name="T24" fmla="*/ 1304380 w 3380"/>
              <a:gd name="T25" fmla="*/ 1061186 h 3385"/>
              <a:gd name="T26" fmla="*/ 1112415 w 3380"/>
              <a:gd name="T27" fmla="*/ 1349222 h 3385"/>
              <a:gd name="T28" fmla="*/ 1053349 w 3380"/>
              <a:gd name="T29" fmla="*/ 1500820 h 3385"/>
              <a:gd name="T30" fmla="*/ 964749 w 3380"/>
              <a:gd name="T31" fmla="*/ 1743377 h 3385"/>
              <a:gd name="T32" fmla="*/ 905683 w 3380"/>
              <a:gd name="T33" fmla="*/ 1970774 h 3385"/>
              <a:gd name="T34" fmla="*/ 787550 w 3380"/>
              <a:gd name="T35" fmla="*/ 2213331 h 3385"/>
              <a:gd name="T36" fmla="*/ 654651 w 3380"/>
              <a:gd name="T37" fmla="*/ 2425568 h 3385"/>
              <a:gd name="T38" fmla="*/ 506986 w 3380"/>
              <a:gd name="T39" fmla="*/ 2637806 h 3385"/>
              <a:gd name="T40" fmla="*/ 344553 w 3380"/>
              <a:gd name="T41" fmla="*/ 2880362 h 3385"/>
              <a:gd name="T42" fmla="*/ 255954 w 3380"/>
              <a:gd name="T43" fmla="*/ 3047120 h 3385"/>
              <a:gd name="T44" fmla="*/ 152588 w 3380"/>
              <a:gd name="T45" fmla="*/ 3183558 h 3385"/>
              <a:gd name="T46" fmla="*/ 0 w 3380"/>
              <a:gd name="T47" fmla="*/ 3421062 h 338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3380"/>
              <a:gd name="T73" fmla="*/ 0 h 3385"/>
              <a:gd name="T74" fmla="*/ 3380 w 3380"/>
              <a:gd name="T75" fmla="*/ 3385 h 3385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3380" h="3385">
                <a:moveTo>
                  <a:pt x="3380" y="0"/>
                </a:moveTo>
                <a:cubicBezTo>
                  <a:pt x="3345" y="2"/>
                  <a:pt x="3242" y="5"/>
                  <a:pt x="3170" y="15"/>
                </a:cubicBezTo>
                <a:cubicBezTo>
                  <a:pt x="3098" y="25"/>
                  <a:pt x="3015" y="48"/>
                  <a:pt x="2945" y="60"/>
                </a:cubicBezTo>
                <a:cubicBezTo>
                  <a:pt x="2875" y="72"/>
                  <a:pt x="2807" y="80"/>
                  <a:pt x="2750" y="90"/>
                </a:cubicBezTo>
                <a:cubicBezTo>
                  <a:pt x="2693" y="100"/>
                  <a:pt x="2663" y="102"/>
                  <a:pt x="2600" y="120"/>
                </a:cubicBezTo>
                <a:cubicBezTo>
                  <a:pt x="2537" y="138"/>
                  <a:pt x="2440" y="170"/>
                  <a:pt x="2375" y="195"/>
                </a:cubicBezTo>
                <a:cubicBezTo>
                  <a:pt x="2310" y="220"/>
                  <a:pt x="2270" y="240"/>
                  <a:pt x="2210" y="270"/>
                </a:cubicBezTo>
                <a:cubicBezTo>
                  <a:pt x="2150" y="300"/>
                  <a:pt x="2072" y="338"/>
                  <a:pt x="2015" y="375"/>
                </a:cubicBezTo>
                <a:cubicBezTo>
                  <a:pt x="1958" y="412"/>
                  <a:pt x="1910" y="458"/>
                  <a:pt x="1865" y="495"/>
                </a:cubicBezTo>
                <a:cubicBezTo>
                  <a:pt x="1820" y="532"/>
                  <a:pt x="1792" y="558"/>
                  <a:pt x="1745" y="600"/>
                </a:cubicBezTo>
                <a:cubicBezTo>
                  <a:pt x="1698" y="642"/>
                  <a:pt x="1630" y="700"/>
                  <a:pt x="1580" y="750"/>
                </a:cubicBezTo>
                <a:cubicBezTo>
                  <a:pt x="1530" y="800"/>
                  <a:pt x="1487" y="850"/>
                  <a:pt x="1445" y="900"/>
                </a:cubicBezTo>
                <a:cubicBezTo>
                  <a:pt x="1403" y="950"/>
                  <a:pt x="1377" y="978"/>
                  <a:pt x="1325" y="1050"/>
                </a:cubicBezTo>
                <a:cubicBezTo>
                  <a:pt x="1273" y="1122"/>
                  <a:pt x="1173" y="1262"/>
                  <a:pt x="1130" y="1335"/>
                </a:cubicBezTo>
                <a:cubicBezTo>
                  <a:pt x="1087" y="1408"/>
                  <a:pt x="1095" y="1420"/>
                  <a:pt x="1070" y="1485"/>
                </a:cubicBezTo>
                <a:cubicBezTo>
                  <a:pt x="1045" y="1550"/>
                  <a:pt x="1005" y="1648"/>
                  <a:pt x="980" y="1725"/>
                </a:cubicBezTo>
                <a:cubicBezTo>
                  <a:pt x="955" y="1802"/>
                  <a:pt x="950" y="1873"/>
                  <a:pt x="920" y="1950"/>
                </a:cubicBezTo>
                <a:cubicBezTo>
                  <a:pt x="890" y="2027"/>
                  <a:pt x="843" y="2115"/>
                  <a:pt x="800" y="2190"/>
                </a:cubicBezTo>
                <a:cubicBezTo>
                  <a:pt x="757" y="2265"/>
                  <a:pt x="713" y="2330"/>
                  <a:pt x="665" y="2400"/>
                </a:cubicBezTo>
                <a:cubicBezTo>
                  <a:pt x="617" y="2470"/>
                  <a:pt x="567" y="2535"/>
                  <a:pt x="515" y="2610"/>
                </a:cubicBezTo>
                <a:cubicBezTo>
                  <a:pt x="463" y="2685"/>
                  <a:pt x="392" y="2783"/>
                  <a:pt x="350" y="2850"/>
                </a:cubicBezTo>
                <a:cubicBezTo>
                  <a:pt x="308" y="2917"/>
                  <a:pt x="293" y="2965"/>
                  <a:pt x="260" y="3015"/>
                </a:cubicBezTo>
                <a:cubicBezTo>
                  <a:pt x="227" y="3065"/>
                  <a:pt x="198" y="3088"/>
                  <a:pt x="155" y="3150"/>
                </a:cubicBezTo>
                <a:cubicBezTo>
                  <a:pt x="112" y="3212"/>
                  <a:pt x="32" y="3336"/>
                  <a:pt x="0" y="3385"/>
                </a:cubicBezTo>
              </a:path>
            </a:pathLst>
          </a:custGeom>
          <a:noFill/>
          <a:ln w="38100">
            <a:solidFill>
              <a:srgbClr val="3333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graphicFrame>
        <p:nvGraphicFramePr>
          <p:cNvPr id="452650" name="Object 42">
            <a:extLst>
              <a:ext uri="{FF2B5EF4-FFF2-40B4-BE49-F238E27FC236}">
                <a16:creationId xmlns="" xmlns:a16="http://schemas.microsoft.com/office/drawing/2014/main" id="{D00038E3-062A-4574-BEDE-885294BAFCB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51275" y="1628775"/>
          <a:ext cx="3124200" cy="92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925" name="公式" r:id="rId5" imgW="1269449" imgH="444307" progId="Equation.3">
                  <p:embed/>
                </p:oleObj>
              </mc:Choice>
              <mc:Fallback>
                <p:oleObj name="公式" r:id="rId5" imgW="1269449" imgH="444307" progId="Equation.3">
                  <p:embed/>
                  <p:pic>
                    <p:nvPicPr>
                      <p:cNvPr id="0" name="Object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1275" y="1628775"/>
                        <a:ext cx="3124200" cy="920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6830" name="Rectangle 43">
            <a:extLst>
              <a:ext uri="{FF2B5EF4-FFF2-40B4-BE49-F238E27FC236}">
                <a16:creationId xmlns="" xmlns:a16="http://schemas.microsoft.com/office/drawing/2014/main" id="{5524331E-A3A4-4D26-BC1B-4BCC681D78EF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4577556" y="3767932"/>
            <a:ext cx="5349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kumimoji="1" lang="en-US" altLang="zh-CN" sz="2000" b="1" i="1">
                <a:solidFill>
                  <a:srgbClr val="000000"/>
                </a:solidFill>
                <a:latin typeface="Times New Roman" panose="02020603050405020304" pitchFamily="18" charset="0"/>
              </a:rPr>
              <a:t>y</a:t>
            </a:r>
            <a:endParaRPr kumimoji="1" lang="en-US" altLang="zh-CN" sz="2000" b="1" i="1">
              <a:latin typeface="Times New Roman" panose="02020603050405020304" pitchFamily="18" charset="0"/>
            </a:endParaRPr>
          </a:p>
        </p:txBody>
      </p:sp>
      <p:sp>
        <p:nvSpPr>
          <p:cNvPr id="76831" name="Rectangle 44">
            <a:extLst>
              <a:ext uri="{FF2B5EF4-FFF2-40B4-BE49-F238E27FC236}">
                <a16:creationId xmlns="" xmlns:a16="http://schemas.microsoft.com/office/drawing/2014/main" id="{E98DBCF9-ECCF-4862-B857-73EE465909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6250" y="6091238"/>
            <a:ext cx="2413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kumimoji="1" lang="en-US" altLang="zh-CN" sz="2000" b="1" i="1">
                <a:solidFill>
                  <a:srgbClr val="000000"/>
                </a:solidFill>
                <a:latin typeface="Times New Roman" panose="02020603050405020304" pitchFamily="18" charset="0"/>
              </a:rPr>
              <a:t>x</a:t>
            </a:r>
            <a:endParaRPr kumimoji="1" lang="en-US" altLang="zh-CN" sz="2000" b="1" i="1">
              <a:latin typeface="Times New Roman" panose="02020603050405020304" pitchFamily="18" charset="0"/>
            </a:endParaRPr>
          </a:p>
        </p:txBody>
      </p:sp>
      <p:sp>
        <p:nvSpPr>
          <p:cNvPr id="452653" name="Rectangle 45">
            <a:extLst>
              <a:ext uri="{FF2B5EF4-FFF2-40B4-BE49-F238E27FC236}">
                <a16:creationId xmlns="" xmlns:a16="http://schemas.microsoft.com/office/drawing/2014/main" id="{08B14CB0-15DB-4CD1-AE19-70F9EAC0D2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5313" y="4679950"/>
            <a:ext cx="354012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700" tIns="12700" rIns="12700" bIns="12700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kumimoji="1" lang="en-US" altLang="zh-CN" sz="2400" b="1" i="1">
                <a:solidFill>
                  <a:srgbClr val="FF3300"/>
                </a:solidFill>
                <a:latin typeface="Times New Roman" panose="02020603050405020304" pitchFamily="18" charset="0"/>
              </a:rPr>
              <a:t>e</a:t>
            </a:r>
          </a:p>
        </p:txBody>
      </p:sp>
      <p:sp>
        <p:nvSpPr>
          <p:cNvPr id="452655" name="Text Box 47">
            <a:extLst>
              <a:ext uri="{FF2B5EF4-FFF2-40B4-BE49-F238E27FC236}">
                <a16:creationId xmlns="" xmlns:a16="http://schemas.microsoft.com/office/drawing/2014/main" id="{6670B2F2-E7B2-41B2-87E3-30D9C6FF3C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6650" y="4491038"/>
            <a:ext cx="125253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kumimoji="1" lang="zh-CN" altLang="en-US" sz="2000" b="1">
                <a:solidFill>
                  <a:schemeClr val="accent2"/>
                </a:solidFill>
                <a:latin typeface="宋体" panose="02010600030101010101" pitchFamily="2" charset="-122"/>
              </a:rPr>
              <a:t>恒浓区在精馏段</a:t>
            </a:r>
            <a:r>
              <a:rPr kumimoji="1" lang="zh-CN" altLang="en-US" sz="2000" b="1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452656" name="Text Box 48">
            <a:extLst>
              <a:ext uri="{FF2B5EF4-FFF2-40B4-BE49-F238E27FC236}">
                <a16:creationId xmlns="" xmlns:a16="http://schemas.microsoft.com/office/drawing/2014/main" id="{E6A4F25F-95F7-40A0-99FB-0725B7AB7B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7650" y="4795838"/>
            <a:ext cx="13096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kumimoji="1" lang="zh-CN" altLang="en-US" sz="2000" b="1">
                <a:solidFill>
                  <a:schemeClr val="accent2"/>
                </a:solidFill>
                <a:latin typeface="宋体" panose="02010600030101010101" pitchFamily="2" charset="-122"/>
              </a:rPr>
              <a:t>恒浓区在提馏段</a:t>
            </a:r>
            <a:r>
              <a:rPr kumimoji="1" lang="zh-CN" altLang="en-US" sz="2000" b="1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76835" name="Text Box 49">
            <a:extLst>
              <a:ext uri="{FF2B5EF4-FFF2-40B4-BE49-F238E27FC236}">
                <a16:creationId xmlns="" xmlns:a16="http://schemas.microsoft.com/office/drawing/2014/main" id="{30ECC57B-64F3-4A9D-B8D7-90A28BB8FD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0900" y="2735263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kumimoji="1" lang="zh-CN" altLang="en-US" sz="2400" b="1">
                <a:solidFill>
                  <a:schemeClr val="accent2"/>
                </a:solidFill>
                <a:latin typeface="Times New Roman" panose="02020603050405020304" pitchFamily="18" charset="0"/>
              </a:rPr>
              <a:t>非理想物系</a:t>
            </a:r>
          </a:p>
        </p:txBody>
      </p:sp>
      <p:sp>
        <p:nvSpPr>
          <p:cNvPr id="76836" name="Text Box 50">
            <a:extLst>
              <a:ext uri="{FF2B5EF4-FFF2-40B4-BE49-F238E27FC236}">
                <a16:creationId xmlns="" xmlns:a16="http://schemas.microsoft.com/office/drawing/2014/main" id="{5B84DB7E-6CB4-4249-B5A4-FBF360E2BB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6175" y="2735263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kumimoji="1" lang="zh-CN" altLang="en-US" sz="2400" b="1">
                <a:solidFill>
                  <a:schemeClr val="accent2"/>
                </a:solidFill>
                <a:latin typeface="Times New Roman" panose="02020603050405020304" pitchFamily="18" charset="0"/>
              </a:rPr>
              <a:t>非理想物系</a:t>
            </a:r>
          </a:p>
        </p:txBody>
      </p:sp>
      <p:sp>
        <p:nvSpPr>
          <p:cNvPr id="76837" name="Text Box 52">
            <a:extLst>
              <a:ext uri="{FF2B5EF4-FFF2-40B4-BE49-F238E27FC236}">
                <a16:creationId xmlns="" xmlns:a16="http://schemas.microsoft.com/office/drawing/2014/main" id="{663DD71F-3FC7-4816-A13C-A575464B09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8050" y="3805238"/>
            <a:ext cx="38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kumimoji="1" lang="en-US" altLang="zh-CN" sz="2400" b="1" i="1">
                <a:solidFill>
                  <a:srgbClr val="FF0000"/>
                </a:solidFill>
                <a:latin typeface="Times New Roman" panose="02020603050405020304" pitchFamily="18" charset="0"/>
              </a:rPr>
              <a:t>d</a:t>
            </a:r>
          </a:p>
        </p:txBody>
      </p:sp>
      <p:sp>
        <p:nvSpPr>
          <p:cNvPr id="76838" name="Text Box 53">
            <a:extLst>
              <a:ext uri="{FF2B5EF4-FFF2-40B4-BE49-F238E27FC236}">
                <a16:creationId xmlns="" xmlns:a16="http://schemas.microsoft.com/office/drawing/2014/main" id="{95F787DC-D9AB-4771-8AD0-1B279875F9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9050" y="3576638"/>
            <a:ext cx="38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kumimoji="1" lang="en-US" altLang="zh-CN" sz="2400" b="1" i="1">
                <a:solidFill>
                  <a:srgbClr val="FF0000"/>
                </a:solidFill>
                <a:latin typeface="Times New Roman" panose="02020603050405020304" pitchFamily="18" charset="0"/>
              </a:rPr>
              <a:t>d</a:t>
            </a:r>
          </a:p>
        </p:txBody>
      </p:sp>
      <p:sp>
        <p:nvSpPr>
          <p:cNvPr id="452662" name="Rectangle 54">
            <a:extLst>
              <a:ext uri="{FF2B5EF4-FFF2-40B4-BE49-F238E27FC236}">
                <a16:creationId xmlns="" xmlns:a16="http://schemas.microsoft.com/office/drawing/2014/main" id="{D66E4491-9709-4AAC-B333-15E12A9F1B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3425" y="3167063"/>
            <a:ext cx="9509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tabLst>
                <a:tab pos="20955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kumimoji="1" lang="zh-CN" altLang="en-US" sz="2000" b="1">
                <a:solidFill>
                  <a:srgbClr val="FF0000"/>
                </a:solidFill>
                <a:latin typeface="Times New Roman" panose="02020603050405020304" pitchFamily="18" charset="0"/>
              </a:rPr>
              <a:t>恒浓点</a:t>
            </a:r>
            <a:endParaRPr kumimoji="1" lang="en-US" altLang="zh-CN" sz="20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52663" name="Rectangle 55">
            <a:extLst>
              <a:ext uri="{FF2B5EF4-FFF2-40B4-BE49-F238E27FC236}">
                <a16:creationId xmlns="" xmlns:a16="http://schemas.microsoft.com/office/drawing/2014/main" id="{88257351-5684-42BF-A298-CF154CD661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0275" y="4679950"/>
            <a:ext cx="9509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tabLst>
                <a:tab pos="20955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kumimoji="1" lang="zh-CN" altLang="en-US" sz="2000" b="1">
                <a:solidFill>
                  <a:srgbClr val="FF0000"/>
                </a:solidFill>
                <a:latin typeface="Times New Roman" panose="02020603050405020304" pitchFamily="18" charset="0"/>
              </a:rPr>
              <a:t>恒浓点</a:t>
            </a:r>
            <a:endParaRPr kumimoji="1" lang="en-US" altLang="zh-CN" sz="20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52664" name="Oval 56">
            <a:extLst>
              <a:ext uri="{FF2B5EF4-FFF2-40B4-BE49-F238E27FC236}">
                <a16:creationId xmlns="" xmlns:a16="http://schemas.microsoft.com/office/drawing/2014/main" id="{0E7F82EE-E779-4F77-A06C-EF7BC7E2F0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2138" y="3375025"/>
            <a:ext cx="71437" cy="71438"/>
          </a:xfrm>
          <a:prstGeom prst="ellipse">
            <a:avLst/>
          </a:prstGeom>
          <a:solidFill>
            <a:srgbClr val="FF0000"/>
          </a:solidFill>
          <a:ln w="3175" algn="ctr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CN" altLang="en-US" sz="1800"/>
          </a:p>
        </p:txBody>
      </p:sp>
      <p:sp>
        <p:nvSpPr>
          <p:cNvPr id="452665" name="Oval 57">
            <a:extLst>
              <a:ext uri="{FF2B5EF4-FFF2-40B4-BE49-F238E27FC236}">
                <a16:creationId xmlns="" xmlns:a16="http://schemas.microsoft.com/office/drawing/2014/main" id="{305514E8-A548-4930-B78A-8A4F95D577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5963" y="4941888"/>
            <a:ext cx="71437" cy="71437"/>
          </a:xfrm>
          <a:prstGeom prst="ellipse">
            <a:avLst/>
          </a:prstGeom>
          <a:solidFill>
            <a:srgbClr val="FF0000"/>
          </a:solidFill>
          <a:ln w="3175" algn="ctr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CN" altLang="en-US" sz="1800"/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="" xmlns:a16="http://schemas.microsoft.com/office/drawing/2014/main" id="{9B6F6FBA-0DE7-433D-B88C-C72A0CE9CF5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20634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52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52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52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452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452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452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52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52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52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52637" grpId="0"/>
      <p:bldP spid="452653" grpId="0"/>
      <p:bldP spid="452655" grpId="0"/>
      <p:bldP spid="452656" grpId="0"/>
      <p:bldP spid="452662" grpId="0"/>
      <p:bldP spid="452663" grpId="0"/>
      <p:bldP spid="452664" grpId="0" animBg="1"/>
      <p:bldP spid="45266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灯片编号占位符 5">
            <a:extLst>
              <a:ext uri="{FF2B5EF4-FFF2-40B4-BE49-F238E27FC236}">
                <a16:creationId xmlns="" xmlns:a16="http://schemas.microsoft.com/office/drawing/2014/main" id="{5DC03FAA-AD71-4B81-9081-57FD01C46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7CD19E5-55B6-4C30-ABB1-9944A583274D}" type="slidenum">
              <a:rPr lang="zh-CN" altLang="en-US" sz="1000"/>
              <a:pPr>
                <a:spcBef>
                  <a:spcPct val="0"/>
                </a:spcBef>
                <a:buClrTx/>
                <a:buFontTx/>
                <a:buNone/>
              </a:pPr>
              <a:t>44</a:t>
            </a:fld>
            <a:endParaRPr lang="en-US" altLang="zh-CN" sz="1000"/>
          </a:p>
        </p:txBody>
      </p:sp>
      <p:sp>
        <p:nvSpPr>
          <p:cNvPr id="77827" name="Rectangle 2">
            <a:extLst>
              <a:ext uri="{FF2B5EF4-FFF2-40B4-BE49-F238E27FC236}">
                <a16:creationId xmlns="" xmlns:a16="http://schemas.microsoft.com/office/drawing/2014/main" id="{735BD366-F928-4217-A31B-51CBE7EA08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kumimoji="1" lang="zh-CN" altLang="en-US" sz="2500">
                <a:solidFill>
                  <a:srgbClr val="3333FF"/>
                </a:solidFill>
              </a:rPr>
              <a:t>五、回流比的影响及选用</a:t>
            </a:r>
          </a:p>
        </p:txBody>
      </p:sp>
      <p:graphicFrame>
        <p:nvGraphicFramePr>
          <p:cNvPr id="453674" name="Object 42">
            <a:extLst>
              <a:ext uri="{FF2B5EF4-FFF2-40B4-BE49-F238E27FC236}">
                <a16:creationId xmlns="" xmlns:a16="http://schemas.microsoft.com/office/drawing/2014/main" id="{D1B9F4AE-B57E-410C-9C2F-B8B366F7A61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63713" y="2276475"/>
          <a:ext cx="1638300" cy="81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414" name="公式" r:id="rId6" imgW="710891" imgH="355446" progId="Equation.3">
                  <p:embed/>
                </p:oleObj>
              </mc:Choice>
              <mc:Fallback>
                <p:oleObj name="公式" r:id="rId6" imgW="710891" imgH="355446" progId="Equation.3">
                  <p:embed/>
                  <p:pic>
                    <p:nvPicPr>
                      <p:cNvPr id="0" name="Object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3713" y="2276475"/>
                        <a:ext cx="1638300" cy="819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3678" name="Object 46">
            <a:extLst>
              <a:ext uri="{FF2B5EF4-FFF2-40B4-BE49-F238E27FC236}">
                <a16:creationId xmlns="" xmlns:a16="http://schemas.microsoft.com/office/drawing/2014/main" id="{D0EE0252-DF49-45E4-ADE6-8ABE2E46E7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24300" y="3981450"/>
          <a:ext cx="2776538" cy="2876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415" name="图片" r:id="rId8" imgW="2393651" imgH="2482305" progId="Word.Picture.8">
                  <p:embed/>
                </p:oleObj>
              </mc:Choice>
              <mc:Fallback>
                <p:oleObj name="图片" r:id="rId8" imgW="2393651" imgH="2482305" progId="Word.Picture.8">
                  <p:embed/>
                  <p:pic>
                    <p:nvPicPr>
                      <p:cNvPr id="0" name="Object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4300" y="3981450"/>
                        <a:ext cx="2776538" cy="2876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3680" name="Object 48">
            <a:extLst>
              <a:ext uri="{FF2B5EF4-FFF2-40B4-BE49-F238E27FC236}">
                <a16:creationId xmlns="" xmlns:a16="http://schemas.microsoft.com/office/drawing/2014/main" id="{323FA0F0-BC3D-4579-B45C-10BEAF3D287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08625" y="333375"/>
          <a:ext cx="3208338" cy="624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416" name="图片" r:id="rId10" imgW="2169160" imgH="4119880" progId="Word.Picture.8">
                  <p:embed/>
                </p:oleObj>
              </mc:Choice>
              <mc:Fallback>
                <p:oleObj name="图片" r:id="rId10" imgW="2169160" imgH="4119880" progId="Word.Picture.8">
                  <p:embed/>
                  <p:pic>
                    <p:nvPicPr>
                      <p:cNvPr id="0" name="Object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8625" y="333375"/>
                        <a:ext cx="3208338" cy="6248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3681" name="Object 49">
            <a:extLst>
              <a:ext uri="{FF2B5EF4-FFF2-40B4-BE49-F238E27FC236}">
                <a16:creationId xmlns="" xmlns:a16="http://schemas.microsoft.com/office/drawing/2014/main" id="{D662171C-2023-4AB7-A255-255C6F59224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316913" y="2349500"/>
          <a:ext cx="615950" cy="300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417" name="文档" r:id="rId12" imgW="343855" imgH="152825" progId="Word.Document.8">
                  <p:embed/>
                </p:oleObj>
              </mc:Choice>
              <mc:Fallback>
                <p:oleObj name="文档" r:id="rId12" imgW="343855" imgH="152825" progId="Word.Document.8">
                  <p:embed/>
                  <p:pic>
                    <p:nvPicPr>
                      <p:cNvPr id="0" name="Object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16913" y="2349500"/>
                        <a:ext cx="615950" cy="300038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3682" name="Text Box 50">
            <a:extLst>
              <a:ext uri="{FF2B5EF4-FFF2-40B4-BE49-F238E27FC236}">
                <a16:creationId xmlns="" xmlns:a16="http://schemas.microsoft.com/office/drawing/2014/main" id="{05102F5F-2CE5-4AFA-9FCD-D985F88065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3613" y="1122363"/>
            <a:ext cx="8318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kumimoji="1" lang="en-US" altLang="zh-CN" sz="2400" b="1">
                <a:solidFill>
                  <a:srgbClr val="FF00FF"/>
                </a:solidFill>
                <a:latin typeface="Times New Roman" panose="02020603050405020304" pitchFamily="18" charset="0"/>
              </a:rPr>
              <a:t>L=V</a:t>
            </a:r>
            <a:endParaRPr kumimoji="1" lang="en-US" altLang="zh-CN" sz="2400">
              <a:solidFill>
                <a:srgbClr val="FF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453683" name="Text Box 51">
            <a:extLst>
              <a:ext uri="{FF2B5EF4-FFF2-40B4-BE49-F238E27FC236}">
                <a16:creationId xmlns="" xmlns:a16="http://schemas.microsoft.com/office/drawing/2014/main" id="{71DE2EE8-0EF8-4C30-AF5A-FC8AFE7D6D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773238"/>
            <a:ext cx="5257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spcBef>
                <a:spcPct val="50000"/>
              </a:spcBef>
              <a:buClrTx/>
              <a:buFontTx/>
              <a:buNone/>
            </a:pPr>
            <a:r>
              <a:rPr kumimoji="1" lang="en-US" altLang="zh-CN" sz="2400" b="1">
                <a:solidFill>
                  <a:srgbClr val="FF00FF"/>
                </a:solidFill>
                <a:latin typeface="Times New Roman" panose="02020603050405020304" pitchFamily="18" charset="0"/>
              </a:rPr>
              <a:t>3</a:t>
            </a:r>
            <a:r>
              <a:rPr kumimoji="1" lang="zh-CN" altLang="en-US" sz="2400" b="1">
                <a:solidFill>
                  <a:srgbClr val="FF00FF"/>
                </a:solidFill>
                <a:latin typeface="Times New Roman" panose="02020603050405020304" pitchFamily="18" charset="0"/>
              </a:rPr>
              <a:t>、</a:t>
            </a:r>
            <a:r>
              <a:rPr kumimoji="1" lang="zh-CN" altLang="en-US" sz="2400" b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zh-CN" altLang="en-US" sz="2400" b="1">
                <a:solidFill>
                  <a:srgbClr val="FF00FF"/>
                </a:solidFill>
                <a:latin typeface="Times New Roman" panose="02020603050405020304" pitchFamily="18" charset="0"/>
              </a:rPr>
              <a:t>全回流和最少理论板数</a:t>
            </a:r>
            <a:r>
              <a:rPr kumimoji="1" lang="en-US" altLang="zh-CN" sz="2400" b="1">
                <a:solidFill>
                  <a:srgbClr val="FF00FF"/>
                </a:solidFill>
                <a:latin typeface="Times New Roman" panose="02020603050405020304" pitchFamily="18" charset="0"/>
              </a:rPr>
              <a:t>N</a:t>
            </a:r>
            <a:r>
              <a:rPr kumimoji="1" lang="en-US" altLang="zh-CN" sz="2400" b="1" baseline="-30000">
                <a:solidFill>
                  <a:srgbClr val="FF00FF"/>
                </a:solidFill>
                <a:latin typeface="Times New Roman" panose="02020603050405020304" pitchFamily="18" charset="0"/>
              </a:rPr>
              <a:t>min</a:t>
            </a:r>
            <a:endParaRPr kumimoji="1" lang="en-US" altLang="zh-CN" sz="2400">
              <a:solidFill>
                <a:srgbClr val="FF00FF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453684" name="Object 52">
            <a:extLst>
              <a:ext uri="{FF2B5EF4-FFF2-40B4-BE49-F238E27FC236}">
                <a16:creationId xmlns="" xmlns:a16="http://schemas.microsoft.com/office/drawing/2014/main" id="{016ADDE5-8ED9-4D59-9EB8-BB062403CF0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5650" y="5589588"/>
          <a:ext cx="1931988" cy="604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418" name="公式" r:id="rId14" imgW="1294838" imgH="406224" progId="Equation.3">
                  <p:embed/>
                </p:oleObj>
              </mc:Choice>
              <mc:Fallback>
                <p:oleObj name="公式" r:id="rId14" imgW="1294838" imgH="406224" progId="Equation.3">
                  <p:embed/>
                  <p:pic>
                    <p:nvPicPr>
                      <p:cNvPr id="0" name="Object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" y="5589588"/>
                        <a:ext cx="1931988" cy="604837"/>
                      </a:xfrm>
                      <a:prstGeom prst="rect">
                        <a:avLst/>
                      </a:prstGeom>
                      <a:solidFill>
                        <a:srgbClr val="FFCC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3685" name="Object 53">
            <a:extLst>
              <a:ext uri="{FF2B5EF4-FFF2-40B4-BE49-F238E27FC236}">
                <a16:creationId xmlns="" xmlns:a16="http://schemas.microsoft.com/office/drawing/2014/main" id="{CC0C2FB1-FD24-4641-A417-76A090F2382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5650" y="6265863"/>
          <a:ext cx="2008188" cy="592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419" name="公式" r:id="rId16" imgW="1371600" imgH="406400" progId="Equation.3">
                  <p:embed/>
                </p:oleObj>
              </mc:Choice>
              <mc:Fallback>
                <p:oleObj name="公式" r:id="rId16" imgW="1371600" imgH="406400" progId="Equation.3">
                  <p:embed/>
                  <p:pic>
                    <p:nvPicPr>
                      <p:cNvPr id="0" name="Object 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" y="6265863"/>
                        <a:ext cx="2008188" cy="592137"/>
                      </a:xfrm>
                      <a:prstGeom prst="rect">
                        <a:avLst/>
                      </a:prstGeom>
                      <a:solidFill>
                        <a:srgbClr val="FFCC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3686" name="Line 54">
            <a:extLst>
              <a:ext uri="{FF2B5EF4-FFF2-40B4-BE49-F238E27FC236}">
                <a16:creationId xmlns="" xmlns:a16="http://schemas.microsoft.com/office/drawing/2014/main" id="{09301243-9843-4FD8-9B92-7FB026FDE10E}"/>
              </a:ext>
            </a:extLst>
          </p:cNvPr>
          <p:cNvSpPr>
            <a:spLocks noChangeShapeType="1"/>
          </p:cNvSpPr>
          <p:nvPr/>
        </p:nvSpPr>
        <p:spPr bwMode="auto">
          <a:xfrm>
            <a:off x="6305550" y="3309938"/>
            <a:ext cx="431800" cy="0"/>
          </a:xfrm>
          <a:prstGeom prst="line">
            <a:avLst/>
          </a:prstGeom>
          <a:noFill/>
          <a:ln w="38100">
            <a:solidFill>
              <a:srgbClr val="FF00FF"/>
            </a:solidFill>
            <a:prstDash val="dash"/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453687" name="Line 55">
            <a:extLst>
              <a:ext uri="{FF2B5EF4-FFF2-40B4-BE49-F238E27FC236}">
                <a16:creationId xmlns="" xmlns:a16="http://schemas.microsoft.com/office/drawing/2014/main" id="{D95B0CCB-90AB-4A39-9153-B04DF25473C8}"/>
              </a:ext>
            </a:extLst>
          </p:cNvPr>
          <p:cNvSpPr>
            <a:spLocks noChangeShapeType="1"/>
          </p:cNvSpPr>
          <p:nvPr/>
        </p:nvSpPr>
        <p:spPr bwMode="auto">
          <a:xfrm>
            <a:off x="8177213" y="6045200"/>
            <a:ext cx="431800" cy="0"/>
          </a:xfrm>
          <a:prstGeom prst="line">
            <a:avLst/>
          </a:prstGeom>
          <a:noFill/>
          <a:ln w="38100">
            <a:solidFill>
              <a:srgbClr val="FF00FF"/>
            </a:solidFill>
            <a:prstDash val="dash"/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453688" name="Text Box 56">
            <a:extLst>
              <a:ext uri="{FF2B5EF4-FFF2-40B4-BE49-F238E27FC236}">
                <a16:creationId xmlns="" xmlns:a16="http://schemas.microsoft.com/office/drawing/2014/main" id="{5B2FD69E-E6F9-447D-B73F-634DE49A87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1088" y="2876550"/>
            <a:ext cx="43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kumimoji="1" lang="en-US" altLang="zh-CN" sz="2400" b="1">
                <a:solidFill>
                  <a:srgbClr val="FF00FF"/>
                </a:solidFill>
                <a:latin typeface="Times New Roman" panose="02020603050405020304" pitchFamily="18" charset="0"/>
              </a:rPr>
              <a:t>F</a:t>
            </a:r>
          </a:p>
        </p:txBody>
      </p:sp>
      <p:sp>
        <p:nvSpPr>
          <p:cNvPr id="453689" name="Text Box 57">
            <a:extLst>
              <a:ext uri="{FF2B5EF4-FFF2-40B4-BE49-F238E27FC236}">
                <a16:creationId xmlns="" xmlns:a16="http://schemas.microsoft.com/office/drawing/2014/main" id="{30850431-1D74-406C-89BF-15EA69C7D5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5163" y="5586413"/>
            <a:ext cx="431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kumimoji="1" lang="en-US" altLang="zh-CN" sz="2000" b="1">
                <a:solidFill>
                  <a:srgbClr val="FF00FF"/>
                </a:solidFill>
                <a:latin typeface="Times New Roman" panose="02020603050405020304" pitchFamily="18" charset="0"/>
              </a:rPr>
              <a:t>W</a:t>
            </a:r>
          </a:p>
        </p:txBody>
      </p:sp>
      <p:sp>
        <p:nvSpPr>
          <p:cNvPr id="77840" name="Text Box 58">
            <a:extLst>
              <a:ext uri="{FF2B5EF4-FFF2-40B4-BE49-F238E27FC236}">
                <a16:creationId xmlns="" xmlns:a16="http://schemas.microsoft.com/office/drawing/2014/main" id="{C44BCE87-70EF-40EC-B948-5CDC466C71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1196975"/>
            <a:ext cx="5257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spcBef>
                <a:spcPct val="50000"/>
              </a:spcBef>
              <a:buClrTx/>
              <a:buFontTx/>
              <a:buNone/>
            </a:pPr>
            <a:r>
              <a:rPr kumimoji="1" lang="en-US" altLang="zh-CN" sz="2400" b="1" i="1">
                <a:solidFill>
                  <a:srgbClr val="0000FF"/>
                </a:solidFill>
                <a:latin typeface="Times New Roman" panose="02020603050405020304" pitchFamily="18" charset="0"/>
              </a:rPr>
              <a:t>R</a:t>
            </a:r>
            <a:r>
              <a:rPr kumimoji="1" lang="en-US" altLang="zh-CN" sz="2400" b="1" baseline="-30000">
                <a:solidFill>
                  <a:srgbClr val="0000FF"/>
                </a:solidFill>
                <a:latin typeface="Times New Roman" panose="02020603050405020304" pitchFamily="18" charset="0"/>
              </a:rPr>
              <a:t>min</a:t>
            </a:r>
            <a:r>
              <a:rPr kumimoji="1" lang="zh-CN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是</a:t>
            </a:r>
            <a:r>
              <a:rPr kumimoji="1" lang="en-US" altLang="zh-CN" sz="2400" b="1" i="1">
                <a:solidFill>
                  <a:srgbClr val="0000FF"/>
                </a:solidFill>
                <a:latin typeface="Times New Roman" panose="02020603050405020304" pitchFamily="18" charset="0"/>
              </a:rPr>
              <a:t>R</a:t>
            </a:r>
            <a:r>
              <a:rPr kumimoji="1" lang="zh-CN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的下限，那么</a:t>
            </a:r>
            <a:r>
              <a:rPr kumimoji="1" lang="en-US" altLang="zh-CN" sz="2400" b="1" i="1">
                <a:solidFill>
                  <a:srgbClr val="0000FF"/>
                </a:solidFill>
                <a:latin typeface="Times New Roman" panose="02020603050405020304" pitchFamily="18" charset="0"/>
              </a:rPr>
              <a:t>R</a:t>
            </a:r>
            <a:r>
              <a:rPr kumimoji="1" lang="zh-CN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的上限呢？</a:t>
            </a:r>
            <a:endParaRPr kumimoji="1" lang="en-US" altLang="zh-CN" sz="2400" b="1" baseline="-3000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453691" name="Rectangle 59">
            <a:extLst>
              <a:ext uri="{FF2B5EF4-FFF2-40B4-BE49-F238E27FC236}">
                <a16:creationId xmlns="" xmlns:a16="http://schemas.microsoft.com/office/drawing/2014/main" id="{12A02465-EEE9-4CAD-8C32-25E43D319F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3068638"/>
            <a:ext cx="11033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1" lang="zh-CN" altLang="en-US" sz="2400" b="1">
                <a:solidFill>
                  <a:srgbClr val="FF0000"/>
                </a:solidFill>
                <a:latin typeface="宋体" panose="02010600030101010101" pitchFamily="2" charset="-122"/>
              </a:rPr>
              <a:t>特点：</a:t>
            </a:r>
          </a:p>
        </p:txBody>
      </p:sp>
      <p:sp>
        <p:nvSpPr>
          <p:cNvPr id="453693" name="Rectangle 61">
            <a:extLst>
              <a:ext uri="{FF2B5EF4-FFF2-40B4-BE49-F238E27FC236}">
                <a16:creationId xmlns="" xmlns:a16="http://schemas.microsoft.com/office/drawing/2014/main" id="{8B78A85B-3D0F-45BF-B507-602F6BF346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3573463"/>
            <a:ext cx="35369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358775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tabLst>
                <a:tab pos="358775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358775" algn="l"/>
              </a:tabLst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tabLst>
                <a:tab pos="3587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3587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3587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3587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3587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3587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AutoNum type="circleNumDbPlain"/>
            </a:pPr>
            <a:r>
              <a:rPr kumimoji="1" lang="zh-CN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操作线与对角线重合，</a:t>
            </a:r>
            <a:endParaRPr kumimoji="1" lang="zh-CN" altLang="en-US" sz="240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kumimoji="1" lang="zh-CN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精、提操作线均为：</a:t>
            </a:r>
            <a:endParaRPr kumimoji="1" lang="zh-CN" altLang="en-US" sz="240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453692" name="Object 60">
            <a:extLst>
              <a:ext uri="{FF2B5EF4-FFF2-40B4-BE49-F238E27FC236}">
                <a16:creationId xmlns="" xmlns:a16="http://schemas.microsoft.com/office/drawing/2014/main" id="{AB6AED7B-3591-40A7-BC2B-2BCEB471C31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47813" y="4508500"/>
          <a:ext cx="1079500" cy="427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420" name="公式" r:id="rId18" imgW="406048" imgH="164957" progId="Equation.3">
                  <p:embed/>
                </p:oleObj>
              </mc:Choice>
              <mc:Fallback>
                <p:oleObj name="公式" r:id="rId18" imgW="406048" imgH="164957" progId="Equation.3">
                  <p:embed/>
                  <p:pic>
                    <p:nvPicPr>
                      <p:cNvPr id="0" name="Object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7813" y="4508500"/>
                        <a:ext cx="1079500" cy="427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3696" name="Rectangle 64">
            <a:extLst>
              <a:ext uri="{FF2B5EF4-FFF2-40B4-BE49-F238E27FC236}">
                <a16:creationId xmlns="" xmlns:a16="http://schemas.microsoft.com/office/drawing/2014/main" id="{6BB28003-1397-4B19-9CFB-DC5D4BEF25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7313" y="4941888"/>
            <a:ext cx="1050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tabLst>
                <a:tab pos="20955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kumimoji="1" lang="zh-CN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，</a:t>
            </a:r>
            <a:r>
              <a:rPr kumimoji="1" lang="en-US" altLang="zh-CN" sz="2400" b="1" i="1">
                <a:solidFill>
                  <a:srgbClr val="0000FF"/>
                </a:solidFill>
                <a:latin typeface="Times New Roman" panose="02020603050405020304" pitchFamily="18" charset="0"/>
              </a:rPr>
              <a:t>N</a:t>
            </a:r>
            <a:r>
              <a:rPr kumimoji="1" lang="en-US" altLang="zh-CN" sz="2400" b="1" baseline="-25000">
                <a:solidFill>
                  <a:srgbClr val="0000FF"/>
                </a:solidFill>
                <a:latin typeface="Times New Roman" panose="02020603050405020304" pitchFamily="18" charset="0"/>
              </a:rPr>
              <a:t>min</a:t>
            </a:r>
            <a:endParaRPr kumimoji="1" lang="zh-CN" altLang="en-US" sz="2400" b="1" baseline="-2500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453697" name="Line 65">
            <a:extLst>
              <a:ext uri="{FF2B5EF4-FFF2-40B4-BE49-F238E27FC236}">
                <a16:creationId xmlns="" xmlns:a16="http://schemas.microsoft.com/office/drawing/2014/main" id="{73F05DF6-5283-429B-8865-417EA7EEDD7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316913" y="5661025"/>
            <a:ext cx="431800" cy="576263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453698" name="Line 66">
            <a:extLst>
              <a:ext uri="{FF2B5EF4-FFF2-40B4-BE49-F238E27FC236}">
                <a16:creationId xmlns="" xmlns:a16="http://schemas.microsoft.com/office/drawing/2014/main" id="{F6D6CCAA-71B2-415C-B3F8-9ED4E5C3697C}"/>
              </a:ext>
            </a:extLst>
          </p:cNvPr>
          <p:cNvSpPr>
            <a:spLocks noChangeShapeType="1"/>
          </p:cNvSpPr>
          <p:nvPr/>
        </p:nvSpPr>
        <p:spPr bwMode="auto">
          <a:xfrm>
            <a:off x="8316913" y="5732463"/>
            <a:ext cx="431800" cy="5048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453699" name="Line 67">
            <a:extLst>
              <a:ext uri="{FF2B5EF4-FFF2-40B4-BE49-F238E27FC236}">
                <a16:creationId xmlns="" xmlns:a16="http://schemas.microsoft.com/office/drawing/2014/main" id="{D7130BF3-5F90-4C92-A5AB-BECCF4E9D36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156325" y="2925763"/>
            <a:ext cx="431800" cy="57626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453700" name="Line 68">
            <a:extLst>
              <a:ext uri="{FF2B5EF4-FFF2-40B4-BE49-F238E27FC236}">
                <a16:creationId xmlns="" xmlns:a16="http://schemas.microsoft.com/office/drawing/2014/main" id="{82C5253C-3BA8-4BD1-95B5-7E78A06A758C}"/>
              </a:ext>
            </a:extLst>
          </p:cNvPr>
          <p:cNvSpPr>
            <a:spLocks noChangeShapeType="1"/>
          </p:cNvSpPr>
          <p:nvPr/>
        </p:nvSpPr>
        <p:spPr bwMode="auto">
          <a:xfrm>
            <a:off x="6156325" y="2997200"/>
            <a:ext cx="431800" cy="5048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453701" name="Rectangle 69">
            <a:extLst>
              <a:ext uri="{FF2B5EF4-FFF2-40B4-BE49-F238E27FC236}">
                <a16:creationId xmlns="" xmlns:a16="http://schemas.microsoft.com/office/drawing/2014/main" id="{94FBDEE4-5088-46E6-86E3-10465A2789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9475" y="2420938"/>
            <a:ext cx="15097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tabLst>
                <a:tab pos="20955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kumimoji="1" lang="en-US" altLang="zh-CN" sz="2400" b="1">
                <a:solidFill>
                  <a:srgbClr val="FF0000"/>
                </a:solidFill>
                <a:latin typeface="Times New Roman" panose="02020603050405020304" pitchFamily="18" charset="0"/>
              </a:rPr>
              <a:t>----</a:t>
            </a:r>
            <a:r>
              <a:rPr kumimoji="1" lang="zh-CN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全回流</a:t>
            </a:r>
          </a:p>
        </p:txBody>
      </p:sp>
      <p:sp>
        <p:nvSpPr>
          <p:cNvPr id="453702" name="Rectangle 70">
            <a:extLst>
              <a:ext uri="{FF2B5EF4-FFF2-40B4-BE49-F238E27FC236}">
                <a16:creationId xmlns="" xmlns:a16="http://schemas.microsoft.com/office/drawing/2014/main" id="{5D34B482-DAB6-499D-BD51-CA18EFE03A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075" y="4941888"/>
            <a:ext cx="2317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tabLst>
                <a:tab pos="20955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kumimoji="1" lang="zh-CN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②理论板数最少</a:t>
            </a:r>
          </a:p>
        </p:txBody>
      </p:sp>
      <p:sp>
        <p:nvSpPr>
          <p:cNvPr id="453703" name="Text Box 71">
            <a:extLst>
              <a:ext uri="{FF2B5EF4-FFF2-40B4-BE49-F238E27FC236}">
                <a16:creationId xmlns="" xmlns:a16="http://schemas.microsoft.com/office/drawing/2014/main" id="{4C7C5245-5910-460B-9117-0FE663E0FE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4750" y="4437063"/>
            <a:ext cx="16192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kumimoji="1" lang="en-US" altLang="zh-CN" sz="2400" b="1">
                <a:solidFill>
                  <a:srgbClr val="FF00FF"/>
                </a:solidFill>
                <a:latin typeface="Times New Roman" panose="02020603050405020304" pitchFamily="18" charset="0"/>
              </a:rPr>
              <a:t>L</a:t>
            </a:r>
            <a:r>
              <a:rPr kumimoji="1" lang="en-US" altLang="zh-CN" sz="2400" b="1">
                <a:solidFill>
                  <a:srgbClr val="FF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</a:t>
            </a:r>
            <a:r>
              <a:rPr kumimoji="1" lang="en-US" altLang="zh-CN" sz="2400" b="1">
                <a:solidFill>
                  <a:srgbClr val="FF00FF"/>
                </a:solidFill>
                <a:latin typeface="Times New Roman" panose="02020603050405020304" pitchFamily="18" charset="0"/>
              </a:rPr>
              <a:t>=V </a:t>
            </a:r>
            <a:r>
              <a:rPr kumimoji="1" lang="en-US" altLang="zh-CN" sz="2400" b="1">
                <a:solidFill>
                  <a:srgbClr val="FF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=L</a:t>
            </a:r>
            <a:endParaRPr kumimoji="1" lang="zh-CN" altLang="en-US" sz="2400" b="1">
              <a:solidFill>
                <a:srgbClr val="FF00FF"/>
              </a:solidFill>
              <a:latin typeface="Times New Roman" panose="02020603050405020304" pitchFamily="18" charset="0"/>
              <a:sym typeface="Symbol" panose="05050102010706020507" pitchFamily="18" charset="2"/>
            </a:endParaRP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="" xmlns:a16="http://schemas.microsoft.com/office/drawing/2014/main" id="{E4C57698-BF6A-417C-8FAE-2F2127939F0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162923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453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53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53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53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453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453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3" dur="500"/>
                                        <p:tgtEl>
                                          <p:spTgt spid="453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453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453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453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453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453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453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453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9" dur="500"/>
                                        <p:tgtEl>
                                          <p:spTgt spid="4536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7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4" dur="500"/>
                                        <p:tgtEl>
                                          <p:spTgt spid="4537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453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453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7" dur="500"/>
                                        <p:tgtEl>
                                          <p:spTgt spid="453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453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5" dur="500"/>
                                        <p:tgtEl>
                                          <p:spTgt spid="453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0" dur="500"/>
                                        <p:tgtEl>
                                          <p:spTgt spid="453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5" dur="500"/>
                                        <p:tgtEl>
                                          <p:spTgt spid="453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53682" grpId="0" build="p" autoUpdateAnimBg="0"/>
      <p:bldP spid="453683" grpId="0" build="p" autoUpdateAnimBg="0"/>
      <p:bldP spid="453688" grpId="0"/>
      <p:bldP spid="453689" grpId="0"/>
      <p:bldP spid="453691" grpId="0"/>
      <p:bldP spid="453693" grpId="0"/>
      <p:bldP spid="453696" grpId="0"/>
      <p:bldP spid="453701" grpId="0"/>
      <p:bldP spid="453702" grpId="0"/>
      <p:bldP spid="453703" grpId="0" build="p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灯片编号占位符 5">
            <a:extLst>
              <a:ext uri="{FF2B5EF4-FFF2-40B4-BE49-F238E27FC236}">
                <a16:creationId xmlns="" xmlns:a16="http://schemas.microsoft.com/office/drawing/2014/main" id="{AA6082D5-C41F-43A0-B27D-3E020E5D3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C84921E-8C08-4044-81A0-6822774B1423}" type="slidenum">
              <a:rPr lang="zh-CN" altLang="en-US" sz="1000"/>
              <a:pPr>
                <a:spcBef>
                  <a:spcPct val="0"/>
                </a:spcBef>
                <a:buClrTx/>
                <a:buFontTx/>
                <a:buNone/>
              </a:pPr>
              <a:t>45</a:t>
            </a:fld>
            <a:endParaRPr lang="en-US" altLang="zh-CN" sz="1000"/>
          </a:p>
        </p:txBody>
      </p:sp>
      <p:sp>
        <p:nvSpPr>
          <p:cNvPr id="78851" name="Rectangle 2">
            <a:extLst>
              <a:ext uri="{FF2B5EF4-FFF2-40B4-BE49-F238E27FC236}">
                <a16:creationId xmlns="" xmlns:a16="http://schemas.microsoft.com/office/drawing/2014/main" id="{E2C27B1B-ACC8-4821-B21B-9C6F693DDB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kumimoji="1" lang="zh-CN" altLang="en-US" sz="2500">
                <a:solidFill>
                  <a:srgbClr val="3333FF"/>
                </a:solidFill>
              </a:rPr>
              <a:t>五、回流比的影响及选用</a:t>
            </a:r>
          </a:p>
        </p:txBody>
      </p:sp>
      <p:graphicFrame>
        <p:nvGraphicFramePr>
          <p:cNvPr id="454685" name="Object 29">
            <a:extLst>
              <a:ext uri="{FF2B5EF4-FFF2-40B4-BE49-F238E27FC236}">
                <a16:creationId xmlns="" xmlns:a16="http://schemas.microsoft.com/office/drawing/2014/main" id="{B4BC04CE-8B6C-41C2-8CCC-74BB82D65C2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019925" y="2924175"/>
          <a:ext cx="1741488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183" name="公式" r:id="rId5" imgW="825142" imgH="266584" progId="Equation.3">
                  <p:embed/>
                </p:oleObj>
              </mc:Choice>
              <mc:Fallback>
                <p:oleObj name="公式" r:id="rId5" imgW="825142" imgH="266584" progId="Equation.3">
                  <p:embed/>
                  <p:pic>
                    <p:nvPicPr>
                      <p:cNvPr id="0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9925" y="2924175"/>
                        <a:ext cx="1741488" cy="55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4687" name="Object 31">
            <a:extLst>
              <a:ext uri="{FF2B5EF4-FFF2-40B4-BE49-F238E27FC236}">
                <a16:creationId xmlns="" xmlns:a16="http://schemas.microsoft.com/office/drawing/2014/main" id="{DBE23B8A-747F-4A61-8741-935F2A89DFE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84888" y="5516563"/>
          <a:ext cx="1728787" cy="506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184" name="公式" r:id="rId7" imgW="863225" imgH="253890" progId="Equation.3">
                  <p:embed/>
                </p:oleObj>
              </mc:Choice>
              <mc:Fallback>
                <p:oleObj name="公式" r:id="rId7" imgW="863225" imgH="253890" progId="Equation.3">
                  <p:embed/>
                  <p:pic>
                    <p:nvPicPr>
                      <p:cNvPr id="0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4888" y="5516563"/>
                        <a:ext cx="1728787" cy="506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4688" name="Object 32">
            <a:extLst>
              <a:ext uri="{FF2B5EF4-FFF2-40B4-BE49-F238E27FC236}">
                <a16:creationId xmlns="" xmlns:a16="http://schemas.microsoft.com/office/drawing/2014/main" id="{422E3874-5B65-4D94-BAB9-07E17C4FBFB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35150" y="4797425"/>
          <a:ext cx="3671888" cy="1652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185" name="公式" r:id="rId9" imgW="1549400" imgH="698500" progId="Equation.3">
                  <p:embed/>
                </p:oleObj>
              </mc:Choice>
              <mc:Fallback>
                <p:oleObj name="公式" r:id="rId9" imgW="1549400" imgH="698500" progId="Equation.3">
                  <p:embed/>
                  <p:pic>
                    <p:nvPicPr>
                      <p:cNvPr id="0" name="Object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150" y="4797425"/>
                        <a:ext cx="3671888" cy="1652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8855" name="Text Box 34">
            <a:extLst>
              <a:ext uri="{FF2B5EF4-FFF2-40B4-BE49-F238E27FC236}">
                <a16:creationId xmlns="" xmlns:a16="http://schemas.microsoft.com/office/drawing/2014/main" id="{FBAF3E92-E8A4-41EB-A0C4-548813039C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268413"/>
            <a:ext cx="77755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spcBef>
                <a:spcPct val="50000"/>
              </a:spcBef>
              <a:buClrTx/>
              <a:buFontTx/>
              <a:buNone/>
            </a:pPr>
            <a:r>
              <a:rPr kumimoji="1" lang="en-US" altLang="zh-CN" sz="2400" b="1">
                <a:solidFill>
                  <a:srgbClr val="FF00FF"/>
                </a:solidFill>
                <a:latin typeface="Times New Roman" panose="02020603050405020304" pitchFamily="18" charset="0"/>
              </a:rPr>
              <a:t>N</a:t>
            </a:r>
            <a:r>
              <a:rPr kumimoji="1" lang="en-US" altLang="zh-CN" sz="2400" b="1" baseline="-30000">
                <a:solidFill>
                  <a:srgbClr val="FF00FF"/>
                </a:solidFill>
                <a:latin typeface="Times New Roman" panose="02020603050405020304" pitchFamily="18" charset="0"/>
              </a:rPr>
              <a:t>min</a:t>
            </a:r>
            <a:r>
              <a:rPr kumimoji="1" lang="zh-CN" altLang="en-US" sz="2400" b="1">
                <a:solidFill>
                  <a:srgbClr val="FF00FF"/>
                </a:solidFill>
                <a:latin typeface="Times New Roman" panose="02020603050405020304" pitchFamily="18" charset="0"/>
              </a:rPr>
              <a:t>的求取方法：</a:t>
            </a:r>
            <a:r>
              <a:rPr kumimoji="1" lang="zh-CN" altLang="en-US" sz="2400" b="1">
                <a:latin typeface="Times New Roman" panose="02020603050405020304" pitchFamily="18" charset="0"/>
              </a:rPr>
              <a:t>    </a:t>
            </a:r>
            <a:r>
              <a:rPr kumimoji="1" lang="zh-CN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同</a:t>
            </a:r>
            <a:r>
              <a:rPr kumimoji="1" lang="en-US" altLang="zh-CN" sz="2400" b="1">
                <a:solidFill>
                  <a:srgbClr val="0000FF"/>
                </a:solidFill>
                <a:latin typeface="Times New Roman" panose="02020603050405020304" pitchFamily="18" charset="0"/>
              </a:rPr>
              <a:t>N</a:t>
            </a:r>
            <a:r>
              <a:rPr kumimoji="1" lang="zh-CN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的求解方法</a:t>
            </a:r>
            <a:r>
              <a:rPr kumimoji="1" lang="en-US" altLang="zh-CN" sz="2400" b="1">
                <a:solidFill>
                  <a:srgbClr val="0000FF"/>
                </a:solidFill>
                <a:latin typeface="Times New Roman" panose="02020603050405020304" pitchFamily="18" charset="0"/>
              </a:rPr>
              <a:t>----</a:t>
            </a:r>
            <a:r>
              <a:rPr kumimoji="1" lang="zh-CN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逐板法、图解法</a:t>
            </a:r>
            <a:endParaRPr kumimoji="1" lang="zh-CN" altLang="en-US" sz="240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454691" name="Object 35">
            <a:extLst>
              <a:ext uri="{FF2B5EF4-FFF2-40B4-BE49-F238E27FC236}">
                <a16:creationId xmlns="" xmlns:a16="http://schemas.microsoft.com/office/drawing/2014/main" id="{E4FDF645-73F1-4E98-89B2-D048FD41C86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58888" y="2349500"/>
          <a:ext cx="3455987" cy="1476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186" name="公式" r:id="rId11" imgW="1765300" imgH="749300" progId="Equation.3">
                  <p:embed/>
                </p:oleObj>
              </mc:Choice>
              <mc:Fallback>
                <p:oleObj name="公式" r:id="rId11" imgW="1765300" imgH="749300" progId="Equation.3">
                  <p:embed/>
                  <p:pic>
                    <p:nvPicPr>
                      <p:cNvPr id="0" name="Object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8888" y="2349500"/>
                        <a:ext cx="3455987" cy="1476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4693" name="Rectangle 37">
            <a:extLst>
              <a:ext uri="{FF2B5EF4-FFF2-40B4-BE49-F238E27FC236}">
                <a16:creationId xmlns="" xmlns:a16="http://schemas.microsoft.com/office/drawing/2014/main" id="{1DCB370C-8AE6-4F20-BECB-62D60A9050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3068638"/>
            <a:ext cx="17160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1" lang="zh-CN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（包括塔釜</a:t>
            </a:r>
            <a:r>
              <a:rPr kumimoji="1" lang="zh-CN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endParaRPr kumimoji="1" lang="zh-CN" altLang="en-US" sz="2000">
              <a:latin typeface="Times New Roman" panose="02020603050405020304" pitchFamily="18" charset="0"/>
            </a:endParaRPr>
          </a:p>
        </p:txBody>
      </p:sp>
      <p:sp>
        <p:nvSpPr>
          <p:cNvPr id="454694" name="Rectangle 38">
            <a:extLst>
              <a:ext uri="{FF2B5EF4-FFF2-40B4-BE49-F238E27FC236}">
                <a16:creationId xmlns="" xmlns:a16="http://schemas.microsoft.com/office/drawing/2014/main" id="{48E527CC-C2E9-4532-8796-512E17AD9A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1916113"/>
            <a:ext cx="5365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1" lang="zh-CN" altLang="en-US" sz="2400" b="1">
                <a:solidFill>
                  <a:srgbClr val="0000FF"/>
                </a:solidFill>
                <a:latin typeface="宋体" panose="02010600030101010101" pitchFamily="2" charset="-122"/>
              </a:rPr>
              <a:t>特别地，对理想物系，逐板计算可得：</a:t>
            </a:r>
          </a:p>
        </p:txBody>
      </p:sp>
      <p:sp>
        <p:nvSpPr>
          <p:cNvPr id="454695" name="Rectangle 39">
            <a:extLst>
              <a:ext uri="{FF2B5EF4-FFF2-40B4-BE49-F238E27FC236}">
                <a16:creationId xmlns="" xmlns:a16="http://schemas.microsoft.com/office/drawing/2014/main" id="{21EE4144-D217-46C4-8C37-CCBCDC0B06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3438" y="3644900"/>
            <a:ext cx="39290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1" lang="en-US" altLang="zh-CN" sz="2400" b="1">
                <a:solidFill>
                  <a:srgbClr val="FF0000"/>
                </a:solidFill>
                <a:latin typeface="Times New Roman" panose="02020603050405020304" pitchFamily="18" charset="0"/>
              </a:rPr>
              <a:t>------</a:t>
            </a:r>
            <a:r>
              <a:rPr kumimoji="1" lang="zh-CN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芬斯克（</a:t>
            </a:r>
            <a:r>
              <a:rPr kumimoji="1" lang="en-US" altLang="zh-CN" sz="2400" b="1">
                <a:solidFill>
                  <a:srgbClr val="FF0000"/>
                </a:solidFill>
                <a:latin typeface="Times New Roman" panose="02020603050405020304" pitchFamily="18" charset="0"/>
              </a:rPr>
              <a:t>Fenske</a:t>
            </a:r>
            <a:r>
              <a:rPr kumimoji="1" lang="zh-CN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）方程</a:t>
            </a:r>
            <a:r>
              <a:rPr kumimoji="1" lang="zh-CN" altLang="en-US" sz="2400" i="1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454696" name="Rectangle 40">
            <a:extLst>
              <a:ext uri="{FF2B5EF4-FFF2-40B4-BE49-F238E27FC236}">
                <a16:creationId xmlns="" xmlns:a16="http://schemas.microsoft.com/office/drawing/2014/main" id="{E4FAEF77-8E8F-4B5B-866F-382CBFFD52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4365625"/>
            <a:ext cx="399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1" lang="zh-CN" altLang="en-US" sz="2400" b="1">
                <a:solidFill>
                  <a:srgbClr val="0000FF"/>
                </a:solidFill>
                <a:latin typeface="宋体" panose="02010600030101010101" pitchFamily="2" charset="-122"/>
              </a:rPr>
              <a:t>精馏段所需的最少理论板数</a:t>
            </a:r>
            <a:r>
              <a:rPr kumimoji="1" lang="zh-CN" altLang="en-US" sz="2400" i="1">
                <a:solidFill>
                  <a:srgbClr val="0000FF"/>
                </a:solidFill>
                <a:latin typeface="宋体" panose="02010600030101010101" pitchFamily="2" charset="-122"/>
              </a:rPr>
              <a:t> </a:t>
            </a: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="" xmlns:a16="http://schemas.microsoft.com/office/drawing/2014/main" id="{A1FED1DE-AFD3-443B-80C9-5A37667C59D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24158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54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454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54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54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454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54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454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454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54693" grpId="0"/>
      <p:bldP spid="454694" grpId="0"/>
      <p:bldP spid="454695" grpId="0"/>
      <p:bldP spid="45469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灯片编号占位符 5">
            <a:extLst>
              <a:ext uri="{FF2B5EF4-FFF2-40B4-BE49-F238E27FC236}">
                <a16:creationId xmlns="" xmlns:a16="http://schemas.microsoft.com/office/drawing/2014/main" id="{936946B0-FF43-48E4-BEA4-FA8162851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BF36C91-1587-4CB1-B6E8-D39531DB5A63}" type="slidenum">
              <a:rPr lang="zh-CN" altLang="en-US" sz="1000"/>
              <a:pPr>
                <a:spcBef>
                  <a:spcPct val="0"/>
                </a:spcBef>
                <a:buClrTx/>
                <a:buFontTx/>
                <a:buNone/>
              </a:pPr>
              <a:t>46</a:t>
            </a:fld>
            <a:endParaRPr lang="en-US" altLang="zh-CN" sz="1000"/>
          </a:p>
        </p:txBody>
      </p:sp>
      <p:graphicFrame>
        <p:nvGraphicFramePr>
          <p:cNvPr id="79876" name="Object 4">
            <a:extLst>
              <a:ext uri="{FF2B5EF4-FFF2-40B4-BE49-F238E27FC236}">
                <a16:creationId xmlns="" xmlns:a16="http://schemas.microsoft.com/office/drawing/2014/main" id="{D517F490-DCCB-4917-82F3-F3EA9C568A7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16013" y="2060575"/>
          <a:ext cx="2971800" cy="344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693" name="文档" r:id="rId3" imgW="1639044" imgH="197916" progId="Word.Document.8">
                  <p:embed/>
                </p:oleObj>
              </mc:Choice>
              <mc:Fallback>
                <p:oleObj name="文档" r:id="rId3" imgW="1639044" imgH="197916" progId="Word.Documen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6013" y="2060575"/>
                        <a:ext cx="2971800" cy="344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877" name="Object 5">
            <a:extLst>
              <a:ext uri="{FF2B5EF4-FFF2-40B4-BE49-F238E27FC236}">
                <a16:creationId xmlns="" xmlns:a16="http://schemas.microsoft.com/office/drawing/2014/main" id="{072E9D86-0B63-4487-A92A-10EEB7A66C3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16013" y="2852738"/>
          <a:ext cx="2590800" cy="34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694" name="文档" r:id="rId5" imgW="1429391" imgH="197916" progId="Word.Document.8">
                  <p:embed/>
                </p:oleObj>
              </mc:Choice>
              <mc:Fallback>
                <p:oleObj name="文档" r:id="rId5" imgW="1429391" imgH="197916" progId="Word.Document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6013" y="2852738"/>
                        <a:ext cx="2590800" cy="346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878" name="Object 8">
            <a:extLst>
              <a:ext uri="{FF2B5EF4-FFF2-40B4-BE49-F238E27FC236}">
                <a16:creationId xmlns="" xmlns:a16="http://schemas.microsoft.com/office/drawing/2014/main" id="{CFA370B6-ADF4-49AB-838A-59D938210B3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419475" y="1052513"/>
          <a:ext cx="1752600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695" name="公式" r:id="rId7" imgW="1054100" imgH="431800" progId="Equation.3">
                  <p:embed/>
                </p:oleObj>
              </mc:Choice>
              <mc:Fallback>
                <p:oleObj name="公式" r:id="rId7" imgW="1054100" imgH="4318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9475" y="1052513"/>
                        <a:ext cx="1752600" cy="71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879" name="Object 9">
            <a:extLst>
              <a:ext uri="{FF2B5EF4-FFF2-40B4-BE49-F238E27FC236}">
                <a16:creationId xmlns="" xmlns:a16="http://schemas.microsoft.com/office/drawing/2014/main" id="{6BDA1924-F0DF-469B-B633-796377CEE3A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35375" y="1844675"/>
          <a:ext cx="21336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696" name="公式" r:id="rId9" imgW="1346200" imgH="482600" progId="Equation.3">
                  <p:embed/>
                </p:oleObj>
              </mc:Choice>
              <mc:Fallback>
                <p:oleObj name="公式" r:id="rId9" imgW="1346200" imgH="48260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5375" y="1844675"/>
                        <a:ext cx="2133600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880" name="Object 10">
            <a:extLst>
              <a:ext uri="{FF2B5EF4-FFF2-40B4-BE49-F238E27FC236}">
                <a16:creationId xmlns="" xmlns:a16="http://schemas.microsoft.com/office/drawing/2014/main" id="{2224D845-5755-4D00-8DBB-E6AF3EDA8F8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63938" y="2565400"/>
          <a:ext cx="2286000" cy="611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697" name="公式" r:id="rId11" imgW="1511300" imgH="406400" progId="Equation.3">
                  <p:embed/>
                </p:oleObj>
              </mc:Choice>
              <mc:Fallback>
                <p:oleObj name="公式" r:id="rId11" imgW="1511300" imgH="40640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3938" y="2565400"/>
                        <a:ext cx="2286000" cy="611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881" name="Object 11">
            <a:extLst>
              <a:ext uri="{FF2B5EF4-FFF2-40B4-BE49-F238E27FC236}">
                <a16:creationId xmlns="" xmlns:a16="http://schemas.microsoft.com/office/drawing/2014/main" id="{7EE333C4-076E-4E97-9A30-522203E45BB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63938" y="3284538"/>
          <a:ext cx="2133600" cy="630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698" name="公式" r:id="rId13" imgW="1371600" imgH="406400" progId="Equation.3">
                  <p:embed/>
                </p:oleObj>
              </mc:Choice>
              <mc:Fallback>
                <p:oleObj name="公式" r:id="rId13" imgW="1371600" imgH="40640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3938" y="3284538"/>
                        <a:ext cx="2133600" cy="630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882" name="Object 12">
            <a:extLst>
              <a:ext uri="{FF2B5EF4-FFF2-40B4-BE49-F238E27FC236}">
                <a16:creationId xmlns="" xmlns:a16="http://schemas.microsoft.com/office/drawing/2014/main" id="{22A3BB9C-CCCD-4343-9779-872A8DD44E6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72000" y="5589588"/>
          <a:ext cx="842963" cy="69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699" name="Equation" r:id="rId15" imgW="583947" imgH="482391" progId="Equation.3">
                  <p:embed/>
                </p:oleObj>
              </mc:Choice>
              <mc:Fallback>
                <p:oleObj name="Equation" r:id="rId15" imgW="583947" imgH="482391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5589588"/>
                        <a:ext cx="842963" cy="695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883" name="Object 13">
            <a:extLst>
              <a:ext uri="{FF2B5EF4-FFF2-40B4-BE49-F238E27FC236}">
                <a16:creationId xmlns="" xmlns:a16="http://schemas.microsoft.com/office/drawing/2014/main" id="{DE8FA516-472E-4BEE-B632-3141BB482B1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35375" y="3933825"/>
          <a:ext cx="1828800" cy="658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700" name="公式" r:id="rId17" imgW="1193800" imgH="431800" progId="Equation.3">
                  <p:embed/>
                </p:oleObj>
              </mc:Choice>
              <mc:Fallback>
                <p:oleObj name="公式" r:id="rId17" imgW="1193800" imgH="431800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5375" y="3933825"/>
                        <a:ext cx="1828800" cy="658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9884" name="Text Box 14">
            <a:extLst>
              <a:ext uri="{FF2B5EF4-FFF2-40B4-BE49-F238E27FC236}">
                <a16:creationId xmlns="" xmlns:a16="http://schemas.microsoft.com/office/drawing/2014/main" id="{490148DD-579E-4AB6-A3BE-A742BD7328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125538"/>
            <a:ext cx="990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kumimoji="1" lang="zh-CN" altLang="en-US" sz="2400" b="1" dirty="0">
                <a:solidFill>
                  <a:srgbClr val="FF00FF"/>
                </a:solidFill>
                <a:latin typeface="Times New Roman" panose="02020603050405020304" pitchFamily="18" charset="0"/>
              </a:rPr>
              <a:t>重点公式：</a:t>
            </a:r>
          </a:p>
        </p:txBody>
      </p:sp>
      <p:graphicFrame>
        <p:nvGraphicFramePr>
          <p:cNvPr id="79885" name="Object 15">
            <a:extLst>
              <a:ext uri="{FF2B5EF4-FFF2-40B4-BE49-F238E27FC236}">
                <a16:creationId xmlns="" xmlns:a16="http://schemas.microsoft.com/office/drawing/2014/main" id="{3210D4BB-83A4-4501-844C-62CD3EAF2AC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35375" y="4724400"/>
          <a:ext cx="1143000" cy="56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701" name="公式" r:id="rId19" imgW="952087" imgH="469696" progId="Equation.3">
                  <p:embed/>
                </p:oleObj>
              </mc:Choice>
              <mc:Fallback>
                <p:oleObj name="公式" r:id="rId19" imgW="952087" imgH="469696" progId="Equation.3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5375" y="4724400"/>
                        <a:ext cx="1143000" cy="565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CC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886" name="Object 16">
            <a:extLst>
              <a:ext uri="{FF2B5EF4-FFF2-40B4-BE49-F238E27FC236}">
                <a16:creationId xmlns="" xmlns:a16="http://schemas.microsoft.com/office/drawing/2014/main" id="{CE16EE36-281A-4164-9454-841322AF50A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48263" y="4724400"/>
          <a:ext cx="1371600" cy="58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702" name="公式" r:id="rId21" imgW="1193800" imgH="469900" progId="Equation.3">
                  <p:embed/>
                </p:oleObj>
              </mc:Choice>
              <mc:Fallback>
                <p:oleObj name="公式" r:id="rId21" imgW="1193800" imgH="469900" progId="Equation.3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263" y="4724400"/>
                        <a:ext cx="1371600" cy="581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CC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9887" name="Rectangle 18">
            <a:extLst>
              <a:ext uri="{FF2B5EF4-FFF2-40B4-BE49-F238E27FC236}">
                <a16:creationId xmlns="" xmlns:a16="http://schemas.microsoft.com/office/drawing/2014/main" id="{A5E8AF42-5C56-4D6A-9B74-746209854B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0" y="1989138"/>
            <a:ext cx="2165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1" lang="zh-CN" altLang="en-US" sz="2400" b="1">
                <a:solidFill>
                  <a:srgbClr val="0000FF"/>
                </a:solidFill>
                <a:latin typeface="宋体" panose="02010600030101010101" pitchFamily="2" charset="-122"/>
              </a:rPr>
              <a:t>全塔物料衡算</a:t>
            </a:r>
            <a:r>
              <a:rPr kumimoji="1" lang="zh-CN" altLang="en-US" sz="2400" b="1" i="1">
                <a:solidFill>
                  <a:srgbClr val="0000FF"/>
                </a:solidFill>
                <a:latin typeface="宋体" panose="02010600030101010101" pitchFamily="2" charset="-122"/>
              </a:rPr>
              <a:t> </a:t>
            </a:r>
          </a:p>
        </p:txBody>
      </p:sp>
      <p:sp>
        <p:nvSpPr>
          <p:cNvPr id="79888" name="Rectangle 19">
            <a:extLst>
              <a:ext uri="{FF2B5EF4-FFF2-40B4-BE49-F238E27FC236}">
                <a16:creationId xmlns="" xmlns:a16="http://schemas.microsoft.com/office/drawing/2014/main" id="{5B13CD05-C65B-447C-B4B8-26C78B0936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2275" y="2636838"/>
            <a:ext cx="1860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1" lang="zh-CN" altLang="en-US" sz="2400" b="1">
                <a:solidFill>
                  <a:srgbClr val="0000FF"/>
                </a:solidFill>
                <a:latin typeface="宋体" panose="02010600030101010101" pitchFamily="2" charset="-122"/>
              </a:rPr>
              <a:t>操作线方程</a:t>
            </a:r>
            <a:r>
              <a:rPr kumimoji="1" lang="zh-CN" altLang="en-US" sz="2400" b="1" i="1">
                <a:solidFill>
                  <a:srgbClr val="0000FF"/>
                </a:solidFill>
                <a:latin typeface="宋体" panose="02010600030101010101" pitchFamily="2" charset="-122"/>
              </a:rPr>
              <a:t> </a:t>
            </a:r>
          </a:p>
        </p:txBody>
      </p:sp>
      <p:sp>
        <p:nvSpPr>
          <p:cNvPr id="79889" name="Rectangle 20">
            <a:extLst>
              <a:ext uri="{FF2B5EF4-FFF2-40B4-BE49-F238E27FC236}">
                <a16:creationId xmlns="" xmlns:a16="http://schemas.microsoft.com/office/drawing/2014/main" id="{FAC900BE-B646-4597-BFD1-3FCDDEEB08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2425" y="1196975"/>
            <a:ext cx="1708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tabLst>
                <a:tab pos="20955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kumimoji="1" lang="zh-CN" altLang="en-US" sz="2400" b="1">
                <a:solidFill>
                  <a:srgbClr val="0000FF"/>
                </a:solidFill>
                <a:latin typeface="宋体" panose="02010600030101010101" pitchFamily="2" charset="-122"/>
              </a:rPr>
              <a:t>相平衡关系</a:t>
            </a:r>
          </a:p>
        </p:txBody>
      </p:sp>
      <p:sp>
        <p:nvSpPr>
          <p:cNvPr id="79890" name="Rectangle 21">
            <a:extLst>
              <a:ext uri="{FF2B5EF4-FFF2-40B4-BE49-F238E27FC236}">
                <a16:creationId xmlns="" xmlns:a16="http://schemas.microsoft.com/office/drawing/2014/main" id="{ABB61565-58A1-4CA4-A96D-ACD9D206C7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0" y="5661025"/>
            <a:ext cx="2843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1" lang="zh-CN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理论塔板数</a:t>
            </a:r>
            <a:r>
              <a:rPr kumimoji="1" lang="en-US" altLang="zh-CN" sz="2400" b="1">
                <a:solidFill>
                  <a:srgbClr val="0000FF"/>
                </a:solidFill>
                <a:latin typeface="Times New Roman" panose="02020603050405020304" pitchFamily="18" charset="0"/>
              </a:rPr>
              <a:t>N</a:t>
            </a:r>
            <a:r>
              <a:rPr kumimoji="1" lang="zh-CN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的计算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灯片编号占位符 5">
            <a:extLst>
              <a:ext uri="{FF2B5EF4-FFF2-40B4-BE49-F238E27FC236}">
                <a16:creationId xmlns="" xmlns:a16="http://schemas.microsoft.com/office/drawing/2014/main" id="{515F8A4B-B9DD-4810-8010-CF35AEE44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5F12B02-9FEB-4033-B9DB-5A12B49E5BF7}" type="slidenum">
              <a:rPr lang="zh-CN" altLang="en-US" sz="1000"/>
              <a:pPr>
                <a:spcBef>
                  <a:spcPct val="0"/>
                </a:spcBef>
                <a:buClrTx/>
                <a:buFontTx/>
                <a:buNone/>
              </a:pPr>
              <a:t>47</a:t>
            </a:fld>
            <a:endParaRPr lang="en-US" altLang="zh-CN" sz="1000"/>
          </a:p>
        </p:txBody>
      </p:sp>
      <p:sp>
        <p:nvSpPr>
          <p:cNvPr id="116739" name="Rectangle 2">
            <a:extLst>
              <a:ext uri="{FF2B5EF4-FFF2-40B4-BE49-F238E27FC236}">
                <a16:creationId xmlns="" xmlns:a16="http://schemas.microsoft.com/office/drawing/2014/main" id="{165E944E-5B22-4960-8409-FC2847927B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kumimoji="1" lang="zh-CN" altLang="en-US" sz="2500" i="1" dirty="0">
                <a:solidFill>
                  <a:srgbClr val="3333FF"/>
                </a:solidFill>
                <a:latin typeface="Times New Roman" panose="02020603050405020304" pitchFamily="18" charset="0"/>
              </a:rPr>
              <a:t>八、精馏塔的热量衡算</a:t>
            </a:r>
          </a:p>
        </p:txBody>
      </p:sp>
      <p:sp>
        <p:nvSpPr>
          <p:cNvPr id="116740" name="Text Box 7">
            <a:extLst>
              <a:ext uri="{FF2B5EF4-FFF2-40B4-BE49-F238E27FC236}">
                <a16:creationId xmlns="" xmlns:a16="http://schemas.microsoft.com/office/drawing/2014/main" id="{17FAE353-0C9F-4903-8D82-E084625510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196975"/>
            <a:ext cx="11525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tabLst>
                <a:tab pos="20955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zh-CN" altLang="en-US" sz="2000" b="1">
                <a:solidFill>
                  <a:srgbClr val="FF0000"/>
                </a:solidFill>
                <a:latin typeface="宋体" panose="02010600030101010101" pitchFamily="2" charset="-122"/>
              </a:rPr>
              <a:t>回忆：</a:t>
            </a:r>
          </a:p>
        </p:txBody>
      </p:sp>
      <p:sp>
        <p:nvSpPr>
          <p:cNvPr id="498696" name="Text Box 8">
            <a:extLst>
              <a:ext uri="{FF2B5EF4-FFF2-40B4-BE49-F238E27FC236}">
                <a16:creationId xmlns="" xmlns:a16="http://schemas.microsoft.com/office/drawing/2014/main" id="{356B189B-3FCA-4FC0-AEDD-9EFCDFDEBD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913" y="1989138"/>
            <a:ext cx="44640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tabLst>
                <a:tab pos="20955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zh-CN" altLang="en-US" sz="2000" b="1">
                <a:solidFill>
                  <a:srgbClr val="69158F"/>
                </a:solidFill>
                <a:latin typeface="Times New Roman" panose="02020603050405020304" pitchFamily="18" charset="0"/>
              </a:rPr>
              <a:t>每一个平衡级</a:t>
            </a:r>
            <a:r>
              <a:rPr lang="zh-CN" altLang="en-US" sz="2000" b="1">
                <a:solidFill>
                  <a:srgbClr val="FF00FF"/>
                </a:solidFill>
                <a:latin typeface="Times New Roman" panose="02020603050405020304" pitchFamily="18" charset="0"/>
              </a:rPr>
              <a:t>不需要外部提供能量</a:t>
            </a:r>
            <a:r>
              <a:rPr lang="zh-CN" altLang="en-US" sz="2000" b="1">
                <a:solidFill>
                  <a:srgbClr val="69158F"/>
                </a:solidFill>
                <a:latin typeface="Times New Roman" panose="02020603050405020304" pitchFamily="18" charset="0"/>
              </a:rPr>
              <a:t>。</a:t>
            </a:r>
          </a:p>
        </p:txBody>
      </p:sp>
      <p:sp>
        <p:nvSpPr>
          <p:cNvPr id="498697" name="Text Box 9">
            <a:extLst>
              <a:ext uri="{FF2B5EF4-FFF2-40B4-BE49-F238E27FC236}">
                <a16:creationId xmlns="" xmlns:a16="http://schemas.microsoft.com/office/drawing/2014/main" id="{9B3C4211-2BD9-4199-88B4-52F06868F2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1196975"/>
            <a:ext cx="439261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spcBef>
                <a:spcPct val="50000"/>
              </a:spcBef>
              <a:buClrTx/>
              <a:buFontTx/>
              <a:buNone/>
            </a:pPr>
            <a:r>
              <a:rPr kumimoji="1" lang="zh-CN" altLang="en-US" sz="2000" b="1">
                <a:latin typeface="Times New Roman" panose="02020603050405020304" pitchFamily="18" charset="0"/>
              </a:rPr>
              <a:t>     精馏是利用回流手段、经过多次平衡级，使物系实现高纯度分离的操作。</a:t>
            </a:r>
            <a:endParaRPr kumimoji="1" lang="zh-CN" altLang="en-US" sz="2000">
              <a:latin typeface="Times New Roman" panose="02020603050405020304" pitchFamily="18" charset="0"/>
            </a:endParaRPr>
          </a:p>
        </p:txBody>
      </p:sp>
      <p:sp>
        <p:nvSpPr>
          <p:cNvPr id="116743" name="Text Box 10">
            <a:extLst>
              <a:ext uri="{FF2B5EF4-FFF2-40B4-BE49-F238E27FC236}">
                <a16:creationId xmlns="" xmlns:a16="http://schemas.microsoft.com/office/drawing/2014/main" id="{C7C22936-ACB5-492E-991F-FD21B6B9B0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6163" y="3213100"/>
            <a:ext cx="1003300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kumimoji="1" lang="zh-CN" altLang="en-US" sz="2000" b="1">
                <a:latin typeface="Times New Roman" panose="02020603050405020304" pitchFamily="18" charset="0"/>
              </a:rPr>
              <a:t>进料</a:t>
            </a:r>
            <a:endParaRPr kumimoji="1" lang="zh-CN" altLang="en-US" sz="2000">
              <a:latin typeface="Times New Roman" panose="02020603050405020304" pitchFamily="18" charset="0"/>
            </a:endParaRPr>
          </a:p>
        </p:txBody>
      </p:sp>
      <p:sp>
        <p:nvSpPr>
          <p:cNvPr id="116744" name="Line 11">
            <a:extLst>
              <a:ext uri="{FF2B5EF4-FFF2-40B4-BE49-F238E27FC236}">
                <a16:creationId xmlns="" xmlns:a16="http://schemas.microsoft.com/office/drawing/2014/main" id="{510C3045-8CF5-4F7B-A3EF-1AA4E4508375}"/>
              </a:ext>
            </a:extLst>
          </p:cNvPr>
          <p:cNvSpPr>
            <a:spLocks noChangeShapeType="1"/>
          </p:cNvSpPr>
          <p:nvPr/>
        </p:nvSpPr>
        <p:spPr bwMode="auto">
          <a:xfrm rot="16200000" flipV="1">
            <a:off x="5361782" y="3363118"/>
            <a:ext cx="0" cy="620713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triangle" w="sm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116745" name="Group 12">
            <a:extLst>
              <a:ext uri="{FF2B5EF4-FFF2-40B4-BE49-F238E27FC236}">
                <a16:creationId xmlns="" xmlns:a16="http://schemas.microsoft.com/office/drawing/2014/main" id="{572E7905-33BF-4591-B71F-B12FEA2E4650}"/>
              </a:ext>
            </a:extLst>
          </p:cNvPr>
          <p:cNvGrpSpPr>
            <a:grpSpLocks/>
          </p:cNvGrpSpPr>
          <p:nvPr/>
        </p:nvGrpSpPr>
        <p:grpSpPr bwMode="auto">
          <a:xfrm>
            <a:off x="5672138" y="2139950"/>
            <a:ext cx="863600" cy="3201988"/>
            <a:chOff x="8661" y="8686"/>
            <a:chExt cx="620" cy="3158"/>
          </a:xfrm>
        </p:grpSpPr>
        <p:sp>
          <p:nvSpPr>
            <p:cNvPr id="116806" name="Line 13">
              <a:extLst>
                <a:ext uri="{FF2B5EF4-FFF2-40B4-BE49-F238E27FC236}">
                  <a16:creationId xmlns="" xmlns:a16="http://schemas.microsoft.com/office/drawing/2014/main" id="{0C1D6249-E40F-4310-81CC-8655063A805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661" y="8686"/>
              <a:ext cx="0" cy="159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6807" name="Line 14">
              <a:extLst>
                <a:ext uri="{FF2B5EF4-FFF2-40B4-BE49-F238E27FC236}">
                  <a16:creationId xmlns="" xmlns:a16="http://schemas.microsoft.com/office/drawing/2014/main" id="{733055A7-D13F-472C-AC01-2A718CED167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61" y="10249"/>
              <a:ext cx="0" cy="159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6808" name="Line 15">
              <a:extLst>
                <a:ext uri="{FF2B5EF4-FFF2-40B4-BE49-F238E27FC236}">
                  <a16:creationId xmlns="" xmlns:a16="http://schemas.microsoft.com/office/drawing/2014/main" id="{3FBFCD24-DAB1-49FA-B0B6-A2562E0B390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9281" y="8686"/>
              <a:ext cx="0" cy="159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6809" name="Line 16">
              <a:extLst>
                <a:ext uri="{FF2B5EF4-FFF2-40B4-BE49-F238E27FC236}">
                  <a16:creationId xmlns="" xmlns:a16="http://schemas.microsoft.com/office/drawing/2014/main" id="{BD9CDB8E-F9D7-480F-9245-87F050B2C49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281" y="10249"/>
              <a:ext cx="0" cy="159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116746" name="Group 17">
            <a:extLst>
              <a:ext uri="{FF2B5EF4-FFF2-40B4-BE49-F238E27FC236}">
                <a16:creationId xmlns="" xmlns:a16="http://schemas.microsoft.com/office/drawing/2014/main" id="{1B33717B-47F8-4491-BC0B-34F8ABED7462}"/>
              </a:ext>
            </a:extLst>
          </p:cNvPr>
          <p:cNvGrpSpPr>
            <a:grpSpLocks/>
          </p:cNvGrpSpPr>
          <p:nvPr/>
        </p:nvGrpSpPr>
        <p:grpSpPr bwMode="auto">
          <a:xfrm>
            <a:off x="5672138" y="5334000"/>
            <a:ext cx="863600" cy="252413"/>
            <a:chOff x="8661" y="11779"/>
            <a:chExt cx="620" cy="716"/>
          </a:xfrm>
        </p:grpSpPr>
        <p:sp>
          <p:nvSpPr>
            <p:cNvPr id="116804" name="Arc 18">
              <a:extLst>
                <a:ext uri="{FF2B5EF4-FFF2-40B4-BE49-F238E27FC236}">
                  <a16:creationId xmlns="" xmlns:a16="http://schemas.microsoft.com/office/drawing/2014/main" id="{0787C8FA-5E0C-402A-BCCB-C75212ABF376}"/>
                </a:ext>
              </a:extLst>
            </p:cNvPr>
            <p:cNvSpPr>
              <a:spLocks/>
            </p:cNvSpPr>
            <p:nvPr/>
          </p:nvSpPr>
          <p:spPr bwMode="auto">
            <a:xfrm rot="16200000" flipH="1">
              <a:off x="8466" y="11974"/>
              <a:ext cx="716" cy="325"/>
            </a:xfrm>
            <a:custGeom>
              <a:avLst/>
              <a:gdLst>
                <a:gd name="T0" fmla="*/ 0 w 21600"/>
                <a:gd name="T1" fmla="*/ 0 h 21600"/>
                <a:gd name="T2" fmla="*/ 24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6805" name="Arc 19">
              <a:extLst>
                <a:ext uri="{FF2B5EF4-FFF2-40B4-BE49-F238E27FC236}">
                  <a16:creationId xmlns="" xmlns:a16="http://schemas.microsoft.com/office/drawing/2014/main" id="{5EE6622A-129D-44B9-A4E9-92A4BA57A57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8761" y="11974"/>
              <a:ext cx="716" cy="325"/>
            </a:xfrm>
            <a:custGeom>
              <a:avLst/>
              <a:gdLst>
                <a:gd name="T0" fmla="*/ 0 w 21600"/>
                <a:gd name="T1" fmla="*/ 0 h 21600"/>
                <a:gd name="T2" fmla="*/ 24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116747" name="Group 20">
            <a:extLst>
              <a:ext uri="{FF2B5EF4-FFF2-40B4-BE49-F238E27FC236}">
                <a16:creationId xmlns="" xmlns:a16="http://schemas.microsoft.com/office/drawing/2014/main" id="{5D1670DD-4D63-4528-AFC5-8C5D97C9EBDE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5672138" y="1939925"/>
            <a:ext cx="863600" cy="250825"/>
            <a:chOff x="8661" y="11779"/>
            <a:chExt cx="620" cy="716"/>
          </a:xfrm>
        </p:grpSpPr>
        <p:sp>
          <p:nvSpPr>
            <p:cNvPr id="116802" name="Arc 21">
              <a:extLst>
                <a:ext uri="{FF2B5EF4-FFF2-40B4-BE49-F238E27FC236}">
                  <a16:creationId xmlns="" xmlns:a16="http://schemas.microsoft.com/office/drawing/2014/main" id="{6B2469A5-1085-46A2-A192-9E29EACA659F}"/>
                </a:ext>
              </a:extLst>
            </p:cNvPr>
            <p:cNvSpPr>
              <a:spLocks/>
            </p:cNvSpPr>
            <p:nvPr/>
          </p:nvSpPr>
          <p:spPr bwMode="auto">
            <a:xfrm rot="16200000" flipH="1">
              <a:off x="8466" y="11974"/>
              <a:ext cx="716" cy="325"/>
            </a:xfrm>
            <a:custGeom>
              <a:avLst/>
              <a:gdLst>
                <a:gd name="T0" fmla="*/ 0 w 21600"/>
                <a:gd name="T1" fmla="*/ 0 h 21600"/>
                <a:gd name="T2" fmla="*/ 24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6803" name="Arc 22">
              <a:extLst>
                <a:ext uri="{FF2B5EF4-FFF2-40B4-BE49-F238E27FC236}">
                  <a16:creationId xmlns="" xmlns:a16="http://schemas.microsoft.com/office/drawing/2014/main" id="{2E743370-D8B9-4B46-87A6-02497AC3214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8761" y="11974"/>
              <a:ext cx="716" cy="325"/>
            </a:xfrm>
            <a:custGeom>
              <a:avLst/>
              <a:gdLst>
                <a:gd name="T0" fmla="*/ 0 w 21600"/>
                <a:gd name="T1" fmla="*/ 0 h 21600"/>
                <a:gd name="T2" fmla="*/ 24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116748" name="Group 23">
            <a:extLst>
              <a:ext uri="{FF2B5EF4-FFF2-40B4-BE49-F238E27FC236}">
                <a16:creationId xmlns="" xmlns:a16="http://schemas.microsoft.com/office/drawing/2014/main" id="{4B911D88-EFE8-45DB-9241-BEE645D7A6B1}"/>
              </a:ext>
            </a:extLst>
          </p:cNvPr>
          <p:cNvGrpSpPr>
            <a:grpSpLocks/>
          </p:cNvGrpSpPr>
          <p:nvPr/>
        </p:nvGrpSpPr>
        <p:grpSpPr bwMode="auto">
          <a:xfrm>
            <a:off x="5672138" y="2378075"/>
            <a:ext cx="890587" cy="236538"/>
            <a:chOff x="8661" y="8595"/>
            <a:chExt cx="640" cy="260"/>
          </a:xfrm>
        </p:grpSpPr>
        <p:sp>
          <p:nvSpPr>
            <p:cNvPr id="116800" name="Line 24">
              <a:extLst>
                <a:ext uri="{FF2B5EF4-FFF2-40B4-BE49-F238E27FC236}">
                  <a16:creationId xmlns="" xmlns:a16="http://schemas.microsoft.com/office/drawing/2014/main" id="{D5DDBB92-DFB0-46ED-B892-B4F1E2A665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61" y="8595"/>
              <a:ext cx="64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6801" name="Line 25">
              <a:extLst>
                <a:ext uri="{FF2B5EF4-FFF2-40B4-BE49-F238E27FC236}">
                  <a16:creationId xmlns="" xmlns:a16="http://schemas.microsoft.com/office/drawing/2014/main" id="{C785778A-7AF9-4CEF-95C5-CE4BFE010F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61" y="8855"/>
              <a:ext cx="64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116749" name="Group 26">
            <a:extLst>
              <a:ext uri="{FF2B5EF4-FFF2-40B4-BE49-F238E27FC236}">
                <a16:creationId xmlns="" xmlns:a16="http://schemas.microsoft.com/office/drawing/2014/main" id="{9B0A74E6-54DE-488D-BF50-C1C3279BB6EB}"/>
              </a:ext>
            </a:extLst>
          </p:cNvPr>
          <p:cNvGrpSpPr>
            <a:grpSpLocks/>
          </p:cNvGrpSpPr>
          <p:nvPr/>
        </p:nvGrpSpPr>
        <p:grpSpPr bwMode="auto">
          <a:xfrm>
            <a:off x="5672138" y="2833688"/>
            <a:ext cx="890587" cy="238125"/>
            <a:chOff x="8661" y="8595"/>
            <a:chExt cx="640" cy="260"/>
          </a:xfrm>
        </p:grpSpPr>
        <p:sp>
          <p:nvSpPr>
            <p:cNvPr id="116798" name="Line 27">
              <a:extLst>
                <a:ext uri="{FF2B5EF4-FFF2-40B4-BE49-F238E27FC236}">
                  <a16:creationId xmlns="" xmlns:a16="http://schemas.microsoft.com/office/drawing/2014/main" id="{5317A3A9-3535-491F-B9F3-89F6D959A8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61" y="8595"/>
              <a:ext cx="64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6799" name="Line 28">
              <a:extLst>
                <a:ext uri="{FF2B5EF4-FFF2-40B4-BE49-F238E27FC236}">
                  <a16:creationId xmlns="" xmlns:a16="http://schemas.microsoft.com/office/drawing/2014/main" id="{A20114FF-8E4B-479D-BBAF-7AAC04276EE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61" y="8855"/>
              <a:ext cx="64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116750" name="Group 29">
            <a:extLst>
              <a:ext uri="{FF2B5EF4-FFF2-40B4-BE49-F238E27FC236}">
                <a16:creationId xmlns="" xmlns:a16="http://schemas.microsoft.com/office/drawing/2014/main" id="{7C3E47E2-E830-48D4-8CB0-DD29667C3CCA}"/>
              </a:ext>
            </a:extLst>
          </p:cNvPr>
          <p:cNvGrpSpPr>
            <a:grpSpLocks/>
          </p:cNvGrpSpPr>
          <p:nvPr/>
        </p:nvGrpSpPr>
        <p:grpSpPr bwMode="auto">
          <a:xfrm>
            <a:off x="5672138" y="3290888"/>
            <a:ext cx="890587" cy="236537"/>
            <a:chOff x="8661" y="8595"/>
            <a:chExt cx="640" cy="260"/>
          </a:xfrm>
        </p:grpSpPr>
        <p:sp>
          <p:nvSpPr>
            <p:cNvPr id="116796" name="Line 30">
              <a:extLst>
                <a:ext uri="{FF2B5EF4-FFF2-40B4-BE49-F238E27FC236}">
                  <a16:creationId xmlns="" xmlns:a16="http://schemas.microsoft.com/office/drawing/2014/main" id="{139F2B75-8167-43D9-9FF0-4B039D4B6B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61" y="8595"/>
              <a:ext cx="64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6797" name="Line 31">
              <a:extLst>
                <a:ext uri="{FF2B5EF4-FFF2-40B4-BE49-F238E27FC236}">
                  <a16:creationId xmlns="" xmlns:a16="http://schemas.microsoft.com/office/drawing/2014/main" id="{4A64488F-5A00-4171-AF5F-79EB616B892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61" y="8855"/>
              <a:ext cx="64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116751" name="Group 32">
            <a:extLst>
              <a:ext uri="{FF2B5EF4-FFF2-40B4-BE49-F238E27FC236}">
                <a16:creationId xmlns="" xmlns:a16="http://schemas.microsoft.com/office/drawing/2014/main" id="{4A9227DC-84CB-4703-B5E9-7744445DD458}"/>
              </a:ext>
            </a:extLst>
          </p:cNvPr>
          <p:cNvGrpSpPr>
            <a:grpSpLocks/>
          </p:cNvGrpSpPr>
          <p:nvPr/>
        </p:nvGrpSpPr>
        <p:grpSpPr bwMode="auto">
          <a:xfrm>
            <a:off x="5672138" y="3746500"/>
            <a:ext cx="890587" cy="236538"/>
            <a:chOff x="8661" y="8595"/>
            <a:chExt cx="640" cy="260"/>
          </a:xfrm>
        </p:grpSpPr>
        <p:sp>
          <p:nvSpPr>
            <p:cNvPr id="116794" name="Line 33">
              <a:extLst>
                <a:ext uri="{FF2B5EF4-FFF2-40B4-BE49-F238E27FC236}">
                  <a16:creationId xmlns="" xmlns:a16="http://schemas.microsoft.com/office/drawing/2014/main" id="{1415192F-708B-4CA4-9538-C393AA82C0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61" y="8595"/>
              <a:ext cx="64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6795" name="Line 34">
              <a:extLst>
                <a:ext uri="{FF2B5EF4-FFF2-40B4-BE49-F238E27FC236}">
                  <a16:creationId xmlns="" xmlns:a16="http://schemas.microsoft.com/office/drawing/2014/main" id="{2245DF82-EAC4-4217-9FD2-EBB21C72944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61" y="8855"/>
              <a:ext cx="64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116752" name="Group 35">
            <a:extLst>
              <a:ext uri="{FF2B5EF4-FFF2-40B4-BE49-F238E27FC236}">
                <a16:creationId xmlns="" xmlns:a16="http://schemas.microsoft.com/office/drawing/2014/main" id="{112137DE-D63E-4E90-A2AD-7E33F4A8E646}"/>
              </a:ext>
            </a:extLst>
          </p:cNvPr>
          <p:cNvGrpSpPr>
            <a:grpSpLocks/>
          </p:cNvGrpSpPr>
          <p:nvPr/>
        </p:nvGrpSpPr>
        <p:grpSpPr bwMode="auto">
          <a:xfrm>
            <a:off x="5672138" y="4221163"/>
            <a:ext cx="890587" cy="236537"/>
            <a:chOff x="8661" y="8595"/>
            <a:chExt cx="640" cy="260"/>
          </a:xfrm>
        </p:grpSpPr>
        <p:sp>
          <p:nvSpPr>
            <p:cNvPr id="116792" name="Line 36">
              <a:extLst>
                <a:ext uri="{FF2B5EF4-FFF2-40B4-BE49-F238E27FC236}">
                  <a16:creationId xmlns="" xmlns:a16="http://schemas.microsoft.com/office/drawing/2014/main" id="{260ED9B7-2455-4697-884A-A7F160D93A4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61" y="8595"/>
              <a:ext cx="64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6793" name="Line 37">
              <a:extLst>
                <a:ext uri="{FF2B5EF4-FFF2-40B4-BE49-F238E27FC236}">
                  <a16:creationId xmlns="" xmlns:a16="http://schemas.microsoft.com/office/drawing/2014/main" id="{4CDFABFA-6797-4F25-9683-359A18C9E46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61" y="8855"/>
              <a:ext cx="64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116753" name="Group 38">
            <a:extLst>
              <a:ext uri="{FF2B5EF4-FFF2-40B4-BE49-F238E27FC236}">
                <a16:creationId xmlns="" xmlns:a16="http://schemas.microsoft.com/office/drawing/2014/main" id="{930C4C6B-98BA-40D3-9C30-0C0239EA8390}"/>
              </a:ext>
            </a:extLst>
          </p:cNvPr>
          <p:cNvGrpSpPr>
            <a:grpSpLocks/>
          </p:cNvGrpSpPr>
          <p:nvPr/>
        </p:nvGrpSpPr>
        <p:grpSpPr bwMode="auto">
          <a:xfrm>
            <a:off x="5672138" y="4672013"/>
            <a:ext cx="890587" cy="238125"/>
            <a:chOff x="8661" y="8595"/>
            <a:chExt cx="640" cy="260"/>
          </a:xfrm>
        </p:grpSpPr>
        <p:sp>
          <p:nvSpPr>
            <p:cNvPr id="116790" name="Line 39">
              <a:extLst>
                <a:ext uri="{FF2B5EF4-FFF2-40B4-BE49-F238E27FC236}">
                  <a16:creationId xmlns="" xmlns:a16="http://schemas.microsoft.com/office/drawing/2014/main" id="{7BEFD5D3-A33A-424A-A11E-9E3C6AEC94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61" y="8595"/>
              <a:ext cx="64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6791" name="Line 40">
              <a:extLst>
                <a:ext uri="{FF2B5EF4-FFF2-40B4-BE49-F238E27FC236}">
                  <a16:creationId xmlns="" xmlns:a16="http://schemas.microsoft.com/office/drawing/2014/main" id="{0E2A1F25-4C67-4C11-B9CC-EF36F588784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61" y="8855"/>
              <a:ext cx="64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16754" name="Line 41">
            <a:extLst>
              <a:ext uri="{FF2B5EF4-FFF2-40B4-BE49-F238E27FC236}">
                <a16:creationId xmlns="" xmlns:a16="http://schemas.microsoft.com/office/drawing/2014/main" id="{E5FE7838-2913-46FC-BF45-C8237973CEE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89650" y="1241425"/>
            <a:ext cx="0" cy="6985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6755" name="Line 42">
            <a:extLst>
              <a:ext uri="{FF2B5EF4-FFF2-40B4-BE49-F238E27FC236}">
                <a16:creationId xmlns="" xmlns:a16="http://schemas.microsoft.com/office/drawing/2014/main" id="{667F74F7-AE8E-4184-8838-A17B84655192}"/>
              </a:ext>
            </a:extLst>
          </p:cNvPr>
          <p:cNvSpPr>
            <a:spLocks noChangeShapeType="1"/>
          </p:cNvSpPr>
          <p:nvPr/>
        </p:nvSpPr>
        <p:spPr bwMode="auto">
          <a:xfrm>
            <a:off x="6089650" y="1258888"/>
            <a:ext cx="122555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6756" name="Line 43">
            <a:extLst>
              <a:ext uri="{FF2B5EF4-FFF2-40B4-BE49-F238E27FC236}">
                <a16:creationId xmlns="" xmlns:a16="http://schemas.microsoft.com/office/drawing/2014/main" id="{0D753AA1-C476-4FDF-AEA2-17A0795BEAF4}"/>
              </a:ext>
            </a:extLst>
          </p:cNvPr>
          <p:cNvSpPr>
            <a:spLocks noChangeShapeType="1"/>
          </p:cNvSpPr>
          <p:nvPr/>
        </p:nvSpPr>
        <p:spPr bwMode="auto">
          <a:xfrm>
            <a:off x="6535738" y="2232025"/>
            <a:ext cx="473075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triangle" w="sm" len="med"/>
            <a:tailEnd type="non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116757" name="Group 44">
            <a:extLst>
              <a:ext uri="{FF2B5EF4-FFF2-40B4-BE49-F238E27FC236}">
                <a16:creationId xmlns="" xmlns:a16="http://schemas.microsoft.com/office/drawing/2014/main" id="{79F752AB-3FCF-476B-B917-EEC8B76A5027}"/>
              </a:ext>
            </a:extLst>
          </p:cNvPr>
          <p:cNvGrpSpPr>
            <a:grpSpLocks/>
          </p:cNvGrpSpPr>
          <p:nvPr/>
        </p:nvGrpSpPr>
        <p:grpSpPr bwMode="auto">
          <a:xfrm>
            <a:off x="6870700" y="1592263"/>
            <a:ext cx="919163" cy="371475"/>
            <a:chOff x="4644" y="5725"/>
            <a:chExt cx="780" cy="470"/>
          </a:xfrm>
        </p:grpSpPr>
        <p:sp>
          <p:nvSpPr>
            <p:cNvPr id="116788" name="Line 45">
              <a:extLst>
                <a:ext uri="{FF2B5EF4-FFF2-40B4-BE49-F238E27FC236}">
                  <a16:creationId xmlns="" xmlns:a16="http://schemas.microsoft.com/office/drawing/2014/main" id="{CBED5346-7BF1-458D-97DC-4FD4F153F24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644" y="5725"/>
              <a:ext cx="780" cy="45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6789" name="Oval 46">
              <a:extLst>
                <a:ext uri="{FF2B5EF4-FFF2-40B4-BE49-F238E27FC236}">
                  <a16:creationId xmlns="" xmlns:a16="http://schemas.microsoft.com/office/drawing/2014/main" id="{ADD34139-F3DE-4ECE-903C-1D52A3D0BC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81" y="5735"/>
              <a:ext cx="460" cy="460"/>
            </a:xfrm>
            <a:prstGeom prst="ellips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CN" altLang="en-US" sz="1800"/>
            </a:p>
          </p:txBody>
        </p:sp>
      </p:grpSp>
      <p:sp>
        <p:nvSpPr>
          <p:cNvPr id="116758" name="Line 47">
            <a:extLst>
              <a:ext uri="{FF2B5EF4-FFF2-40B4-BE49-F238E27FC236}">
                <a16:creationId xmlns="" xmlns:a16="http://schemas.microsoft.com/office/drawing/2014/main" id="{0BBE3F51-364D-4EA5-9CC9-E2AC9CCEB0DC}"/>
              </a:ext>
            </a:extLst>
          </p:cNvPr>
          <p:cNvSpPr>
            <a:spLocks noChangeShapeType="1"/>
          </p:cNvSpPr>
          <p:nvPr/>
        </p:nvSpPr>
        <p:spPr bwMode="auto">
          <a:xfrm>
            <a:off x="7315200" y="1258888"/>
            <a:ext cx="0" cy="347662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6759" name="Line 48">
            <a:extLst>
              <a:ext uri="{FF2B5EF4-FFF2-40B4-BE49-F238E27FC236}">
                <a16:creationId xmlns="" xmlns:a16="http://schemas.microsoft.com/office/drawing/2014/main" id="{5CF8922C-A3F5-42FE-A146-BF96BB7447A0}"/>
              </a:ext>
            </a:extLst>
          </p:cNvPr>
          <p:cNvSpPr>
            <a:spLocks noChangeShapeType="1"/>
          </p:cNvSpPr>
          <p:nvPr/>
        </p:nvSpPr>
        <p:spPr bwMode="auto">
          <a:xfrm>
            <a:off x="7315200" y="1976438"/>
            <a:ext cx="0" cy="2921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6760" name="Line 49">
            <a:extLst>
              <a:ext uri="{FF2B5EF4-FFF2-40B4-BE49-F238E27FC236}">
                <a16:creationId xmlns="" xmlns:a16="http://schemas.microsoft.com/office/drawing/2014/main" id="{4A2D161A-A9D4-45D3-ACA2-78E5BE2DE516}"/>
              </a:ext>
            </a:extLst>
          </p:cNvPr>
          <p:cNvSpPr>
            <a:spLocks noChangeShapeType="1"/>
          </p:cNvSpPr>
          <p:nvPr/>
        </p:nvSpPr>
        <p:spPr bwMode="auto">
          <a:xfrm>
            <a:off x="5699125" y="5133975"/>
            <a:ext cx="8636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6761" name="Line 50">
            <a:extLst>
              <a:ext uri="{FF2B5EF4-FFF2-40B4-BE49-F238E27FC236}">
                <a16:creationId xmlns="" xmlns:a16="http://schemas.microsoft.com/office/drawing/2014/main" id="{438E9458-D1EF-41BA-B403-0B1D74A27B29}"/>
              </a:ext>
            </a:extLst>
          </p:cNvPr>
          <p:cNvSpPr>
            <a:spLocks noChangeShapeType="1"/>
          </p:cNvSpPr>
          <p:nvPr/>
        </p:nvSpPr>
        <p:spPr bwMode="auto">
          <a:xfrm>
            <a:off x="6118225" y="5589588"/>
            <a:ext cx="0" cy="4699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6762" name="Line 51">
            <a:extLst>
              <a:ext uri="{FF2B5EF4-FFF2-40B4-BE49-F238E27FC236}">
                <a16:creationId xmlns="" xmlns:a16="http://schemas.microsoft.com/office/drawing/2014/main" id="{DCA38D9D-FDFF-4B23-95A7-A0DA8B0FB61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118225" y="6022975"/>
            <a:ext cx="890588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6763" name="Line 52">
            <a:extLst>
              <a:ext uri="{FF2B5EF4-FFF2-40B4-BE49-F238E27FC236}">
                <a16:creationId xmlns="" xmlns:a16="http://schemas.microsoft.com/office/drawing/2014/main" id="{8112E3EC-A180-41FC-8507-D4E6F227EE8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562725" y="5329238"/>
            <a:ext cx="696913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triangle" w="sm" len="med"/>
            <a:tailEnd type="non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116764" name="Group 53">
            <a:extLst>
              <a:ext uri="{FF2B5EF4-FFF2-40B4-BE49-F238E27FC236}">
                <a16:creationId xmlns="" xmlns:a16="http://schemas.microsoft.com/office/drawing/2014/main" id="{ED47EBFB-6761-4743-B00E-D422795B565E}"/>
              </a:ext>
            </a:extLst>
          </p:cNvPr>
          <p:cNvGrpSpPr>
            <a:grpSpLocks/>
          </p:cNvGrpSpPr>
          <p:nvPr/>
        </p:nvGrpSpPr>
        <p:grpSpPr bwMode="auto">
          <a:xfrm>
            <a:off x="6757988" y="5859463"/>
            <a:ext cx="920750" cy="371475"/>
            <a:chOff x="9461" y="12088"/>
            <a:chExt cx="660" cy="407"/>
          </a:xfrm>
        </p:grpSpPr>
        <p:sp>
          <p:nvSpPr>
            <p:cNvPr id="116786" name="Line 54">
              <a:extLst>
                <a:ext uri="{FF2B5EF4-FFF2-40B4-BE49-F238E27FC236}">
                  <a16:creationId xmlns="" xmlns:a16="http://schemas.microsoft.com/office/drawing/2014/main" id="{D22B36CA-C656-4DF5-BF86-9F651412D3F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461" y="12105"/>
              <a:ext cx="660" cy="39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6787" name="Oval 55">
              <a:extLst>
                <a:ext uri="{FF2B5EF4-FFF2-40B4-BE49-F238E27FC236}">
                  <a16:creationId xmlns="" xmlns:a16="http://schemas.microsoft.com/office/drawing/2014/main" id="{6601CB49-F79C-4197-87A3-985C27A8C18F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9637" y="12088"/>
              <a:ext cx="389" cy="398"/>
            </a:xfrm>
            <a:prstGeom prst="ellips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CN" altLang="en-US" sz="1800"/>
            </a:p>
          </p:txBody>
        </p:sp>
      </p:grpSp>
      <p:sp>
        <p:nvSpPr>
          <p:cNvPr id="116765" name="Line 56">
            <a:extLst>
              <a:ext uri="{FF2B5EF4-FFF2-40B4-BE49-F238E27FC236}">
                <a16:creationId xmlns="" xmlns:a16="http://schemas.microsoft.com/office/drawing/2014/main" id="{04BAE7C7-BD7A-43C1-8273-D4EC8854BDD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250113" y="6205538"/>
            <a:ext cx="9525" cy="217487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6766" name="Line 57">
            <a:extLst>
              <a:ext uri="{FF2B5EF4-FFF2-40B4-BE49-F238E27FC236}">
                <a16:creationId xmlns="" xmlns:a16="http://schemas.microsoft.com/office/drawing/2014/main" id="{154EBE10-6761-4A90-80F6-59EDE691F86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259638" y="5311775"/>
            <a:ext cx="0" cy="54292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6767" name="Line 58">
            <a:extLst>
              <a:ext uri="{FF2B5EF4-FFF2-40B4-BE49-F238E27FC236}">
                <a16:creationId xmlns="" xmlns:a16="http://schemas.microsoft.com/office/drawing/2014/main" id="{2F2AB7C3-A40C-4950-810B-CE56D0E45B3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259638" y="6423025"/>
            <a:ext cx="530225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none" w="sm" len="med"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116768" name="Group 59">
            <a:extLst>
              <a:ext uri="{FF2B5EF4-FFF2-40B4-BE49-F238E27FC236}">
                <a16:creationId xmlns="" xmlns:a16="http://schemas.microsoft.com/office/drawing/2014/main" id="{15994245-E00D-44C0-A7AC-E9A4F2E978E5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6981825" y="2486025"/>
            <a:ext cx="333375" cy="111125"/>
            <a:chOff x="8661" y="8035"/>
            <a:chExt cx="620" cy="716"/>
          </a:xfrm>
        </p:grpSpPr>
        <p:sp>
          <p:nvSpPr>
            <p:cNvPr id="116784" name="Arc 60">
              <a:extLst>
                <a:ext uri="{FF2B5EF4-FFF2-40B4-BE49-F238E27FC236}">
                  <a16:creationId xmlns="" xmlns:a16="http://schemas.microsoft.com/office/drawing/2014/main" id="{214BFAE6-FD72-4942-89AD-C36DAB3EFFC8}"/>
                </a:ext>
              </a:extLst>
            </p:cNvPr>
            <p:cNvSpPr>
              <a:spLocks/>
            </p:cNvSpPr>
            <p:nvPr/>
          </p:nvSpPr>
          <p:spPr bwMode="auto">
            <a:xfrm rot="5400000" flipH="1" flipV="1">
              <a:off x="8466" y="8230"/>
              <a:ext cx="716" cy="325"/>
            </a:xfrm>
            <a:custGeom>
              <a:avLst/>
              <a:gdLst>
                <a:gd name="T0" fmla="*/ 0 w 21600"/>
                <a:gd name="T1" fmla="*/ 0 h 21600"/>
                <a:gd name="T2" fmla="*/ 24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6785" name="Arc 61">
              <a:extLst>
                <a:ext uri="{FF2B5EF4-FFF2-40B4-BE49-F238E27FC236}">
                  <a16:creationId xmlns="" xmlns:a16="http://schemas.microsoft.com/office/drawing/2014/main" id="{BA4BFB6B-2CA9-47A9-BA5D-2BF6180C5806}"/>
                </a:ext>
              </a:extLst>
            </p:cNvPr>
            <p:cNvSpPr>
              <a:spLocks/>
            </p:cNvSpPr>
            <p:nvPr/>
          </p:nvSpPr>
          <p:spPr bwMode="auto">
            <a:xfrm rot="16200000" flipV="1">
              <a:off x="8761" y="8230"/>
              <a:ext cx="716" cy="325"/>
            </a:xfrm>
            <a:custGeom>
              <a:avLst/>
              <a:gdLst>
                <a:gd name="T0" fmla="*/ 0 w 21600"/>
                <a:gd name="T1" fmla="*/ 0 h 21600"/>
                <a:gd name="T2" fmla="*/ 24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116769" name="Group 62">
            <a:extLst>
              <a:ext uri="{FF2B5EF4-FFF2-40B4-BE49-F238E27FC236}">
                <a16:creationId xmlns="" xmlns:a16="http://schemas.microsoft.com/office/drawing/2014/main" id="{C7E5077D-8E51-4BD6-9E7E-E83D0DDED59E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6981825" y="2232025"/>
            <a:ext cx="333375" cy="271463"/>
            <a:chOff x="8661" y="8686"/>
            <a:chExt cx="620" cy="3158"/>
          </a:xfrm>
        </p:grpSpPr>
        <p:sp>
          <p:nvSpPr>
            <p:cNvPr id="116780" name="Line 63">
              <a:extLst>
                <a:ext uri="{FF2B5EF4-FFF2-40B4-BE49-F238E27FC236}">
                  <a16:creationId xmlns="" xmlns:a16="http://schemas.microsoft.com/office/drawing/2014/main" id="{96CE0D51-9AF1-47DC-932E-779DF3B559C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661" y="8686"/>
              <a:ext cx="0" cy="159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6781" name="Line 64">
              <a:extLst>
                <a:ext uri="{FF2B5EF4-FFF2-40B4-BE49-F238E27FC236}">
                  <a16:creationId xmlns="" xmlns:a16="http://schemas.microsoft.com/office/drawing/2014/main" id="{20B44205-1C0C-403B-8037-A16F23148A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61" y="10249"/>
              <a:ext cx="0" cy="159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6782" name="Line 65">
              <a:extLst>
                <a:ext uri="{FF2B5EF4-FFF2-40B4-BE49-F238E27FC236}">
                  <a16:creationId xmlns="" xmlns:a16="http://schemas.microsoft.com/office/drawing/2014/main" id="{9BF6560A-E4F2-4EC5-A15E-6C9168CCDF5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9281" y="8686"/>
              <a:ext cx="0" cy="159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6783" name="Line 66">
              <a:extLst>
                <a:ext uri="{FF2B5EF4-FFF2-40B4-BE49-F238E27FC236}">
                  <a16:creationId xmlns="" xmlns:a16="http://schemas.microsoft.com/office/drawing/2014/main" id="{FD0AA7B9-75F9-43FB-BA33-490DCD7F997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281" y="10249"/>
              <a:ext cx="0" cy="159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16770" name="Line 67">
            <a:extLst>
              <a:ext uri="{FF2B5EF4-FFF2-40B4-BE49-F238E27FC236}">
                <a16:creationId xmlns="" xmlns:a16="http://schemas.microsoft.com/office/drawing/2014/main" id="{787BEE5A-283D-45A6-9B24-262111607863}"/>
              </a:ext>
            </a:extLst>
          </p:cNvPr>
          <p:cNvSpPr>
            <a:spLocks noChangeShapeType="1"/>
          </p:cNvSpPr>
          <p:nvPr/>
        </p:nvSpPr>
        <p:spPr bwMode="auto">
          <a:xfrm>
            <a:off x="7343775" y="2249488"/>
            <a:ext cx="417513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6771" name="Text Box 68">
            <a:extLst>
              <a:ext uri="{FF2B5EF4-FFF2-40B4-BE49-F238E27FC236}">
                <a16:creationId xmlns="" xmlns:a16="http://schemas.microsoft.com/office/drawing/2014/main" id="{E92873AD-E5CD-4C57-9873-3786495103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0813" y="6194425"/>
            <a:ext cx="1003300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kumimoji="1" lang="zh-CN" altLang="en-US" sz="2000" b="1">
                <a:latin typeface="Times New Roman" panose="02020603050405020304" pitchFamily="18" charset="0"/>
              </a:rPr>
              <a:t>釜液</a:t>
            </a:r>
            <a:endParaRPr kumimoji="1" lang="zh-CN" altLang="en-US" sz="2000">
              <a:latin typeface="Times New Roman" panose="02020603050405020304" pitchFamily="18" charset="0"/>
            </a:endParaRPr>
          </a:p>
        </p:txBody>
      </p:sp>
      <p:sp>
        <p:nvSpPr>
          <p:cNvPr id="116772" name="Text Box 69">
            <a:extLst>
              <a:ext uri="{FF2B5EF4-FFF2-40B4-BE49-F238E27FC236}">
                <a16:creationId xmlns="" xmlns:a16="http://schemas.microsoft.com/office/drawing/2014/main" id="{AB37B614-FDD1-4DDD-8BC2-C7ABD36F96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3175" y="2085975"/>
            <a:ext cx="1196975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kumimoji="1" lang="zh-CN" altLang="en-US" sz="2000" b="1">
                <a:latin typeface="Times New Roman" panose="02020603050405020304" pitchFamily="18" charset="0"/>
              </a:rPr>
              <a:t>馏出液</a:t>
            </a:r>
            <a:endParaRPr kumimoji="1" lang="zh-CN" altLang="en-US" sz="2000">
              <a:latin typeface="Times New Roman" panose="02020603050405020304" pitchFamily="18" charset="0"/>
            </a:endParaRPr>
          </a:p>
        </p:txBody>
      </p:sp>
      <p:sp>
        <p:nvSpPr>
          <p:cNvPr id="116773" name="Text Box 70">
            <a:extLst>
              <a:ext uri="{FF2B5EF4-FFF2-40B4-BE49-F238E27FC236}">
                <a16:creationId xmlns="" xmlns:a16="http://schemas.microsoft.com/office/drawing/2014/main" id="{BFB6E2F1-EE77-4F4E-9831-10564C78A5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0175" y="2176463"/>
            <a:ext cx="835025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endParaRPr kumimoji="1" lang="zh-CN" altLang="en-US" sz="2000" b="1">
              <a:solidFill>
                <a:srgbClr val="0099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6774" name="Text Box 71">
            <a:extLst>
              <a:ext uri="{FF2B5EF4-FFF2-40B4-BE49-F238E27FC236}">
                <a16:creationId xmlns="" xmlns:a16="http://schemas.microsoft.com/office/drawing/2014/main" id="{C0058B5A-06FD-4CF8-AFE3-9211020E48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0175" y="2359025"/>
            <a:ext cx="752475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endParaRPr kumimoji="1" lang="zh-CN" altLang="en-US" sz="2000">
              <a:solidFill>
                <a:srgbClr val="0099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6775" name="Text Box 72">
            <a:extLst>
              <a:ext uri="{FF2B5EF4-FFF2-40B4-BE49-F238E27FC236}">
                <a16:creationId xmlns="" xmlns:a16="http://schemas.microsoft.com/office/drawing/2014/main" id="{BBEB7AAA-DD07-49A5-B577-3B500B52E5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0788" y="2432050"/>
            <a:ext cx="836612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endParaRPr kumimoji="1" lang="zh-CN" altLang="en-US" sz="2000">
              <a:solidFill>
                <a:srgbClr val="0099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6776" name="Text Box 73">
            <a:extLst>
              <a:ext uri="{FF2B5EF4-FFF2-40B4-BE49-F238E27FC236}">
                <a16:creationId xmlns="" xmlns:a16="http://schemas.microsoft.com/office/drawing/2014/main" id="{5A664B0F-71B3-4F4F-B45C-9D022AEC5B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6350" y="3856038"/>
            <a:ext cx="836613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endParaRPr kumimoji="1" lang="zh-CN" altLang="en-US" sz="2000">
              <a:solidFill>
                <a:srgbClr val="0099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6777" name="Text Box 74">
            <a:extLst>
              <a:ext uri="{FF2B5EF4-FFF2-40B4-BE49-F238E27FC236}">
                <a16:creationId xmlns="" xmlns:a16="http://schemas.microsoft.com/office/drawing/2014/main" id="{18E059B7-F0DD-4E09-985C-EAEDD9C8EE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0463" y="1574800"/>
            <a:ext cx="125412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kumimoji="1" lang="zh-CN" altLang="en-US" sz="2000" b="1">
                <a:solidFill>
                  <a:srgbClr val="FF0000"/>
                </a:solidFill>
                <a:latin typeface="Times New Roman" panose="02020603050405020304" pitchFamily="18" charset="0"/>
              </a:rPr>
              <a:t>全凝器</a:t>
            </a:r>
            <a:endParaRPr kumimoji="1" lang="zh-CN" altLang="en-US" sz="20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6778" name="Text Box 77">
            <a:extLst>
              <a:ext uri="{FF2B5EF4-FFF2-40B4-BE49-F238E27FC236}">
                <a16:creationId xmlns="" xmlns:a16="http://schemas.microsoft.com/office/drawing/2014/main" id="{47B83869-A3E9-42A4-85E2-5CE3B8583C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7625" y="5589588"/>
            <a:ext cx="1081088" cy="38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kumimoji="1" lang="zh-CN" altLang="en-US" sz="2000" b="1">
                <a:solidFill>
                  <a:srgbClr val="FF0000"/>
                </a:solidFill>
                <a:latin typeface="Times New Roman" panose="02020603050405020304" pitchFamily="18" charset="0"/>
              </a:rPr>
              <a:t>再沸器</a:t>
            </a:r>
            <a:endParaRPr kumimoji="1" lang="zh-CN" altLang="en-US" sz="20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98766" name="Text Box 78">
            <a:extLst>
              <a:ext uri="{FF2B5EF4-FFF2-40B4-BE49-F238E27FC236}">
                <a16:creationId xmlns="" xmlns:a16="http://schemas.microsoft.com/office/drawing/2014/main" id="{BF2281B0-92E4-4258-A400-8E35120D7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2781300"/>
            <a:ext cx="4321175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spcBef>
                <a:spcPct val="50000"/>
              </a:spcBef>
              <a:buClrTx/>
              <a:buFontTx/>
              <a:buNone/>
            </a:pPr>
            <a:r>
              <a:rPr kumimoji="1" lang="zh-CN" altLang="en-US" sz="2400" b="1">
                <a:latin typeface="Times New Roman" panose="02020603050405020304" pitchFamily="18" charset="0"/>
              </a:rPr>
              <a:t>      实际上，若塔身无热损失，</a:t>
            </a:r>
            <a:r>
              <a:rPr kumimoji="1" lang="zh-CN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塔板上</a:t>
            </a:r>
            <a:r>
              <a:rPr kumimoji="1" lang="zh-CN" altLang="en-US" sz="2400" b="1">
                <a:latin typeface="Times New Roman" panose="02020603050405020304" pitchFamily="18" charset="0"/>
              </a:rPr>
              <a:t>的确不需要外加热量。</a:t>
            </a:r>
          </a:p>
          <a:p>
            <a:pPr algn="just" eaLnBrk="1" hangingPunct="1">
              <a:spcBef>
                <a:spcPct val="50000"/>
              </a:spcBef>
              <a:buClrTx/>
              <a:buFontTx/>
              <a:buNone/>
            </a:pPr>
            <a:r>
              <a:rPr kumimoji="1" lang="zh-CN" altLang="en-US" sz="2400" b="1">
                <a:latin typeface="Times New Roman" panose="02020603050405020304" pitchFamily="18" charset="0"/>
              </a:rPr>
              <a:t>     但是，精馏所必需的汽相流的产生却需要大量热量（由塔底加入）；而精馏所必需的液相流的产生必须在塔顶移走大量热量。</a:t>
            </a:r>
          </a:p>
          <a:p>
            <a:pPr algn="just" eaLnBrk="1" hangingPunct="1">
              <a:spcBef>
                <a:spcPct val="50000"/>
              </a:spcBef>
              <a:buClrTx/>
              <a:buFontTx/>
              <a:buNone/>
            </a:pPr>
            <a:r>
              <a:rPr kumimoji="1" lang="zh-CN" altLang="en-US" sz="2400" b="1">
                <a:latin typeface="Times New Roman" panose="02020603050405020304" pitchFamily="18" charset="0"/>
              </a:rPr>
              <a:t>     因此，精馏是一个高能耗的单元操作。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986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98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4987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8696" grpId="0"/>
      <p:bldP spid="498697" grpId="0"/>
      <p:bldP spid="49876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灯片编号占位符 5">
            <a:extLst>
              <a:ext uri="{FF2B5EF4-FFF2-40B4-BE49-F238E27FC236}">
                <a16:creationId xmlns="" xmlns:a16="http://schemas.microsoft.com/office/drawing/2014/main" id="{D3323EAB-112B-4AB9-804C-6EED050B6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A35B977-ED33-4D8D-8F93-E2962A686F7A}" type="slidenum">
              <a:rPr lang="zh-CN" altLang="en-US" sz="1000"/>
              <a:pPr>
                <a:spcBef>
                  <a:spcPct val="0"/>
                </a:spcBef>
                <a:buClrTx/>
                <a:buFontTx/>
                <a:buNone/>
              </a:pPr>
              <a:t>48</a:t>
            </a:fld>
            <a:endParaRPr lang="en-US" altLang="zh-CN" sz="1000"/>
          </a:p>
        </p:txBody>
      </p:sp>
      <p:sp>
        <p:nvSpPr>
          <p:cNvPr id="117763" name="Rectangle 2">
            <a:extLst>
              <a:ext uri="{FF2B5EF4-FFF2-40B4-BE49-F238E27FC236}">
                <a16:creationId xmlns="" xmlns:a16="http://schemas.microsoft.com/office/drawing/2014/main" id="{28C6FCBF-B3D1-4DBC-9EA9-7D0795AC37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kumimoji="1" lang="zh-CN" altLang="en-US" sz="2500" i="1">
                <a:solidFill>
                  <a:srgbClr val="3333FF"/>
                </a:solidFill>
                <a:latin typeface="Times New Roman" panose="02020603050405020304" pitchFamily="18" charset="0"/>
              </a:rPr>
              <a:t>八、精馏塔的热量衡算</a:t>
            </a:r>
          </a:p>
        </p:txBody>
      </p:sp>
      <p:pic>
        <p:nvPicPr>
          <p:cNvPr id="117764" name="Picture 3">
            <a:extLst>
              <a:ext uri="{FF2B5EF4-FFF2-40B4-BE49-F238E27FC236}">
                <a16:creationId xmlns="" xmlns:a16="http://schemas.microsoft.com/office/drawing/2014/main" id="{8C6BBC03-1387-4654-932B-A352D0363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25" y="-184150"/>
            <a:ext cx="9145588" cy="72850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5" name="Line 4">
            <a:extLst>
              <a:ext uri="{FF2B5EF4-FFF2-40B4-BE49-F238E27FC236}">
                <a16:creationId xmlns="" xmlns:a16="http://schemas.microsoft.com/office/drawing/2014/main" id="{0F41AC4A-1968-4408-B8D1-97B388683997}"/>
              </a:ext>
            </a:extLst>
          </p:cNvPr>
          <p:cNvSpPr>
            <a:spLocks noChangeShapeType="1"/>
          </p:cNvSpPr>
          <p:nvPr/>
        </p:nvSpPr>
        <p:spPr bwMode="auto">
          <a:xfrm>
            <a:off x="1187450" y="2924175"/>
            <a:ext cx="6913563" cy="0"/>
          </a:xfrm>
          <a:prstGeom prst="line">
            <a:avLst/>
          </a:prstGeom>
          <a:noFill/>
          <a:ln w="31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灯片编号占位符 5">
            <a:extLst>
              <a:ext uri="{FF2B5EF4-FFF2-40B4-BE49-F238E27FC236}">
                <a16:creationId xmlns="" xmlns:a16="http://schemas.microsoft.com/office/drawing/2014/main" id="{74F66659-6662-43A8-A010-44ABE1EC2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EFFFFD6-91A3-4CB8-B1BD-3C2BA696D7BB}" type="slidenum">
              <a:rPr lang="zh-CN" altLang="en-US" sz="1000"/>
              <a:pPr>
                <a:spcBef>
                  <a:spcPct val="0"/>
                </a:spcBef>
                <a:buClrTx/>
                <a:buFontTx/>
                <a:buNone/>
              </a:pPr>
              <a:t>49</a:t>
            </a:fld>
            <a:endParaRPr lang="en-US" altLang="zh-CN" sz="1000"/>
          </a:p>
        </p:txBody>
      </p:sp>
      <p:sp>
        <p:nvSpPr>
          <p:cNvPr id="118787" name="Rectangle 2">
            <a:extLst>
              <a:ext uri="{FF2B5EF4-FFF2-40B4-BE49-F238E27FC236}">
                <a16:creationId xmlns="" xmlns:a16="http://schemas.microsoft.com/office/drawing/2014/main" id="{3C99F995-D7B3-4993-98BA-ED25C6FDAE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kumimoji="1" lang="zh-CN" altLang="en-US" sz="2500" i="1">
                <a:solidFill>
                  <a:srgbClr val="3333FF"/>
                </a:solidFill>
                <a:latin typeface="Times New Roman" panose="02020603050405020304" pitchFamily="18" charset="0"/>
              </a:rPr>
              <a:t>八、精馏塔的热量衡算</a:t>
            </a:r>
          </a:p>
        </p:txBody>
      </p:sp>
      <p:graphicFrame>
        <p:nvGraphicFramePr>
          <p:cNvPr id="118788" name="Object 5">
            <a:extLst>
              <a:ext uri="{FF2B5EF4-FFF2-40B4-BE49-F238E27FC236}">
                <a16:creationId xmlns="" xmlns:a16="http://schemas.microsoft.com/office/drawing/2014/main" id="{57794E90-CFF1-4E35-87A2-78748F07F87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918200" y="1052513"/>
          <a:ext cx="3225800" cy="3046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272" name="图片" r:id="rId4" imgW="1823734" imgH="1722416" progId="Word.Picture.8">
                  <p:embed/>
                </p:oleObj>
              </mc:Choice>
              <mc:Fallback>
                <p:oleObj name="图片" r:id="rId4" imgW="1823734" imgH="1722416" progId="Word.Picture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18200" y="1052513"/>
                        <a:ext cx="3225800" cy="3046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0742" name="Rectangle 6">
            <a:extLst>
              <a:ext uri="{FF2B5EF4-FFF2-40B4-BE49-F238E27FC236}">
                <a16:creationId xmlns="" xmlns:a16="http://schemas.microsoft.com/office/drawing/2014/main" id="{6CD33B46-D404-41B6-89B4-743B64DE20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1200" y="2500313"/>
            <a:ext cx="838200" cy="685800"/>
          </a:xfrm>
          <a:prstGeom prst="rect">
            <a:avLst/>
          </a:prstGeom>
          <a:noFill/>
          <a:ln w="38100">
            <a:solidFill>
              <a:srgbClr val="FF33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CN" altLang="en-US" sz="1800"/>
          </a:p>
        </p:txBody>
      </p:sp>
      <p:graphicFrame>
        <p:nvGraphicFramePr>
          <p:cNvPr id="500743" name="Object 7">
            <a:extLst>
              <a:ext uri="{FF2B5EF4-FFF2-40B4-BE49-F238E27FC236}">
                <a16:creationId xmlns="" xmlns:a16="http://schemas.microsoft.com/office/drawing/2014/main" id="{FC516325-6CCA-4700-BD89-FB723AE9DD1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9750" y="2708275"/>
          <a:ext cx="3697288" cy="455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273" name="文档" r:id="rId6" imgW="1659217" imgH="202594" progId="Word.Document.8">
                  <p:embed/>
                </p:oleObj>
              </mc:Choice>
              <mc:Fallback>
                <p:oleObj name="文档" r:id="rId6" imgW="1659217" imgH="202594" progId="Word.Document.8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2708275"/>
                        <a:ext cx="3697288" cy="455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0744" name="Object 8">
            <a:extLst>
              <a:ext uri="{FF2B5EF4-FFF2-40B4-BE49-F238E27FC236}">
                <a16:creationId xmlns="" xmlns:a16="http://schemas.microsoft.com/office/drawing/2014/main" id="{C9C7E787-8365-4BC1-B42C-546903E1D54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31913" y="3213100"/>
          <a:ext cx="3529012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274" name="公式" r:id="rId8" imgW="1333500" imgH="203200" progId="Equation.3">
                  <p:embed/>
                </p:oleObj>
              </mc:Choice>
              <mc:Fallback>
                <p:oleObj name="公式" r:id="rId8" imgW="1333500" imgH="2032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913" y="3213100"/>
                        <a:ext cx="3529012" cy="53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8792" name="Text Box 9">
            <a:extLst>
              <a:ext uri="{FF2B5EF4-FFF2-40B4-BE49-F238E27FC236}">
                <a16:creationId xmlns="" xmlns:a16="http://schemas.microsoft.com/office/drawing/2014/main" id="{1CBA0405-0165-497C-90A7-3771EB520F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216025"/>
            <a:ext cx="3962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spcBef>
                <a:spcPct val="50000"/>
              </a:spcBef>
              <a:buClrTx/>
              <a:buFontTx/>
              <a:buNone/>
            </a:pPr>
            <a:r>
              <a:rPr kumimoji="1" lang="en-US" altLang="zh-CN" sz="2400" b="1">
                <a:solidFill>
                  <a:srgbClr val="FF00FF"/>
                </a:solidFill>
                <a:latin typeface="Times New Roman" panose="02020603050405020304" pitchFamily="18" charset="0"/>
              </a:rPr>
              <a:t>1</a:t>
            </a:r>
            <a:r>
              <a:rPr kumimoji="1" lang="zh-CN" altLang="en-US" sz="2400" b="1">
                <a:solidFill>
                  <a:srgbClr val="FF00FF"/>
                </a:solidFill>
                <a:latin typeface="Times New Roman" panose="02020603050405020304" pitchFamily="18" charset="0"/>
              </a:rPr>
              <a:t>．再沸器的热负荷</a:t>
            </a:r>
            <a:endParaRPr kumimoji="1" lang="zh-CN" altLang="en-US" sz="2400">
              <a:solidFill>
                <a:srgbClr val="FF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500746" name="Rectangle 10">
            <a:extLst>
              <a:ext uri="{FF2B5EF4-FFF2-40B4-BE49-F238E27FC236}">
                <a16:creationId xmlns="" xmlns:a16="http://schemas.microsoft.com/office/drawing/2014/main" id="{4B6E9594-1572-4E16-BC98-D3F71D58E6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700213"/>
            <a:ext cx="388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kumimoji="1" lang="zh-CN" altLang="en-US" sz="2400" b="1">
                <a:latin typeface="Times New Roman" panose="02020603050405020304" pitchFamily="18" charset="0"/>
              </a:rPr>
              <a:t>对再沸器作热量衡算得：</a:t>
            </a:r>
            <a:endParaRPr kumimoji="1" lang="zh-CN" altLang="en-US" sz="2400">
              <a:latin typeface="Times New Roman" panose="02020603050405020304" pitchFamily="18" charset="0"/>
            </a:endParaRPr>
          </a:p>
        </p:txBody>
      </p:sp>
      <p:graphicFrame>
        <p:nvGraphicFramePr>
          <p:cNvPr id="500747" name="Object 11">
            <a:extLst>
              <a:ext uri="{FF2B5EF4-FFF2-40B4-BE49-F238E27FC236}">
                <a16:creationId xmlns="" xmlns:a16="http://schemas.microsoft.com/office/drawing/2014/main" id="{C83E7521-E40F-4E69-9780-2075E551322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31913" y="2133600"/>
          <a:ext cx="3671887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275" name="公式" r:id="rId10" imgW="1307532" imgH="203112" progId="Equation.3">
                  <p:embed/>
                </p:oleObj>
              </mc:Choice>
              <mc:Fallback>
                <p:oleObj name="公式" r:id="rId10" imgW="1307532" imgH="203112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913" y="2133600"/>
                        <a:ext cx="3671887" cy="57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8795" name="Text Box 12">
            <a:extLst>
              <a:ext uri="{FF2B5EF4-FFF2-40B4-BE49-F238E27FC236}">
                <a16:creationId xmlns="" xmlns:a16="http://schemas.microsoft.com/office/drawing/2014/main" id="{AC029517-1D11-48AA-B907-FF9DD2FD36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5113" y="2492375"/>
            <a:ext cx="5762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kumimoji="1" lang="en-US" altLang="zh-CN" sz="2400" b="1">
                <a:solidFill>
                  <a:srgbClr val="FF33CC"/>
                </a:solidFill>
                <a:latin typeface="Times New Roman" panose="02020603050405020304" pitchFamily="18" charset="0"/>
              </a:rPr>
              <a:t>Q</a:t>
            </a:r>
            <a:r>
              <a:rPr kumimoji="1" lang="en-US" altLang="zh-CN" sz="2400" b="1" baseline="-25000">
                <a:solidFill>
                  <a:srgbClr val="FF33CC"/>
                </a:solidFill>
                <a:latin typeface="Times New Roman" panose="02020603050405020304" pitchFamily="18" charset="0"/>
              </a:rPr>
              <a:t>B</a:t>
            </a:r>
          </a:p>
        </p:txBody>
      </p:sp>
      <p:graphicFrame>
        <p:nvGraphicFramePr>
          <p:cNvPr id="118796" name="Object 19">
            <a:extLst>
              <a:ext uri="{FF2B5EF4-FFF2-40B4-BE49-F238E27FC236}">
                <a16:creationId xmlns="" xmlns:a16="http://schemas.microsoft.com/office/drawing/2014/main" id="{DCF50F91-0AE6-4EFF-90F6-FCE953540E7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003800" y="3789363"/>
          <a:ext cx="3346450" cy="335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276" name="图片" r:id="rId12" imgW="1823734" imgH="1828800" progId="Word.Picture.8">
                  <p:embed/>
                </p:oleObj>
              </mc:Choice>
              <mc:Fallback>
                <p:oleObj name="图片" r:id="rId12" imgW="1823734" imgH="1828800" progId="Word.Picture.8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3800" y="3789363"/>
                        <a:ext cx="3346450" cy="3352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0756" name="Rectangle 20">
            <a:extLst>
              <a:ext uri="{FF2B5EF4-FFF2-40B4-BE49-F238E27FC236}">
                <a16:creationId xmlns="" xmlns:a16="http://schemas.microsoft.com/office/drawing/2014/main" id="{97CA5D97-DC69-45B0-8F09-BE573D883E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7650" y="4322763"/>
            <a:ext cx="914400" cy="838200"/>
          </a:xfrm>
          <a:prstGeom prst="rect">
            <a:avLst/>
          </a:prstGeom>
          <a:noFill/>
          <a:ln w="38100">
            <a:solidFill>
              <a:srgbClr val="FF33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CN" altLang="en-US" sz="1800"/>
          </a:p>
        </p:txBody>
      </p:sp>
      <p:sp>
        <p:nvSpPr>
          <p:cNvPr id="118798" name="Text Box 21">
            <a:extLst>
              <a:ext uri="{FF2B5EF4-FFF2-40B4-BE49-F238E27FC236}">
                <a16:creationId xmlns="" xmlns:a16="http://schemas.microsoft.com/office/drawing/2014/main" id="{BFAAFD11-C87A-4FC3-A4E3-59F27B70EA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3933825"/>
            <a:ext cx="3352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kumimoji="1" lang="en-US" altLang="zh-CN" sz="2400" b="1">
                <a:solidFill>
                  <a:srgbClr val="FF00FF"/>
                </a:solidFill>
                <a:latin typeface="宋体" panose="02010600030101010101" pitchFamily="2" charset="-122"/>
              </a:rPr>
              <a:t>2</a:t>
            </a:r>
            <a:r>
              <a:rPr kumimoji="1" lang="zh-CN" altLang="en-US" sz="2400" b="1">
                <a:solidFill>
                  <a:srgbClr val="FF00FF"/>
                </a:solidFill>
                <a:latin typeface="宋体" panose="02010600030101010101" pitchFamily="2" charset="-122"/>
              </a:rPr>
              <a:t>、冷凝器的热负荷</a:t>
            </a:r>
            <a:r>
              <a:rPr kumimoji="1" lang="zh-CN" altLang="en-US" sz="2400">
                <a:solidFill>
                  <a:srgbClr val="FF00FF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500758" name="Rectangle 22">
            <a:extLst>
              <a:ext uri="{FF2B5EF4-FFF2-40B4-BE49-F238E27FC236}">
                <a16:creationId xmlns="" xmlns:a16="http://schemas.microsoft.com/office/drawing/2014/main" id="{A7911358-CFAE-4109-BC34-0378DC2C42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4437063"/>
            <a:ext cx="4038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kumimoji="1" lang="zh-CN" altLang="en-US" sz="2400" b="1">
                <a:latin typeface="Times New Roman" panose="02020603050405020304" pitchFamily="18" charset="0"/>
              </a:rPr>
              <a:t>对冷凝器作热量衡算得：</a:t>
            </a:r>
            <a:endParaRPr kumimoji="1" lang="zh-CN" altLang="en-US" sz="2400">
              <a:latin typeface="Times New Roman" panose="02020603050405020304" pitchFamily="18" charset="0"/>
            </a:endParaRPr>
          </a:p>
        </p:txBody>
      </p:sp>
      <p:graphicFrame>
        <p:nvGraphicFramePr>
          <p:cNvPr id="500759" name="Object 23">
            <a:extLst>
              <a:ext uri="{FF2B5EF4-FFF2-40B4-BE49-F238E27FC236}">
                <a16:creationId xmlns="" xmlns:a16="http://schemas.microsoft.com/office/drawing/2014/main" id="{1D2AA1F6-223B-4A73-9EF1-06527DF13E5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31913" y="4868863"/>
          <a:ext cx="3352800" cy="1481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277" name="公式" r:id="rId14" imgW="1219200" imgH="609600" progId="Equation.3">
                  <p:embed/>
                </p:oleObj>
              </mc:Choice>
              <mc:Fallback>
                <p:oleObj name="公式" r:id="rId14" imgW="1219200" imgH="609600" progId="Equation.3">
                  <p:embed/>
                  <p:pic>
                    <p:nvPicPr>
                      <p:cNvPr id="0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913" y="4868863"/>
                        <a:ext cx="3352800" cy="1481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8801" name="Text Box 24">
            <a:extLst>
              <a:ext uri="{FF2B5EF4-FFF2-40B4-BE49-F238E27FC236}">
                <a16:creationId xmlns="" xmlns:a16="http://schemas.microsoft.com/office/drawing/2014/main" id="{D4A20B53-5705-4926-9692-ADFAEE6245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4750" y="4149725"/>
            <a:ext cx="5762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kumimoji="1" lang="en-US" altLang="zh-CN" sz="2400" b="1">
                <a:solidFill>
                  <a:srgbClr val="FF33CC"/>
                </a:solidFill>
                <a:latin typeface="Times New Roman" panose="02020603050405020304" pitchFamily="18" charset="0"/>
              </a:rPr>
              <a:t>Q</a:t>
            </a:r>
            <a:r>
              <a:rPr kumimoji="1" lang="en-US" altLang="zh-CN" sz="2400" b="1" baseline="-25000">
                <a:solidFill>
                  <a:srgbClr val="FF33CC"/>
                </a:solidFill>
                <a:latin typeface="Times New Roman" panose="02020603050405020304" pitchFamily="18" charset="0"/>
              </a:rPr>
              <a:t>C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00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500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5007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500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500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7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5007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500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5007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0742" grpId="0" animBg="1"/>
      <p:bldP spid="500746" grpId="0"/>
      <p:bldP spid="500756" grpId="0" animBg="1"/>
      <p:bldP spid="500758" grpId="0" build="p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灯片编号占位符 5">
            <a:extLst>
              <a:ext uri="{FF2B5EF4-FFF2-40B4-BE49-F238E27FC236}">
                <a16:creationId xmlns="" xmlns:a16="http://schemas.microsoft.com/office/drawing/2014/main" id="{DA803DA3-4058-4F1A-9BFA-16F64B3F9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CAF4BEA-EF4D-4CDF-B35E-43E1CFF04FA0}" type="slidenum">
              <a:rPr lang="zh-CN" altLang="en-US" sz="1000"/>
              <a:pPr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en-US" altLang="zh-CN" sz="1000"/>
          </a:p>
        </p:txBody>
      </p:sp>
      <p:sp>
        <p:nvSpPr>
          <p:cNvPr id="40963" name="Rectangle 2">
            <a:extLst>
              <a:ext uri="{FF2B5EF4-FFF2-40B4-BE49-F238E27FC236}">
                <a16:creationId xmlns="" xmlns:a16="http://schemas.microsoft.com/office/drawing/2014/main" id="{959CE106-97A4-44AE-98CB-D0C23AC84E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z="3000">
                <a:solidFill>
                  <a:srgbClr val="0000FF"/>
                </a:solidFill>
              </a:rPr>
              <a:t>第四节	</a:t>
            </a:r>
            <a:r>
              <a:rPr kumimoji="1" lang="zh-CN" altLang="en-US" sz="3000">
                <a:solidFill>
                  <a:srgbClr val="0000FF"/>
                </a:solidFill>
              </a:rPr>
              <a:t>二元连续精馏的分析与计算</a:t>
            </a:r>
          </a:p>
        </p:txBody>
      </p:sp>
      <p:grpSp>
        <p:nvGrpSpPr>
          <p:cNvPr id="40964" name="Group 194">
            <a:extLst>
              <a:ext uri="{FF2B5EF4-FFF2-40B4-BE49-F238E27FC236}">
                <a16:creationId xmlns="" xmlns:a16="http://schemas.microsoft.com/office/drawing/2014/main" id="{0DFDB59A-D8EA-417B-9525-14C5BBF7EDA7}"/>
              </a:ext>
            </a:extLst>
          </p:cNvPr>
          <p:cNvGrpSpPr>
            <a:grpSpLocks/>
          </p:cNvGrpSpPr>
          <p:nvPr/>
        </p:nvGrpSpPr>
        <p:grpSpPr bwMode="auto">
          <a:xfrm>
            <a:off x="5868988" y="1268413"/>
            <a:ext cx="3275012" cy="4392612"/>
            <a:chOff x="3334" y="864"/>
            <a:chExt cx="2448" cy="3110"/>
          </a:xfrm>
        </p:grpSpPr>
        <p:sp>
          <p:nvSpPr>
            <p:cNvPr id="40987" name="Text Box 74">
              <a:extLst>
                <a:ext uri="{FF2B5EF4-FFF2-40B4-BE49-F238E27FC236}">
                  <a16:creationId xmlns="" xmlns:a16="http://schemas.microsoft.com/office/drawing/2014/main" id="{84158F3A-FEEF-41CE-B077-39CD731204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27" y="1318"/>
              <a:ext cx="561" cy="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zh-CN" sz="1800" b="1">
                  <a:solidFill>
                    <a:srgbClr val="3333FF"/>
                  </a:solidFill>
                  <a:latin typeface="Times New Roman" panose="02020603050405020304" pitchFamily="18" charset="0"/>
                </a:rPr>
                <a:t>D, x</a:t>
              </a:r>
              <a:r>
                <a:rPr kumimoji="1" lang="en-US" altLang="zh-CN" sz="1800" b="1" baseline="-25000">
                  <a:solidFill>
                    <a:srgbClr val="3333FF"/>
                  </a:solidFill>
                  <a:latin typeface="Times New Roman" panose="02020603050405020304" pitchFamily="18" charset="0"/>
                </a:rPr>
                <a:t>D</a:t>
              </a:r>
              <a:endParaRPr kumimoji="1" lang="en-US" altLang="zh-CN" sz="1800">
                <a:solidFill>
                  <a:srgbClr val="3333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988" name="Line 76">
              <a:extLst>
                <a:ext uri="{FF2B5EF4-FFF2-40B4-BE49-F238E27FC236}">
                  <a16:creationId xmlns="" xmlns:a16="http://schemas.microsoft.com/office/drawing/2014/main" id="{28D7D594-95F5-4F80-8BEA-10BD55E5917C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V="1">
              <a:off x="3878" y="2049"/>
              <a:ext cx="0" cy="347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triangle" w="sm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40989" name="Group 77">
              <a:extLst>
                <a:ext uri="{FF2B5EF4-FFF2-40B4-BE49-F238E27FC236}">
                  <a16:creationId xmlns="" xmlns:a16="http://schemas.microsoft.com/office/drawing/2014/main" id="{EFF4F56E-4FC1-46CD-ADD4-3220C010866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51" y="1371"/>
              <a:ext cx="484" cy="1779"/>
              <a:chOff x="8661" y="8686"/>
              <a:chExt cx="620" cy="3158"/>
            </a:xfrm>
          </p:grpSpPr>
          <p:sp>
            <p:nvSpPr>
              <p:cNvPr id="41051" name="Line 78">
                <a:extLst>
                  <a:ext uri="{FF2B5EF4-FFF2-40B4-BE49-F238E27FC236}">
                    <a16:creationId xmlns="" xmlns:a16="http://schemas.microsoft.com/office/drawing/2014/main" id="{E1C22519-426A-4C9A-BC39-FADA2FBA95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661" y="8686"/>
                <a:ext cx="0" cy="1595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1052" name="Line 79">
                <a:extLst>
                  <a:ext uri="{FF2B5EF4-FFF2-40B4-BE49-F238E27FC236}">
                    <a16:creationId xmlns="" xmlns:a16="http://schemas.microsoft.com/office/drawing/2014/main" id="{51D03AD1-8ED0-4D96-95C0-082BD33E78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61" y="10249"/>
                <a:ext cx="0" cy="1595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1053" name="Line 80">
                <a:extLst>
                  <a:ext uri="{FF2B5EF4-FFF2-40B4-BE49-F238E27FC236}">
                    <a16:creationId xmlns="" xmlns:a16="http://schemas.microsoft.com/office/drawing/2014/main" id="{3BD1B959-6770-425D-A435-60FEC26225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9281" y="8686"/>
                <a:ext cx="0" cy="1595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1054" name="Line 81">
                <a:extLst>
                  <a:ext uri="{FF2B5EF4-FFF2-40B4-BE49-F238E27FC236}">
                    <a16:creationId xmlns="" xmlns:a16="http://schemas.microsoft.com/office/drawing/2014/main" id="{DAB1D7BF-FCE1-4703-82BD-67CDB8E1E4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9281" y="10249"/>
                <a:ext cx="0" cy="1595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40990" name="Group 82">
              <a:extLst>
                <a:ext uri="{FF2B5EF4-FFF2-40B4-BE49-F238E27FC236}">
                  <a16:creationId xmlns="" xmlns:a16="http://schemas.microsoft.com/office/drawing/2014/main" id="{C62B64F2-93D5-47EB-A456-FDD42121EB6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51" y="3145"/>
              <a:ext cx="484" cy="140"/>
              <a:chOff x="8661" y="11779"/>
              <a:chExt cx="620" cy="716"/>
            </a:xfrm>
          </p:grpSpPr>
          <p:sp>
            <p:nvSpPr>
              <p:cNvPr id="41049" name="Arc 83">
                <a:extLst>
                  <a:ext uri="{FF2B5EF4-FFF2-40B4-BE49-F238E27FC236}">
                    <a16:creationId xmlns="" xmlns:a16="http://schemas.microsoft.com/office/drawing/2014/main" id="{6E5A4B97-594F-4592-B272-5F78081F0127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H="1">
                <a:off x="8466" y="11974"/>
                <a:ext cx="716" cy="325"/>
              </a:xfrm>
              <a:custGeom>
                <a:avLst/>
                <a:gdLst>
                  <a:gd name="T0" fmla="*/ 0 w 21600"/>
                  <a:gd name="T1" fmla="*/ 0 h 21600"/>
                  <a:gd name="T2" fmla="*/ 24 w 21600"/>
                  <a:gd name="T3" fmla="*/ 5 h 21600"/>
                  <a:gd name="T4" fmla="*/ 0 w 21600"/>
                  <a:gd name="T5" fmla="*/ 5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1050" name="Arc 84">
                <a:extLst>
                  <a:ext uri="{FF2B5EF4-FFF2-40B4-BE49-F238E27FC236}">
                    <a16:creationId xmlns="" xmlns:a16="http://schemas.microsoft.com/office/drawing/2014/main" id="{4A3E5912-AF37-49EA-8069-D38F2B901AB7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8761" y="11974"/>
                <a:ext cx="716" cy="325"/>
              </a:xfrm>
              <a:custGeom>
                <a:avLst/>
                <a:gdLst>
                  <a:gd name="T0" fmla="*/ 0 w 21600"/>
                  <a:gd name="T1" fmla="*/ 0 h 21600"/>
                  <a:gd name="T2" fmla="*/ 24 w 21600"/>
                  <a:gd name="T3" fmla="*/ 5 h 21600"/>
                  <a:gd name="T4" fmla="*/ 0 w 21600"/>
                  <a:gd name="T5" fmla="*/ 5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40991" name="Group 85">
              <a:extLst>
                <a:ext uri="{FF2B5EF4-FFF2-40B4-BE49-F238E27FC236}">
                  <a16:creationId xmlns="" xmlns:a16="http://schemas.microsoft.com/office/drawing/2014/main" id="{91C87071-24F6-4017-B534-2D68E051A76C}"/>
                </a:ext>
              </a:extLst>
            </p:cNvPr>
            <p:cNvGrpSpPr>
              <a:grpSpLocks/>
            </p:cNvGrpSpPr>
            <p:nvPr/>
          </p:nvGrpSpPr>
          <p:grpSpPr bwMode="auto">
            <a:xfrm flipV="1">
              <a:off x="4051" y="1259"/>
              <a:ext cx="484" cy="140"/>
              <a:chOff x="8661" y="11779"/>
              <a:chExt cx="620" cy="716"/>
            </a:xfrm>
          </p:grpSpPr>
          <p:sp>
            <p:nvSpPr>
              <p:cNvPr id="41047" name="Arc 86">
                <a:extLst>
                  <a:ext uri="{FF2B5EF4-FFF2-40B4-BE49-F238E27FC236}">
                    <a16:creationId xmlns="" xmlns:a16="http://schemas.microsoft.com/office/drawing/2014/main" id="{673F4131-5F83-4EDC-BECD-C4847782C5E8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H="1">
                <a:off x="8466" y="11974"/>
                <a:ext cx="716" cy="325"/>
              </a:xfrm>
              <a:custGeom>
                <a:avLst/>
                <a:gdLst>
                  <a:gd name="T0" fmla="*/ 0 w 21600"/>
                  <a:gd name="T1" fmla="*/ 0 h 21600"/>
                  <a:gd name="T2" fmla="*/ 24 w 21600"/>
                  <a:gd name="T3" fmla="*/ 5 h 21600"/>
                  <a:gd name="T4" fmla="*/ 0 w 21600"/>
                  <a:gd name="T5" fmla="*/ 5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1048" name="Arc 87">
                <a:extLst>
                  <a:ext uri="{FF2B5EF4-FFF2-40B4-BE49-F238E27FC236}">
                    <a16:creationId xmlns="" xmlns:a16="http://schemas.microsoft.com/office/drawing/2014/main" id="{51971C09-D337-4B91-BFBD-9BFFC241E205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8761" y="11974"/>
                <a:ext cx="716" cy="325"/>
              </a:xfrm>
              <a:custGeom>
                <a:avLst/>
                <a:gdLst>
                  <a:gd name="T0" fmla="*/ 0 w 21600"/>
                  <a:gd name="T1" fmla="*/ 0 h 21600"/>
                  <a:gd name="T2" fmla="*/ 24 w 21600"/>
                  <a:gd name="T3" fmla="*/ 5 h 21600"/>
                  <a:gd name="T4" fmla="*/ 0 w 21600"/>
                  <a:gd name="T5" fmla="*/ 5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40992" name="Group 88">
              <a:extLst>
                <a:ext uri="{FF2B5EF4-FFF2-40B4-BE49-F238E27FC236}">
                  <a16:creationId xmlns="" xmlns:a16="http://schemas.microsoft.com/office/drawing/2014/main" id="{BD1E00E3-544D-4D4A-8C75-E7D32F1DCF6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51" y="1503"/>
              <a:ext cx="499" cy="132"/>
              <a:chOff x="8661" y="8595"/>
              <a:chExt cx="640" cy="260"/>
            </a:xfrm>
          </p:grpSpPr>
          <p:sp>
            <p:nvSpPr>
              <p:cNvPr id="41045" name="Line 89">
                <a:extLst>
                  <a:ext uri="{FF2B5EF4-FFF2-40B4-BE49-F238E27FC236}">
                    <a16:creationId xmlns="" xmlns:a16="http://schemas.microsoft.com/office/drawing/2014/main" id="{CC9AE82F-1E4F-4C51-A5EF-EE0A532B13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61" y="8595"/>
                <a:ext cx="640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1046" name="Line 90">
                <a:extLst>
                  <a:ext uri="{FF2B5EF4-FFF2-40B4-BE49-F238E27FC236}">
                    <a16:creationId xmlns="" xmlns:a16="http://schemas.microsoft.com/office/drawing/2014/main" id="{1E31905D-D3FA-4FB4-91CD-B3CC263B61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61" y="8855"/>
                <a:ext cx="640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40993" name="Group 91">
              <a:extLst>
                <a:ext uri="{FF2B5EF4-FFF2-40B4-BE49-F238E27FC236}">
                  <a16:creationId xmlns="" xmlns:a16="http://schemas.microsoft.com/office/drawing/2014/main" id="{EB9B4109-9E49-4682-B334-48417196EB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51" y="1756"/>
              <a:ext cx="499" cy="132"/>
              <a:chOff x="8661" y="8595"/>
              <a:chExt cx="640" cy="260"/>
            </a:xfrm>
          </p:grpSpPr>
          <p:sp>
            <p:nvSpPr>
              <p:cNvPr id="41043" name="Line 92">
                <a:extLst>
                  <a:ext uri="{FF2B5EF4-FFF2-40B4-BE49-F238E27FC236}">
                    <a16:creationId xmlns="" xmlns:a16="http://schemas.microsoft.com/office/drawing/2014/main" id="{8A3BD522-094E-4722-941D-FFDA8A9F1A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61" y="8595"/>
                <a:ext cx="640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1044" name="Line 93">
                <a:extLst>
                  <a:ext uri="{FF2B5EF4-FFF2-40B4-BE49-F238E27FC236}">
                    <a16:creationId xmlns="" xmlns:a16="http://schemas.microsoft.com/office/drawing/2014/main" id="{936EDFA9-C64D-4182-8390-475510FF17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61" y="8855"/>
                <a:ext cx="640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40994" name="Group 94">
              <a:extLst>
                <a:ext uri="{FF2B5EF4-FFF2-40B4-BE49-F238E27FC236}">
                  <a16:creationId xmlns="" xmlns:a16="http://schemas.microsoft.com/office/drawing/2014/main" id="{C1D763D2-8EFB-4E61-9617-604011B83CA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51" y="2010"/>
              <a:ext cx="499" cy="131"/>
              <a:chOff x="8661" y="8595"/>
              <a:chExt cx="640" cy="260"/>
            </a:xfrm>
          </p:grpSpPr>
          <p:sp>
            <p:nvSpPr>
              <p:cNvPr id="41041" name="Line 95">
                <a:extLst>
                  <a:ext uri="{FF2B5EF4-FFF2-40B4-BE49-F238E27FC236}">
                    <a16:creationId xmlns="" xmlns:a16="http://schemas.microsoft.com/office/drawing/2014/main" id="{9B2FF3C9-E748-4F91-B35E-5FDE4E8815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61" y="8595"/>
                <a:ext cx="640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1042" name="Line 96">
                <a:extLst>
                  <a:ext uri="{FF2B5EF4-FFF2-40B4-BE49-F238E27FC236}">
                    <a16:creationId xmlns="" xmlns:a16="http://schemas.microsoft.com/office/drawing/2014/main" id="{D9BEAF43-4660-4C74-B12C-748A7CAEDF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61" y="8855"/>
                <a:ext cx="640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40995" name="Group 97">
              <a:extLst>
                <a:ext uri="{FF2B5EF4-FFF2-40B4-BE49-F238E27FC236}">
                  <a16:creationId xmlns="" xmlns:a16="http://schemas.microsoft.com/office/drawing/2014/main" id="{490A28CE-286D-416E-B5B7-406790A1DE4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51" y="2263"/>
              <a:ext cx="499" cy="132"/>
              <a:chOff x="8661" y="8595"/>
              <a:chExt cx="640" cy="260"/>
            </a:xfrm>
          </p:grpSpPr>
          <p:sp>
            <p:nvSpPr>
              <p:cNvPr id="41039" name="Line 98">
                <a:extLst>
                  <a:ext uri="{FF2B5EF4-FFF2-40B4-BE49-F238E27FC236}">
                    <a16:creationId xmlns="" xmlns:a16="http://schemas.microsoft.com/office/drawing/2014/main" id="{6079A895-6434-4181-9BC7-96CA329660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61" y="8595"/>
                <a:ext cx="640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1040" name="Line 99">
                <a:extLst>
                  <a:ext uri="{FF2B5EF4-FFF2-40B4-BE49-F238E27FC236}">
                    <a16:creationId xmlns="" xmlns:a16="http://schemas.microsoft.com/office/drawing/2014/main" id="{9F03056C-12D4-4F6F-8EF5-CABB0FC954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61" y="8855"/>
                <a:ext cx="640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40996" name="Group 100">
              <a:extLst>
                <a:ext uri="{FF2B5EF4-FFF2-40B4-BE49-F238E27FC236}">
                  <a16:creationId xmlns="" xmlns:a16="http://schemas.microsoft.com/office/drawing/2014/main" id="{0C7689BC-BAAC-409D-BE1E-506858D7CAF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51" y="2527"/>
              <a:ext cx="499" cy="131"/>
              <a:chOff x="8661" y="8595"/>
              <a:chExt cx="640" cy="260"/>
            </a:xfrm>
          </p:grpSpPr>
          <p:sp>
            <p:nvSpPr>
              <p:cNvPr id="41037" name="Line 101">
                <a:extLst>
                  <a:ext uri="{FF2B5EF4-FFF2-40B4-BE49-F238E27FC236}">
                    <a16:creationId xmlns="" xmlns:a16="http://schemas.microsoft.com/office/drawing/2014/main" id="{7E2BEB93-BB9B-4FED-BF05-907A17D101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61" y="8595"/>
                <a:ext cx="640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1038" name="Line 102">
                <a:extLst>
                  <a:ext uri="{FF2B5EF4-FFF2-40B4-BE49-F238E27FC236}">
                    <a16:creationId xmlns="" xmlns:a16="http://schemas.microsoft.com/office/drawing/2014/main" id="{7FB6430F-5A0C-41BD-A061-05BFE4C16F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61" y="8855"/>
                <a:ext cx="640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40997" name="Group 103">
              <a:extLst>
                <a:ext uri="{FF2B5EF4-FFF2-40B4-BE49-F238E27FC236}">
                  <a16:creationId xmlns="" xmlns:a16="http://schemas.microsoft.com/office/drawing/2014/main" id="{C80F4347-C971-4A29-A4C3-BAB22C8AE5B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51" y="2778"/>
              <a:ext cx="499" cy="131"/>
              <a:chOff x="8661" y="8595"/>
              <a:chExt cx="640" cy="260"/>
            </a:xfrm>
          </p:grpSpPr>
          <p:sp>
            <p:nvSpPr>
              <p:cNvPr id="41035" name="Line 104">
                <a:extLst>
                  <a:ext uri="{FF2B5EF4-FFF2-40B4-BE49-F238E27FC236}">
                    <a16:creationId xmlns="" xmlns:a16="http://schemas.microsoft.com/office/drawing/2014/main" id="{958BD97A-39A3-4621-AE28-2A5917A586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61" y="8595"/>
                <a:ext cx="640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1036" name="Line 105">
                <a:extLst>
                  <a:ext uri="{FF2B5EF4-FFF2-40B4-BE49-F238E27FC236}">
                    <a16:creationId xmlns="" xmlns:a16="http://schemas.microsoft.com/office/drawing/2014/main" id="{8BE29645-0554-463C-AEB8-57B5F7B75B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61" y="8855"/>
                <a:ext cx="640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40998" name="Line 106">
              <a:extLst>
                <a:ext uri="{FF2B5EF4-FFF2-40B4-BE49-F238E27FC236}">
                  <a16:creationId xmlns="" xmlns:a16="http://schemas.microsoft.com/office/drawing/2014/main" id="{F7C67333-F837-48C8-AA60-DE58D2E0748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85" y="864"/>
              <a:ext cx="0" cy="39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0999" name="Line 107">
              <a:extLst>
                <a:ext uri="{FF2B5EF4-FFF2-40B4-BE49-F238E27FC236}">
                  <a16:creationId xmlns="" xmlns:a16="http://schemas.microsoft.com/office/drawing/2014/main" id="{4FFD8DBF-D6EE-473F-8107-0D6C0FB125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85" y="872"/>
              <a:ext cx="686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000" name="Line 108">
              <a:extLst>
                <a:ext uri="{FF2B5EF4-FFF2-40B4-BE49-F238E27FC236}">
                  <a16:creationId xmlns="" xmlns:a16="http://schemas.microsoft.com/office/drawing/2014/main" id="{2B2A865A-2174-46C1-8060-5C5F7F0CB5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35" y="1422"/>
              <a:ext cx="265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triangle" w="sm" len="med"/>
              <a:tailEnd type="non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41001" name="Group 109">
              <a:extLst>
                <a:ext uri="{FF2B5EF4-FFF2-40B4-BE49-F238E27FC236}">
                  <a16:creationId xmlns="" xmlns:a16="http://schemas.microsoft.com/office/drawing/2014/main" id="{949C960B-5615-42F9-AD58-77925373FAC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22" y="1067"/>
              <a:ext cx="514" cy="206"/>
              <a:chOff x="4644" y="5725"/>
              <a:chExt cx="780" cy="470"/>
            </a:xfrm>
          </p:grpSpPr>
          <p:sp>
            <p:nvSpPr>
              <p:cNvPr id="41033" name="Line 110">
                <a:extLst>
                  <a:ext uri="{FF2B5EF4-FFF2-40B4-BE49-F238E27FC236}">
                    <a16:creationId xmlns="" xmlns:a16="http://schemas.microsoft.com/office/drawing/2014/main" id="{5438AFCA-312A-412F-BE8B-3718D19E6A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644" y="5725"/>
                <a:ext cx="780" cy="45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1034" name="Oval 111">
                <a:extLst>
                  <a:ext uri="{FF2B5EF4-FFF2-40B4-BE49-F238E27FC236}">
                    <a16:creationId xmlns="" xmlns:a16="http://schemas.microsoft.com/office/drawing/2014/main" id="{1AB7262C-9BDD-4CB7-9406-A3D12B4B9C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81" y="5735"/>
                <a:ext cx="460" cy="460"/>
              </a:xfrm>
              <a:prstGeom prst="ellips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¡"/>
                  <a:defRPr sz="27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zh-CN" altLang="en-US" sz="1800"/>
              </a:p>
            </p:txBody>
          </p:sp>
        </p:grpSp>
        <p:sp>
          <p:nvSpPr>
            <p:cNvPr id="41002" name="Line 112">
              <a:extLst>
                <a:ext uri="{FF2B5EF4-FFF2-40B4-BE49-F238E27FC236}">
                  <a16:creationId xmlns="" xmlns:a16="http://schemas.microsoft.com/office/drawing/2014/main" id="{22870320-EC05-4C36-BB35-90E52A26C3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71" y="874"/>
              <a:ext cx="0" cy="193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003" name="Line 113">
              <a:extLst>
                <a:ext uri="{FF2B5EF4-FFF2-40B4-BE49-F238E27FC236}">
                  <a16:creationId xmlns="" xmlns:a16="http://schemas.microsoft.com/office/drawing/2014/main" id="{3C8811A1-3384-4327-9F17-A6087369B4B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71" y="1280"/>
              <a:ext cx="0" cy="16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004" name="Line 114">
              <a:extLst>
                <a:ext uri="{FF2B5EF4-FFF2-40B4-BE49-F238E27FC236}">
                  <a16:creationId xmlns="" xmlns:a16="http://schemas.microsoft.com/office/drawing/2014/main" id="{30E223CB-EA86-4E8E-A7D6-FBB4D571B6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67" y="3034"/>
              <a:ext cx="483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005" name="Line 115">
              <a:extLst>
                <a:ext uri="{FF2B5EF4-FFF2-40B4-BE49-F238E27FC236}">
                  <a16:creationId xmlns="" xmlns:a16="http://schemas.microsoft.com/office/drawing/2014/main" id="{854813F9-1AAC-4DF2-97E7-5D2D094197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01" y="3287"/>
              <a:ext cx="0" cy="26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006" name="Line 116">
              <a:extLst>
                <a:ext uri="{FF2B5EF4-FFF2-40B4-BE49-F238E27FC236}">
                  <a16:creationId xmlns="" xmlns:a16="http://schemas.microsoft.com/office/drawing/2014/main" id="{877CC705-D333-4A21-A963-8B9E0E5F46E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301" y="3528"/>
              <a:ext cx="499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007" name="Line 117">
              <a:extLst>
                <a:ext uri="{FF2B5EF4-FFF2-40B4-BE49-F238E27FC236}">
                  <a16:creationId xmlns="" xmlns:a16="http://schemas.microsoft.com/office/drawing/2014/main" id="{A2C653AC-CBF5-434E-A049-516D311DBE4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550" y="3143"/>
              <a:ext cx="39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triangle" w="sm" len="med"/>
              <a:tailEnd type="non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41008" name="Group 118">
              <a:extLst>
                <a:ext uri="{FF2B5EF4-FFF2-40B4-BE49-F238E27FC236}">
                  <a16:creationId xmlns="" xmlns:a16="http://schemas.microsoft.com/office/drawing/2014/main" id="{7FD22BE0-1B43-44E6-A012-EFF50233FEF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59" y="3437"/>
              <a:ext cx="515" cy="206"/>
              <a:chOff x="9461" y="12088"/>
              <a:chExt cx="660" cy="407"/>
            </a:xfrm>
          </p:grpSpPr>
          <p:sp>
            <p:nvSpPr>
              <p:cNvPr id="41031" name="Line 119">
                <a:extLst>
                  <a:ext uri="{FF2B5EF4-FFF2-40B4-BE49-F238E27FC236}">
                    <a16:creationId xmlns="" xmlns:a16="http://schemas.microsoft.com/office/drawing/2014/main" id="{B83C483B-FB08-4A91-902D-EF59B1BF91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9461" y="12105"/>
                <a:ext cx="660" cy="39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1032" name="Oval 120">
                <a:extLst>
                  <a:ext uri="{FF2B5EF4-FFF2-40B4-BE49-F238E27FC236}">
                    <a16:creationId xmlns="" xmlns:a16="http://schemas.microsoft.com/office/drawing/2014/main" id="{EF9C1E62-BC50-4A9D-9745-5CFD9278B9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V="1">
                <a:off x="9637" y="12088"/>
                <a:ext cx="389" cy="398"/>
              </a:xfrm>
              <a:prstGeom prst="ellips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¡"/>
                  <a:defRPr sz="27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zh-CN" altLang="en-US" sz="1800"/>
              </a:p>
            </p:txBody>
          </p:sp>
        </p:grpSp>
        <p:sp>
          <p:nvSpPr>
            <p:cNvPr id="41009" name="Line 121">
              <a:extLst>
                <a:ext uri="{FF2B5EF4-FFF2-40B4-BE49-F238E27FC236}">
                  <a16:creationId xmlns="" xmlns:a16="http://schemas.microsoft.com/office/drawing/2014/main" id="{21C6FBE2-6F83-45D4-B0B1-BDFC16BF550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940" y="3629"/>
              <a:ext cx="0" cy="203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010" name="Line 122">
              <a:extLst>
                <a:ext uri="{FF2B5EF4-FFF2-40B4-BE49-F238E27FC236}">
                  <a16:creationId xmlns="" xmlns:a16="http://schemas.microsoft.com/office/drawing/2014/main" id="{DA20690B-3906-43EA-BBBE-8800ECC3BBA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940" y="3132"/>
              <a:ext cx="0" cy="30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011" name="Line 123">
              <a:extLst>
                <a:ext uri="{FF2B5EF4-FFF2-40B4-BE49-F238E27FC236}">
                  <a16:creationId xmlns="" xmlns:a16="http://schemas.microsoft.com/office/drawing/2014/main" id="{61A1EFE5-11B8-430B-B5E0-EA84203C9FC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940" y="3832"/>
              <a:ext cx="296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none" w="sm" len="med"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41012" name="Group 124">
              <a:extLst>
                <a:ext uri="{FF2B5EF4-FFF2-40B4-BE49-F238E27FC236}">
                  <a16:creationId xmlns="" xmlns:a16="http://schemas.microsoft.com/office/drawing/2014/main" id="{DDC069C2-F7FE-4767-A093-505826596B25}"/>
                </a:ext>
              </a:extLst>
            </p:cNvPr>
            <p:cNvGrpSpPr>
              <a:grpSpLocks/>
            </p:cNvGrpSpPr>
            <p:nvPr/>
          </p:nvGrpSpPr>
          <p:grpSpPr bwMode="auto">
            <a:xfrm flipV="1">
              <a:off x="4784" y="1563"/>
              <a:ext cx="187" cy="61"/>
              <a:chOff x="8661" y="8035"/>
              <a:chExt cx="620" cy="716"/>
            </a:xfrm>
          </p:grpSpPr>
          <p:sp>
            <p:nvSpPr>
              <p:cNvPr id="41029" name="Arc 125">
                <a:extLst>
                  <a:ext uri="{FF2B5EF4-FFF2-40B4-BE49-F238E27FC236}">
                    <a16:creationId xmlns="" xmlns:a16="http://schemas.microsoft.com/office/drawing/2014/main" id="{75948CC9-C42D-435F-9900-1D6C67FA51D0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 flipV="1">
                <a:off x="8466" y="8230"/>
                <a:ext cx="716" cy="325"/>
              </a:xfrm>
              <a:custGeom>
                <a:avLst/>
                <a:gdLst>
                  <a:gd name="T0" fmla="*/ 0 w 21600"/>
                  <a:gd name="T1" fmla="*/ 0 h 21600"/>
                  <a:gd name="T2" fmla="*/ 24 w 21600"/>
                  <a:gd name="T3" fmla="*/ 5 h 21600"/>
                  <a:gd name="T4" fmla="*/ 0 w 21600"/>
                  <a:gd name="T5" fmla="*/ 5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1030" name="Arc 126">
                <a:extLst>
                  <a:ext uri="{FF2B5EF4-FFF2-40B4-BE49-F238E27FC236}">
                    <a16:creationId xmlns="" xmlns:a16="http://schemas.microsoft.com/office/drawing/2014/main" id="{A42EFED7-AE7F-4FD4-9EC7-1BF1F3628E63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8761" y="8230"/>
                <a:ext cx="716" cy="325"/>
              </a:xfrm>
              <a:custGeom>
                <a:avLst/>
                <a:gdLst>
                  <a:gd name="T0" fmla="*/ 0 w 21600"/>
                  <a:gd name="T1" fmla="*/ 0 h 21600"/>
                  <a:gd name="T2" fmla="*/ 24 w 21600"/>
                  <a:gd name="T3" fmla="*/ 5 h 21600"/>
                  <a:gd name="T4" fmla="*/ 0 w 21600"/>
                  <a:gd name="T5" fmla="*/ 5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41013" name="Group 127">
              <a:extLst>
                <a:ext uri="{FF2B5EF4-FFF2-40B4-BE49-F238E27FC236}">
                  <a16:creationId xmlns="" xmlns:a16="http://schemas.microsoft.com/office/drawing/2014/main" id="{60EDC826-BEE2-4B2A-A9D5-0DB3F97C24C5}"/>
                </a:ext>
              </a:extLst>
            </p:cNvPr>
            <p:cNvGrpSpPr>
              <a:grpSpLocks/>
            </p:cNvGrpSpPr>
            <p:nvPr/>
          </p:nvGrpSpPr>
          <p:grpSpPr bwMode="auto">
            <a:xfrm flipV="1">
              <a:off x="4784" y="1422"/>
              <a:ext cx="187" cy="151"/>
              <a:chOff x="8661" y="8686"/>
              <a:chExt cx="620" cy="3158"/>
            </a:xfrm>
          </p:grpSpPr>
          <p:sp>
            <p:nvSpPr>
              <p:cNvPr id="41025" name="Line 128">
                <a:extLst>
                  <a:ext uri="{FF2B5EF4-FFF2-40B4-BE49-F238E27FC236}">
                    <a16:creationId xmlns="" xmlns:a16="http://schemas.microsoft.com/office/drawing/2014/main" id="{BAFAA793-F470-47AC-9DF6-B5643E23C7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661" y="8686"/>
                <a:ext cx="0" cy="1595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1026" name="Line 129">
                <a:extLst>
                  <a:ext uri="{FF2B5EF4-FFF2-40B4-BE49-F238E27FC236}">
                    <a16:creationId xmlns="" xmlns:a16="http://schemas.microsoft.com/office/drawing/2014/main" id="{56F9AABE-F3B0-4C66-A131-F717BB4E57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61" y="10249"/>
                <a:ext cx="0" cy="1595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1027" name="Line 130">
                <a:extLst>
                  <a:ext uri="{FF2B5EF4-FFF2-40B4-BE49-F238E27FC236}">
                    <a16:creationId xmlns="" xmlns:a16="http://schemas.microsoft.com/office/drawing/2014/main" id="{7A9FC84A-0DF9-4F1C-BB70-2C95019406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9281" y="8686"/>
                <a:ext cx="0" cy="1595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1028" name="Line 131">
                <a:extLst>
                  <a:ext uri="{FF2B5EF4-FFF2-40B4-BE49-F238E27FC236}">
                    <a16:creationId xmlns="" xmlns:a16="http://schemas.microsoft.com/office/drawing/2014/main" id="{E664068C-036E-42A0-BC96-D287F3D000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9281" y="10249"/>
                <a:ext cx="0" cy="1595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41014" name="Line 132">
              <a:extLst>
                <a:ext uri="{FF2B5EF4-FFF2-40B4-BE49-F238E27FC236}">
                  <a16:creationId xmlns="" xmlns:a16="http://schemas.microsoft.com/office/drawing/2014/main" id="{100B7606-59E4-455F-B253-0E03639B7D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87" y="1432"/>
              <a:ext cx="234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015" name="Text Box 133">
              <a:extLst>
                <a:ext uri="{FF2B5EF4-FFF2-40B4-BE49-F238E27FC236}">
                  <a16:creationId xmlns="" xmlns:a16="http://schemas.microsoft.com/office/drawing/2014/main" id="{1ADB8339-1A11-4AE0-9D58-AFED300530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27" y="3710"/>
              <a:ext cx="655" cy="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zh-CN" sz="1800" b="1">
                  <a:solidFill>
                    <a:srgbClr val="3333FF"/>
                  </a:solidFill>
                  <a:latin typeface="Times New Roman" panose="02020603050405020304" pitchFamily="18" charset="0"/>
                </a:rPr>
                <a:t>W, x</a:t>
              </a:r>
              <a:r>
                <a:rPr kumimoji="1" lang="en-US" altLang="zh-CN" sz="1800" b="1" baseline="-25000">
                  <a:solidFill>
                    <a:srgbClr val="3333FF"/>
                  </a:solidFill>
                  <a:latin typeface="Times New Roman" panose="02020603050405020304" pitchFamily="18" charset="0"/>
                </a:rPr>
                <a:t>W</a:t>
              </a:r>
              <a:endParaRPr kumimoji="1" lang="en-US" altLang="zh-CN" sz="1800">
                <a:solidFill>
                  <a:srgbClr val="3333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1016" name="Text Box 134">
              <a:extLst>
                <a:ext uri="{FF2B5EF4-FFF2-40B4-BE49-F238E27FC236}">
                  <a16:creationId xmlns="" xmlns:a16="http://schemas.microsoft.com/office/drawing/2014/main" id="{484177C3-C634-46D0-9E93-DE90CF3958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34" y="2088"/>
              <a:ext cx="561" cy="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zh-CN" sz="1800" b="1">
                  <a:solidFill>
                    <a:srgbClr val="3333FF"/>
                  </a:solidFill>
                  <a:latin typeface="Times New Roman" panose="02020603050405020304" pitchFamily="18" charset="0"/>
                </a:rPr>
                <a:t>F, x</a:t>
              </a:r>
              <a:r>
                <a:rPr kumimoji="1" lang="en-US" altLang="zh-CN" sz="1800" b="1" baseline="-25000">
                  <a:solidFill>
                    <a:srgbClr val="3333FF"/>
                  </a:solidFill>
                  <a:latin typeface="Times New Roman" panose="02020603050405020304" pitchFamily="18" charset="0"/>
                </a:rPr>
                <a:t>F</a:t>
              </a:r>
              <a:endParaRPr kumimoji="1" lang="en-US" altLang="zh-CN" sz="1800">
                <a:solidFill>
                  <a:srgbClr val="3333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1017" name="Line 135">
              <a:extLst>
                <a:ext uri="{FF2B5EF4-FFF2-40B4-BE49-F238E27FC236}">
                  <a16:creationId xmlns="" xmlns:a16="http://schemas.microsoft.com/office/drawing/2014/main" id="{99F0473E-9464-4EBD-B480-6B964230F3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2" y="174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41018" name="Line 136">
              <a:extLst>
                <a:ext uri="{FF2B5EF4-FFF2-40B4-BE49-F238E27FC236}">
                  <a16:creationId xmlns="" xmlns:a16="http://schemas.microsoft.com/office/drawing/2014/main" id="{CB1B0AC1-33E7-4F05-A7F5-3BFE2CB8DA8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12" y="174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41019" name="Line 137">
              <a:extLst>
                <a:ext uri="{FF2B5EF4-FFF2-40B4-BE49-F238E27FC236}">
                  <a16:creationId xmlns="" xmlns:a16="http://schemas.microsoft.com/office/drawing/2014/main" id="{28849CDF-C3B3-4D12-95D6-C77E38534B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50" y="2678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41020" name="Line 138">
              <a:extLst>
                <a:ext uri="{FF2B5EF4-FFF2-40B4-BE49-F238E27FC236}">
                  <a16:creationId xmlns="" xmlns:a16="http://schemas.microsoft.com/office/drawing/2014/main" id="{E914BF85-F1BB-4CDB-A598-786AC340C6F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364" y="2658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graphicFrame>
          <p:nvGraphicFramePr>
            <p:cNvPr id="41021" name="Object 139">
              <a:extLst>
                <a:ext uri="{FF2B5EF4-FFF2-40B4-BE49-F238E27FC236}">
                  <a16:creationId xmlns="" xmlns:a16="http://schemas.microsoft.com/office/drawing/2014/main" id="{6671C09A-F00B-4055-B76B-EE1C67D00CB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740" y="1698"/>
            <a:ext cx="264" cy="2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2689" name="Equation" r:id="rId6" imgW="139639" imgH="152334" progId="Equation.3">
                    <p:embed/>
                  </p:oleObj>
                </mc:Choice>
                <mc:Fallback>
                  <p:oleObj name="Equation" r:id="rId6" imgW="139639" imgH="152334" progId="Equation.3">
                    <p:embed/>
                    <p:pic>
                      <p:nvPicPr>
                        <p:cNvPr id="0" name="Object 13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40" y="1698"/>
                          <a:ext cx="264" cy="2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1022" name="Object 140">
              <a:extLst>
                <a:ext uri="{FF2B5EF4-FFF2-40B4-BE49-F238E27FC236}">
                  <a16:creationId xmlns="" xmlns:a16="http://schemas.microsoft.com/office/drawing/2014/main" id="{A8EF3018-F476-4060-AF09-C090280A263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556" y="1698"/>
            <a:ext cx="248" cy="2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2690" name="Equation" r:id="rId8" imgW="139579" imgH="164957" progId="Equation.3">
                    <p:embed/>
                  </p:oleObj>
                </mc:Choice>
                <mc:Fallback>
                  <p:oleObj name="Equation" r:id="rId8" imgW="139579" imgH="164957" progId="Equation.3">
                    <p:embed/>
                    <p:pic>
                      <p:nvPicPr>
                        <p:cNvPr id="0" name="Object 14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56" y="1698"/>
                          <a:ext cx="248" cy="29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1023" name="Object 141">
              <a:extLst>
                <a:ext uri="{FF2B5EF4-FFF2-40B4-BE49-F238E27FC236}">
                  <a16:creationId xmlns="" xmlns:a16="http://schemas.microsoft.com/office/drawing/2014/main" id="{7F590575-5C83-4634-8942-787FB4C04D6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656" y="2658"/>
            <a:ext cx="336" cy="2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2691" name="Equation" r:id="rId10" imgW="177569" imgH="152202" progId="Equation.3">
                    <p:embed/>
                  </p:oleObj>
                </mc:Choice>
                <mc:Fallback>
                  <p:oleObj name="Equation" r:id="rId10" imgW="177569" imgH="152202" progId="Equation.3">
                    <p:embed/>
                    <p:pic>
                      <p:nvPicPr>
                        <p:cNvPr id="0" name="Object 14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56" y="2658"/>
                          <a:ext cx="336" cy="2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1024" name="Object 142">
              <a:extLst>
                <a:ext uri="{FF2B5EF4-FFF2-40B4-BE49-F238E27FC236}">
                  <a16:creationId xmlns="" xmlns:a16="http://schemas.microsoft.com/office/drawing/2014/main" id="{71F7B75D-7914-4B29-B1A6-B4589F78B4A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604" y="2658"/>
            <a:ext cx="315" cy="2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2692" name="Equation" r:id="rId12" imgW="177492" imgH="164814" progId="Equation.3">
                    <p:embed/>
                  </p:oleObj>
                </mc:Choice>
                <mc:Fallback>
                  <p:oleObj name="Equation" r:id="rId12" imgW="177492" imgH="164814" progId="Equation.3">
                    <p:embed/>
                    <p:pic>
                      <p:nvPicPr>
                        <p:cNvPr id="0" name="Object 14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04" y="2658"/>
                          <a:ext cx="315" cy="29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6" name="Group 143">
            <a:extLst>
              <a:ext uri="{FF2B5EF4-FFF2-40B4-BE49-F238E27FC236}">
                <a16:creationId xmlns="" xmlns:a16="http://schemas.microsoft.com/office/drawing/2014/main" id="{53FB14ED-AB23-43F0-9559-A7E89E3DCBB6}"/>
              </a:ext>
            </a:extLst>
          </p:cNvPr>
          <p:cNvGrpSpPr>
            <a:grpSpLocks/>
          </p:cNvGrpSpPr>
          <p:nvPr/>
        </p:nvGrpSpPr>
        <p:grpSpPr bwMode="auto">
          <a:xfrm>
            <a:off x="3017838" y="2333625"/>
            <a:ext cx="3733800" cy="4005263"/>
            <a:chOff x="528" y="1632"/>
            <a:chExt cx="2352" cy="2523"/>
          </a:xfrm>
        </p:grpSpPr>
        <p:graphicFrame>
          <p:nvGraphicFramePr>
            <p:cNvPr id="40976" name="Object 144">
              <a:extLst>
                <a:ext uri="{FF2B5EF4-FFF2-40B4-BE49-F238E27FC236}">
                  <a16:creationId xmlns="" xmlns:a16="http://schemas.microsoft.com/office/drawing/2014/main" id="{46E6DDC2-FA97-4B8F-9A49-D8D115C75FA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28" y="1632"/>
            <a:ext cx="2352" cy="252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2693" name="图片" r:id="rId14" imgW="1559560" imgH="1877060" progId="Word.Picture.8">
                    <p:embed/>
                  </p:oleObj>
                </mc:Choice>
                <mc:Fallback>
                  <p:oleObj name="图片" r:id="rId14" imgW="1559560" imgH="1877060" progId="Word.Picture.8">
                    <p:embed/>
                    <p:pic>
                      <p:nvPicPr>
                        <p:cNvPr id="0" name="Object 14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8" y="1632"/>
                          <a:ext cx="2352" cy="252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40977" name="Group 145">
              <a:extLst>
                <a:ext uri="{FF2B5EF4-FFF2-40B4-BE49-F238E27FC236}">
                  <a16:creationId xmlns="" xmlns:a16="http://schemas.microsoft.com/office/drawing/2014/main" id="{D9209970-8F7C-4B17-A9D8-B20D31456B1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62" y="3294"/>
              <a:ext cx="520" cy="585"/>
              <a:chOff x="4242" y="3246"/>
              <a:chExt cx="520" cy="585"/>
            </a:xfrm>
          </p:grpSpPr>
          <p:sp>
            <p:nvSpPr>
              <p:cNvPr id="40983" name="AutoShape 146">
                <a:extLst>
                  <a:ext uri="{FF2B5EF4-FFF2-40B4-BE49-F238E27FC236}">
                    <a16:creationId xmlns="" xmlns:a16="http://schemas.microsoft.com/office/drawing/2014/main" id="{42F75DF1-27FD-476A-81FF-38A8D51A8A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2" y="3400"/>
                <a:ext cx="477" cy="77"/>
              </a:xfrm>
              <a:prstGeom prst="leftArrow">
                <a:avLst>
                  <a:gd name="adj1" fmla="val 50000"/>
                  <a:gd name="adj2" fmla="val 154870"/>
                </a:avLst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¡"/>
                  <a:defRPr sz="27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zh-CN" altLang="en-US" sz="1800"/>
              </a:p>
            </p:txBody>
          </p:sp>
          <p:graphicFrame>
            <p:nvGraphicFramePr>
              <p:cNvPr id="40984" name="Object 147">
                <a:extLst>
                  <a:ext uri="{FF2B5EF4-FFF2-40B4-BE49-F238E27FC236}">
                    <a16:creationId xmlns="" xmlns:a16="http://schemas.microsoft.com/office/drawing/2014/main" id="{5B6BC67F-63C4-44AD-8C2C-5A9665E2423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415" y="3246"/>
              <a:ext cx="347" cy="20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2694" name="文档" r:id="rId16" imgW="229237" imgH="152825" progId="Word.Document.8">
                      <p:embed/>
                    </p:oleObj>
                  </mc:Choice>
                  <mc:Fallback>
                    <p:oleObj name="文档" r:id="rId16" imgW="229237" imgH="152825" progId="Word.Document.8">
                      <p:embed/>
                      <p:pic>
                        <p:nvPicPr>
                          <p:cNvPr id="0" name="Object 14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415" y="3246"/>
                            <a:ext cx="347" cy="20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0985" name="Object 148">
                <a:extLst>
                  <a:ext uri="{FF2B5EF4-FFF2-40B4-BE49-F238E27FC236}">
                    <a16:creationId xmlns="" xmlns:a16="http://schemas.microsoft.com/office/drawing/2014/main" id="{38E203A1-1295-4B62-AF63-FEC8BC3D02B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416" y="3600"/>
              <a:ext cx="228" cy="23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2695" name="文档" r:id="rId18" imgW="134247" imgH="151978" progId="Word.Document.8">
                      <p:embed/>
                    </p:oleObj>
                  </mc:Choice>
                  <mc:Fallback>
                    <p:oleObj name="文档" r:id="rId18" imgW="134247" imgH="151978" progId="Word.Document.8">
                      <p:embed/>
                      <p:pic>
                        <p:nvPicPr>
                          <p:cNvPr id="0" name="Object 148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416" y="3600"/>
                            <a:ext cx="228" cy="23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40986" name="AutoShape 149">
                <a:extLst>
                  <a:ext uri="{FF2B5EF4-FFF2-40B4-BE49-F238E27FC236}">
                    <a16:creationId xmlns="" xmlns:a16="http://schemas.microsoft.com/office/drawing/2014/main" id="{A2F1B6C2-F511-4D9F-87E3-F393DB7AFA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68" y="3552"/>
                <a:ext cx="261" cy="77"/>
              </a:xfrm>
              <a:prstGeom prst="leftArrow">
                <a:avLst>
                  <a:gd name="adj1" fmla="val 50000"/>
                  <a:gd name="adj2" fmla="val 84740"/>
                </a:avLst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¡"/>
                  <a:defRPr sz="27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zh-CN" altLang="en-US" sz="1800"/>
              </a:p>
            </p:txBody>
          </p:sp>
        </p:grpSp>
        <p:grpSp>
          <p:nvGrpSpPr>
            <p:cNvPr id="40978" name="Group 150">
              <a:extLst>
                <a:ext uri="{FF2B5EF4-FFF2-40B4-BE49-F238E27FC236}">
                  <a16:creationId xmlns="" xmlns:a16="http://schemas.microsoft.com/office/drawing/2014/main" id="{03247FC0-0D21-4CA1-BC9F-E2823E1BDD3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40" y="1902"/>
              <a:ext cx="650" cy="515"/>
              <a:chOff x="4320" y="1953"/>
              <a:chExt cx="650" cy="515"/>
            </a:xfrm>
          </p:grpSpPr>
          <p:sp>
            <p:nvSpPr>
              <p:cNvPr id="40979" name="AutoShape 151">
                <a:extLst>
                  <a:ext uri="{FF2B5EF4-FFF2-40B4-BE49-F238E27FC236}">
                    <a16:creationId xmlns="" xmlns:a16="http://schemas.microsoft.com/office/drawing/2014/main" id="{A8729E4A-DE31-4B11-B470-619BACBF09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0" y="2160"/>
                <a:ext cx="303" cy="116"/>
              </a:xfrm>
              <a:prstGeom prst="rightArrow">
                <a:avLst>
                  <a:gd name="adj1" fmla="val 50000"/>
                  <a:gd name="adj2" fmla="val 65302"/>
                </a:avLst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¡"/>
                  <a:defRPr sz="27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zh-CN" altLang="en-US" sz="1800"/>
              </a:p>
            </p:txBody>
          </p:sp>
          <p:graphicFrame>
            <p:nvGraphicFramePr>
              <p:cNvPr id="40980" name="Object 152">
                <a:extLst>
                  <a:ext uri="{FF2B5EF4-FFF2-40B4-BE49-F238E27FC236}">
                    <a16:creationId xmlns="" xmlns:a16="http://schemas.microsoft.com/office/drawing/2014/main" id="{6E4CDC1C-146D-43AC-9136-ECDDF55A3ED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372" y="2202"/>
              <a:ext cx="228" cy="23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2696" name="文档" r:id="rId20" imgW="134247" imgH="151978" progId="Word.Document.8">
                      <p:embed/>
                    </p:oleObj>
                  </mc:Choice>
                  <mc:Fallback>
                    <p:oleObj name="文档" r:id="rId20" imgW="134247" imgH="151978" progId="Word.Document.8">
                      <p:embed/>
                      <p:pic>
                        <p:nvPicPr>
                          <p:cNvPr id="0" name="Object 15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372" y="2202"/>
                            <a:ext cx="228" cy="23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40981" name="AutoShape 153">
                <a:extLst>
                  <a:ext uri="{FF2B5EF4-FFF2-40B4-BE49-F238E27FC236}">
                    <a16:creationId xmlns="" xmlns:a16="http://schemas.microsoft.com/office/drawing/2014/main" id="{14957D25-F50D-4F69-B242-C56AA23FC7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0" y="2352"/>
                <a:ext cx="650" cy="116"/>
              </a:xfrm>
              <a:prstGeom prst="rightArrow">
                <a:avLst>
                  <a:gd name="adj1" fmla="val 50000"/>
                  <a:gd name="adj2" fmla="val 140086"/>
                </a:avLst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¡"/>
                  <a:defRPr sz="27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zh-CN" altLang="en-US" sz="1800"/>
              </a:p>
            </p:txBody>
          </p:sp>
          <p:graphicFrame>
            <p:nvGraphicFramePr>
              <p:cNvPr id="40982" name="Object 154">
                <a:extLst>
                  <a:ext uri="{FF2B5EF4-FFF2-40B4-BE49-F238E27FC236}">
                    <a16:creationId xmlns="" xmlns:a16="http://schemas.microsoft.com/office/drawing/2014/main" id="{0046EE71-6226-4E14-894B-4DDA27C95C5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320" y="1953"/>
              <a:ext cx="347" cy="20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2697" name="文档" r:id="rId21" imgW="229237" imgH="152825" progId="Word.Document.8">
                      <p:embed/>
                    </p:oleObj>
                  </mc:Choice>
                  <mc:Fallback>
                    <p:oleObj name="文档" r:id="rId21" imgW="229237" imgH="152825" progId="Word.Document.8">
                      <p:embed/>
                      <p:pic>
                        <p:nvPicPr>
                          <p:cNvPr id="0" name="Object 15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320" y="1953"/>
                            <a:ext cx="347" cy="20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19" name="Group 155">
            <a:extLst>
              <a:ext uri="{FF2B5EF4-FFF2-40B4-BE49-F238E27FC236}">
                <a16:creationId xmlns="" xmlns:a16="http://schemas.microsoft.com/office/drawing/2014/main" id="{329C699B-CAAE-46CB-A4BA-4552267B3213}"/>
              </a:ext>
            </a:extLst>
          </p:cNvPr>
          <p:cNvGrpSpPr>
            <a:grpSpLocks/>
          </p:cNvGrpSpPr>
          <p:nvPr/>
        </p:nvGrpSpPr>
        <p:grpSpPr bwMode="auto">
          <a:xfrm>
            <a:off x="3779838" y="3933825"/>
            <a:ext cx="1676400" cy="922338"/>
            <a:chOff x="1008" y="2640"/>
            <a:chExt cx="1056" cy="581"/>
          </a:xfrm>
        </p:grpSpPr>
        <p:sp>
          <p:nvSpPr>
            <p:cNvPr id="40972" name="AutoShape 156">
              <a:extLst>
                <a:ext uri="{FF2B5EF4-FFF2-40B4-BE49-F238E27FC236}">
                  <a16:creationId xmlns="" xmlns:a16="http://schemas.microsoft.com/office/drawing/2014/main" id="{DCDE2E90-270E-459E-A7FD-F539CAF2E9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2" y="2736"/>
              <a:ext cx="336" cy="192"/>
            </a:xfrm>
            <a:prstGeom prst="rightArrow">
              <a:avLst>
                <a:gd name="adj1" fmla="val 50000"/>
                <a:gd name="adj2" fmla="val 43750"/>
              </a:avLst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CN" altLang="en-US" sz="1800"/>
            </a:p>
          </p:txBody>
        </p:sp>
        <p:sp>
          <p:nvSpPr>
            <p:cNvPr id="40973" name="AutoShape 157">
              <a:extLst>
                <a:ext uri="{FF2B5EF4-FFF2-40B4-BE49-F238E27FC236}">
                  <a16:creationId xmlns="" xmlns:a16="http://schemas.microsoft.com/office/drawing/2014/main" id="{620687F9-3C1F-4519-8653-0DD32E96C8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2" y="2976"/>
              <a:ext cx="336" cy="192"/>
            </a:xfrm>
            <a:prstGeom prst="leftArrow">
              <a:avLst>
                <a:gd name="adj1" fmla="val 50000"/>
                <a:gd name="adj2" fmla="val 43750"/>
              </a:avLst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CN" altLang="en-US" sz="1800"/>
            </a:p>
          </p:txBody>
        </p:sp>
        <p:graphicFrame>
          <p:nvGraphicFramePr>
            <p:cNvPr id="40974" name="Object 158">
              <a:extLst>
                <a:ext uri="{FF2B5EF4-FFF2-40B4-BE49-F238E27FC236}">
                  <a16:creationId xmlns="" xmlns:a16="http://schemas.microsoft.com/office/drawing/2014/main" id="{D1F2F267-F7DE-44FD-A802-0270E121233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704" y="2640"/>
            <a:ext cx="360" cy="3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2698" name="Equation" r:id="rId22" imgW="228501" imgH="203112" progId="Equation.3">
                    <p:embed/>
                  </p:oleObj>
                </mc:Choice>
                <mc:Fallback>
                  <p:oleObj name="Equation" r:id="rId22" imgW="228501" imgH="203112" progId="Equation.3">
                    <p:embed/>
                    <p:pic>
                      <p:nvPicPr>
                        <p:cNvPr id="0" name="Object 15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04" y="2640"/>
                          <a:ext cx="360" cy="32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0975" name="Object 159">
              <a:extLst>
                <a:ext uri="{FF2B5EF4-FFF2-40B4-BE49-F238E27FC236}">
                  <a16:creationId xmlns="" xmlns:a16="http://schemas.microsoft.com/office/drawing/2014/main" id="{08E0B7A0-39C2-43E8-B211-33F4721DA50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008" y="2880"/>
            <a:ext cx="384" cy="34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2699" name="Equation" r:id="rId24" imgW="228501" imgH="203112" progId="Equation.3">
                    <p:embed/>
                  </p:oleObj>
                </mc:Choice>
                <mc:Fallback>
                  <p:oleObj name="Equation" r:id="rId24" imgW="228501" imgH="203112" progId="Equation.3">
                    <p:embed/>
                    <p:pic>
                      <p:nvPicPr>
                        <p:cNvPr id="0" name="Object 15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08" y="2880"/>
                          <a:ext cx="384" cy="34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01568" name="Text Box 160">
            <a:extLst>
              <a:ext uri="{FF2B5EF4-FFF2-40B4-BE49-F238E27FC236}">
                <a16:creationId xmlns="" xmlns:a16="http://schemas.microsoft.com/office/drawing/2014/main" id="{04FBDD13-13D7-468F-A2C7-177F181D2F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2349500"/>
            <a:ext cx="2736850" cy="298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kumimoji="1" lang="en-US" altLang="zh-CN" sz="2000" b="1">
                <a:solidFill>
                  <a:srgbClr val="0000FF"/>
                </a:solidFill>
                <a:latin typeface="Times New Roman" panose="02020603050405020304" pitchFamily="18" charset="0"/>
              </a:rPr>
              <a:t>------</a:t>
            </a:r>
            <a:r>
              <a:rPr kumimoji="1" lang="zh-CN" altLang="en-US" sz="2000" b="1">
                <a:solidFill>
                  <a:srgbClr val="0000FF"/>
                </a:solidFill>
                <a:latin typeface="Times New Roman" panose="02020603050405020304" pitchFamily="18" charset="0"/>
              </a:rPr>
              <a:t>若组分</a:t>
            </a:r>
            <a:r>
              <a:rPr kumimoji="1" lang="en-US" altLang="zh-CN" sz="2000" b="1">
                <a:solidFill>
                  <a:srgbClr val="0000FF"/>
                </a:solidFill>
                <a:latin typeface="Times New Roman" panose="02020603050405020304" pitchFamily="18" charset="0"/>
              </a:rPr>
              <a:t>A</a:t>
            </a:r>
            <a:r>
              <a:rPr kumimoji="1" lang="zh-CN" altLang="en-US" sz="2000" b="1">
                <a:solidFill>
                  <a:srgbClr val="0000FF"/>
                </a:solidFill>
                <a:latin typeface="Times New Roman" panose="02020603050405020304" pitchFamily="18" charset="0"/>
              </a:rPr>
              <a:t>、</a:t>
            </a:r>
            <a:r>
              <a:rPr kumimoji="1" lang="en-US" altLang="zh-CN" sz="2000" b="1">
                <a:solidFill>
                  <a:srgbClr val="0000FF"/>
                </a:solidFill>
                <a:latin typeface="Times New Roman" panose="02020603050405020304" pitchFamily="18" charset="0"/>
              </a:rPr>
              <a:t>B</a:t>
            </a:r>
            <a:r>
              <a:rPr kumimoji="1" lang="zh-CN" altLang="en-US" sz="2000" b="1">
                <a:solidFill>
                  <a:srgbClr val="0000FF"/>
                </a:solidFill>
                <a:latin typeface="Times New Roman" panose="02020603050405020304" pitchFamily="18" charset="0"/>
              </a:rPr>
              <a:t>的摩尔（或质量）汽化潜热接近，则</a:t>
            </a:r>
            <a:r>
              <a:rPr kumimoji="1" lang="en-US" altLang="zh-CN" sz="2000" b="1">
                <a:solidFill>
                  <a:srgbClr val="0000FF"/>
                </a:solidFill>
                <a:latin typeface="Times New Roman" panose="02020603050405020304" pitchFamily="18" charset="0"/>
              </a:rPr>
              <a:t>N</a:t>
            </a:r>
            <a:r>
              <a:rPr kumimoji="1" lang="en-US" altLang="zh-CN" sz="2000" b="1" baseline="-25000">
                <a:solidFill>
                  <a:srgbClr val="0000FF"/>
                </a:solidFill>
                <a:latin typeface="Times New Roman" panose="02020603050405020304" pitchFamily="18" charset="0"/>
              </a:rPr>
              <a:t>A</a:t>
            </a:r>
            <a:r>
              <a:rPr kumimoji="1" lang="en-US" altLang="zh-CN" sz="2000" b="1">
                <a:solidFill>
                  <a:srgbClr val="0000FF"/>
                </a:solidFill>
                <a:latin typeface="Times New Roman" panose="02020603050405020304" pitchFamily="18" charset="0"/>
              </a:rPr>
              <a:t>=N</a:t>
            </a:r>
            <a:r>
              <a:rPr kumimoji="1" lang="en-US" altLang="zh-CN" sz="2000" b="1" baseline="-25000">
                <a:solidFill>
                  <a:srgbClr val="0000FF"/>
                </a:solidFill>
                <a:latin typeface="Times New Roman" panose="02020603050405020304" pitchFamily="18" charset="0"/>
              </a:rPr>
              <a:t>B</a:t>
            </a:r>
            <a:r>
              <a:rPr kumimoji="1" lang="zh-CN" altLang="en-US" sz="2000" b="1">
                <a:solidFill>
                  <a:srgbClr val="0000FF"/>
                </a:solidFill>
                <a:latin typeface="Times New Roman" panose="02020603050405020304" pitchFamily="18" charset="0"/>
              </a:rPr>
              <a:t>。于是，精馏段（或提馏段）汽（或液）流率沿塔不变。</a:t>
            </a:r>
          </a:p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kumimoji="1" lang="zh-CN" altLang="en-US" sz="2000" b="1">
                <a:solidFill>
                  <a:srgbClr val="0000FF"/>
                </a:solidFill>
                <a:latin typeface="Times New Roman" panose="02020603050405020304" pitchFamily="18" charset="0"/>
              </a:rPr>
              <a:t>  这样精馏段（或提馏段）就可列出一个通用的物料衡算式。</a:t>
            </a:r>
            <a:endParaRPr kumimoji="1" lang="en-US" altLang="zh-CN" sz="20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401569" name="Object 161">
            <a:extLst>
              <a:ext uri="{FF2B5EF4-FFF2-40B4-BE49-F238E27FC236}">
                <a16:creationId xmlns="" xmlns:a16="http://schemas.microsoft.com/office/drawing/2014/main" id="{E2888133-AC29-4075-8DE1-B3B3E36B8E0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32438" y="3171825"/>
          <a:ext cx="392112" cy="46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700" name="Equation" r:id="rId26" imgW="139579" imgH="164957" progId="Equation.3">
                  <p:embed/>
                </p:oleObj>
              </mc:Choice>
              <mc:Fallback>
                <p:oleObj name="Equation" r:id="rId26" imgW="139579" imgH="164957" progId="Equation.3">
                  <p:embed/>
                  <p:pic>
                    <p:nvPicPr>
                      <p:cNvPr id="0" name="Object 16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32438" y="3171825"/>
                        <a:ext cx="392112" cy="463550"/>
                      </a:xfrm>
                      <a:prstGeom prst="rect">
                        <a:avLst/>
                      </a:prstGeom>
                      <a:solidFill>
                        <a:srgbClr val="FFCC66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1570" name="Object 162">
            <a:extLst>
              <a:ext uri="{FF2B5EF4-FFF2-40B4-BE49-F238E27FC236}">
                <a16:creationId xmlns="" xmlns:a16="http://schemas.microsoft.com/office/drawing/2014/main" id="{D762744D-333C-4212-B174-E64B7E9BF9C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27438" y="5762625"/>
          <a:ext cx="392112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701" name="Equation" r:id="rId27" imgW="139639" imgH="152334" progId="Equation.3">
                  <p:embed/>
                </p:oleObj>
              </mc:Choice>
              <mc:Fallback>
                <p:oleObj name="Equation" r:id="rId27" imgW="139639" imgH="152334" progId="Equation.3">
                  <p:embed/>
                  <p:pic>
                    <p:nvPicPr>
                      <p:cNvPr id="0" name="Object 16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27438" y="5762625"/>
                        <a:ext cx="392112" cy="428625"/>
                      </a:xfrm>
                      <a:prstGeom prst="rect">
                        <a:avLst/>
                      </a:prstGeom>
                      <a:solidFill>
                        <a:srgbClr val="FFCC66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70" name="Rectangle 163">
            <a:extLst>
              <a:ext uri="{FF2B5EF4-FFF2-40B4-BE49-F238E27FC236}">
                <a16:creationId xmlns="" xmlns:a16="http://schemas.microsoft.com/office/drawing/2014/main" id="{9D05D4AE-E963-4E0D-921A-EAF371DB82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125538"/>
            <a:ext cx="4113213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1" lang="zh-CN" altLang="en-US" sz="2800" b="1">
                <a:solidFill>
                  <a:srgbClr val="3333FF"/>
                </a:solidFill>
              </a:rPr>
              <a:t>二、精、提馏段物料衡算</a:t>
            </a:r>
          </a:p>
        </p:txBody>
      </p:sp>
      <p:sp>
        <p:nvSpPr>
          <p:cNvPr id="401601" name="Text Box 193">
            <a:extLst>
              <a:ext uri="{FF2B5EF4-FFF2-40B4-BE49-F238E27FC236}">
                <a16:creationId xmlns="" xmlns:a16="http://schemas.microsoft.com/office/drawing/2014/main" id="{7AF7FA71-CCB9-43AE-B762-BC02334984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773238"/>
            <a:ext cx="53276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tabLst>
                <a:tab pos="20955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zh-CN" altLang="en-US" sz="2400" b="1">
                <a:solidFill>
                  <a:srgbClr val="FF00FF"/>
                </a:solidFill>
                <a:latin typeface="宋体" panose="02010600030101010101" pitchFamily="2" charset="-122"/>
              </a:rPr>
              <a:t>计算前提：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</a:rPr>
              <a:t>恒摩尔（或质量）流假定</a:t>
            </a: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="" xmlns:a16="http://schemas.microsoft.com/office/drawing/2014/main" id="{A8CEE968-D35E-4FA3-B353-2AD580CCBE1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980"/>
    </mc:Choice>
    <mc:Fallback xmlns="">
      <p:transition spd="slow" advTm="4498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01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5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4015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5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4015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6" dur="500"/>
                                        <p:tgtEl>
                                          <p:spTgt spid="4015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015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01568" grpId="0" build="p" autoUpdateAnimBg="0"/>
      <p:bldP spid="401601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灯片编号占位符 5">
            <a:extLst>
              <a:ext uri="{FF2B5EF4-FFF2-40B4-BE49-F238E27FC236}">
                <a16:creationId xmlns="" xmlns:a16="http://schemas.microsoft.com/office/drawing/2014/main" id="{325A68BF-CA63-4584-AF28-7E9F39FEA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3CEFEEC-6CF7-4EA0-9EBA-5E773ECB0EB6}" type="slidenum">
              <a:rPr lang="zh-CN" altLang="en-US" sz="1000"/>
              <a:pPr>
                <a:spcBef>
                  <a:spcPct val="0"/>
                </a:spcBef>
                <a:buClrTx/>
                <a:buFontTx/>
                <a:buNone/>
              </a:pPr>
              <a:t>50</a:t>
            </a:fld>
            <a:endParaRPr lang="en-US" altLang="zh-CN" sz="1000"/>
          </a:p>
        </p:txBody>
      </p:sp>
      <p:sp>
        <p:nvSpPr>
          <p:cNvPr id="119811" name="Rectangle 2">
            <a:extLst>
              <a:ext uri="{FF2B5EF4-FFF2-40B4-BE49-F238E27FC236}">
                <a16:creationId xmlns="" xmlns:a16="http://schemas.microsoft.com/office/drawing/2014/main" id="{1A730DD2-6E72-414D-B418-B02D12B093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kumimoji="1" lang="zh-CN" altLang="en-US" sz="2500" i="1">
                <a:solidFill>
                  <a:srgbClr val="3333FF"/>
                </a:solidFill>
                <a:latin typeface="Times New Roman" panose="02020603050405020304" pitchFamily="18" charset="0"/>
              </a:rPr>
              <a:t>八、精馏塔的热量衡算</a:t>
            </a:r>
          </a:p>
        </p:txBody>
      </p:sp>
      <p:graphicFrame>
        <p:nvGraphicFramePr>
          <p:cNvPr id="119812" name="Object 17">
            <a:extLst>
              <a:ext uri="{FF2B5EF4-FFF2-40B4-BE49-F238E27FC236}">
                <a16:creationId xmlns="" xmlns:a16="http://schemas.microsoft.com/office/drawing/2014/main" id="{A522257D-34AC-4577-8455-D35F702D61B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48263" y="1125538"/>
          <a:ext cx="3703637" cy="5057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135" name="图片" r:id="rId4" imgW="2321560" imgH="3169920" progId="Word.Picture.8">
                  <p:embed/>
                </p:oleObj>
              </mc:Choice>
              <mc:Fallback>
                <p:oleObj name="图片" r:id="rId4" imgW="2321560" imgH="3169920" progId="Word.Picture.8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263" y="1125538"/>
                        <a:ext cx="3703637" cy="5057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9813" name="Rectangle 18">
            <a:extLst>
              <a:ext uri="{FF2B5EF4-FFF2-40B4-BE49-F238E27FC236}">
                <a16:creationId xmlns="" xmlns:a16="http://schemas.microsoft.com/office/drawing/2014/main" id="{F83C0F8C-0009-41CB-958F-75F95391EA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7888" y="1314450"/>
            <a:ext cx="1981200" cy="4562475"/>
          </a:xfrm>
          <a:prstGeom prst="rect">
            <a:avLst/>
          </a:prstGeom>
          <a:noFill/>
          <a:ln w="38100">
            <a:solidFill>
              <a:srgbClr val="FF33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CN" altLang="en-US" sz="1800"/>
          </a:p>
        </p:txBody>
      </p:sp>
      <p:graphicFrame>
        <p:nvGraphicFramePr>
          <p:cNvPr id="501779" name="Object 19">
            <a:extLst>
              <a:ext uri="{FF2B5EF4-FFF2-40B4-BE49-F238E27FC236}">
                <a16:creationId xmlns="" xmlns:a16="http://schemas.microsoft.com/office/drawing/2014/main" id="{2373DDF8-42D7-43C3-8288-F40E8920E06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27088" y="1844675"/>
          <a:ext cx="4532312" cy="52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136" name="公式" r:id="rId6" imgW="1981200" imgH="228600" progId="Equation.3">
                  <p:embed/>
                </p:oleObj>
              </mc:Choice>
              <mc:Fallback>
                <p:oleObj name="公式" r:id="rId6" imgW="1981200" imgH="228600" progId="Equation.3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088" y="1844675"/>
                        <a:ext cx="4532312" cy="523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1780" name="Object 20">
            <a:extLst>
              <a:ext uri="{FF2B5EF4-FFF2-40B4-BE49-F238E27FC236}">
                <a16:creationId xmlns="" xmlns:a16="http://schemas.microsoft.com/office/drawing/2014/main" id="{D144BC85-3504-408E-9818-F2E196ECA15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08175" y="3933825"/>
          <a:ext cx="2087563" cy="528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137" name="公式" r:id="rId8" imgW="901309" imgH="228501" progId="Equation.3">
                  <p:embed/>
                </p:oleObj>
              </mc:Choice>
              <mc:Fallback>
                <p:oleObj name="公式" r:id="rId8" imgW="901309" imgH="228501" progId="Equation.3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8175" y="3933825"/>
                        <a:ext cx="2087563" cy="528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1781" name="Object 21">
            <a:extLst>
              <a:ext uri="{FF2B5EF4-FFF2-40B4-BE49-F238E27FC236}">
                <a16:creationId xmlns="" xmlns:a16="http://schemas.microsoft.com/office/drawing/2014/main" id="{E6255596-7AB2-487D-9D6A-5BBDEC95319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8313" y="4797425"/>
          <a:ext cx="439737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138" name="文档" r:id="rId10" imgW="1714500" imgH="228600" progId="Word.Document.8">
                  <p:embed/>
                </p:oleObj>
              </mc:Choice>
              <mc:Fallback>
                <p:oleObj name="文档" r:id="rId10" imgW="1714500" imgH="228600" progId="Word.Document.8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4797425"/>
                        <a:ext cx="4397375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1782" name="Text Box 22">
            <a:extLst>
              <a:ext uri="{FF2B5EF4-FFF2-40B4-BE49-F238E27FC236}">
                <a16:creationId xmlns="" xmlns:a16="http://schemas.microsoft.com/office/drawing/2014/main" id="{DA84B331-58E6-416F-B43F-6AFE16E16B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2708275"/>
            <a:ext cx="44958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50000"/>
              </a:spcBef>
              <a:buClrTx/>
              <a:buFontTx/>
              <a:buNone/>
            </a:pPr>
            <a:r>
              <a:rPr kumimoji="1" lang="zh-CN" altLang="en-US" sz="2400" b="1">
                <a:latin typeface="Times New Roman" panose="02020603050405020304" pitchFamily="18" charset="0"/>
              </a:rPr>
              <a:t>   通常</a:t>
            </a:r>
            <a:r>
              <a:rPr kumimoji="1" lang="en-US" altLang="zh-CN" sz="2400" b="1">
                <a:latin typeface="Times New Roman" panose="02020603050405020304" pitchFamily="18" charset="0"/>
              </a:rPr>
              <a:t>Q</a:t>
            </a:r>
            <a:r>
              <a:rPr kumimoji="1" lang="en-US" altLang="zh-CN" sz="2400" b="1" baseline="-25000">
                <a:latin typeface="Times New Roman" panose="02020603050405020304" pitchFamily="18" charset="0"/>
              </a:rPr>
              <a:t>F</a:t>
            </a:r>
            <a:r>
              <a:rPr kumimoji="1" lang="zh-CN" altLang="en-US" sz="2400" b="1">
                <a:latin typeface="Times New Roman" panose="02020603050405020304" pitchFamily="18" charset="0"/>
              </a:rPr>
              <a:t>、</a:t>
            </a:r>
            <a:r>
              <a:rPr kumimoji="1" lang="en-US" altLang="zh-CN" sz="2400" b="1">
                <a:latin typeface="Times New Roman" panose="02020603050405020304" pitchFamily="18" charset="0"/>
              </a:rPr>
              <a:t>Q</a:t>
            </a:r>
            <a:r>
              <a:rPr kumimoji="1" lang="en-US" altLang="zh-CN" sz="2400" b="1" baseline="-25000">
                <a:latin typeface="Times New Roman" panose="02020603050405020304" pitchFamily="18" charset="0"/>
              </a:rPr>
              <a:t>D</a:t>
            </a:r>
            <a:r>
              <a:rPr kumimoji="1" lang="zh-CN" altLang="en-US" sz="2400" b="1">
                <a:latin typeface="Times New Roman" panose="02020603050405020304" pitchFamily="18" charset="0"/>
              </a:rPr>
              <a:t>、</a:t>
            </a:r>
            <a:r>
              <a:rPr kumimoji="1" lang="en-US" altLang="zh-CN" sz="2400" b="1">
                <a:latin typeface="Times New Roman" panose="02020603050405020304" pitchFamily="18" charset="0"/>
              </a:rPr>
              <a:t>Q</a:t>
            </a:r>
            <a:r>
              <a:rPr kumimoji="1" lang="en-US" altLang="zh-CN" sz="2400" b="1" baseline="-25000">
                <a:latin typeface="Times New Roman" panose="02020603050405020304" pitchFamily="18" charset="0"/>
              </a:rPr>
              <a:t>W</a:t>
            </a:r>
            <a:r>
              <a:rPr kumimoji="1" lang="zh-CN" altLang="en-US" sz="2400" b="1">
                <a:latin typeface="Times New Roman" panose="02020603050405020304" pitchFamily="18" charset="0"/>
              </a:rPr>
              <a:t>数值较小，可忽略不计，于是</a:t>
            </a:r>
          </a:p>
        </p:txBody>
      </p:sp>
      <p:sp>
        <p:nvSpPr>
          <p:cNvPr id="119818" name="Text Box 23">
            <a:extLst>
              <a:ext uri="{FF2B5EF4-FFF2-40B4-BE49-F238E27FC236}">
                <a16:creationId xmlns="" xmlns:a16="http://schemas.microsoft.com/office/drawing/2014/main" id="{67E519F6-7C62-4D4A-A389-9E2CB31283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196975"/>
            <a:ext cx="3657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spcBef>
                <a:spcPct val="50000"/>
              </a:spcBef>
              <a:buClrTx/>
              <a:buFontTx/>
              <a:buNone/>
            </a:pPr>
            <a:r>
              <a:rPr kumimoji="1" lang="zh-CN" altLang="en-US" sz="2400" b="1">
                <a:solidFill>
                  <a:srgbClr val="FF00FF"/>
                </a:solidFill>
                <a:latin typeface="Times New Roman" panose="02020603050405020304" pitchFamily="18" charset="0"/>
              </a:rPr>
              <a:t>    </a:t>
            </a:r>
            <a:r>
              <a:rPr kumimoji="1" lang="en-US" altLang="zh-CN" sz="2400" b="1">
                <a:solidFill>
                  <a:srgbClr val="FF00FF"/>
                </a:solidFill>
                <a:latin typeface="Times New Roman" panose="02020603050405020304" pitchFamily="18" charset="0"/>
              </a:rPr>
              <a:t>3</a:t>
            </a:r>
            <a:r>
              <a:rPr kumimoji="1" lang="zh-CN" altLang="en-US" sz="2400" b="1">
                <a:solidFill>
                  <a:srgbClr val="FF00FF"/>
                </a:solidFill>
                <a:latin typeface="Times New Roman" panose="02020603050405020304" pitchFamily="18" charset="0"/>
              </a:rPr>
              <a:t>．</a:t>
            </a:r>
            <a:r>
              <a:rPr kumimoji="1" lang="zh-CN" altLang="en-US" sz="2400" b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zh-CN" altLang="en-US" sz="2400" b="1">
                <a:solidFill>
                  <a:srgbClr val="FF00FF"/>
                </a:solidFill>
                <a:latin typeface="Times New Roman" panose="02020603050405020304" pitchFamily="18" charset="0"/>
              </a:rPr>
              <a:t>全塔热量衡算</a:t>
            </a:r>
            <a:endParaRPr kumimoji="1" lang="zh-CN" altLang="en-US" sz="2400">
              <a:solidFill>
                <a:srgbClr val="FF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9819" name="Text Box 24">
            <a:extLst>
              <a:ext uri="{FF2B5EF4-FFF2-40B4-BE49-F238E27FC236}">
                <a16:creationId xmlns="" xmlns:a16="http://schemas.microsoft.com/office/drawing/2014/main" id="{0159B9CE-C4CF-4D9B-9BE3-35A356610B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6188" y="836613"/>
            <a:ext cx="5762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kumimoji="1" lang="en-US" altLang="zh-CN" sz="2400" b="1">
                <a:latin typeface="Times New Roman" panose="02020603050405020304" pitchFamily="18" charset="0"/>
              </a:rPr>
              <a:t>Q</a:t>
            </a:r>
            <a:r>
              <a:rPr kumimoji="1" lang="en-US" altLang="zh-CN" sz="2400" b="1" baseline="-25000">
                <a:latin typeface="Times New Roman" panose="02020603050405020304" pitchFamily="18" charset="0"/>
              </a:rPr>
              <a:t>C</a:t>
            </a:r>
          </a:p>
        </p:txBody>
      </p:sp>
      <p:sp>
        <p:nvSpPr>
          <p:cNvPr id="119820" name="Text Box 25">
            <a:extLst>
              <a:ext uri="{FF2B5EF4-FFF2-40B4-BE49-F238E27FC236}">
                <a16:creationId xmlns="" xmlns:a16="http://schemas.microsoft.com/office/drawing/2014/main" id="{505A8C4C-1382-4BE4-92AE-7792C98984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6188" y="5734050"/>
            <a:ext cx="5762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kumimoji="1" lang="en-US" altLang="zh-CN" sz="2400" b="1">
                <a:latin typeface="Times New Roman" panose="02020603050405020304" pitchFamily="18" charset="0"/>
              </a:rPr>
              <a:t>Q</a:t>
            </a:r>
            <a:r>
              <a:rPr kumimoji="1" lang="en-US" altLang="zh-CN" sz="2400" b="1" baseline="-25000">
                <a:latin typeface="Times New Roman" panose="02020603050405020304" pitchFamily="18" charset="0"/>
              </a:rPr>
              <a:t>B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017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5017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5017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5017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82" grpId="0" build="p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DAB4BB37-3146-488B-878E-AC93FE2C4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E990F9-ABAC-41AC-82A2-722B02F9182D}" type="slidenum">
              <a:rPr lang="zh-CN" altLang="en-US" smtClean="0"/>
              <a:pPr>
                <a:defRPr/>
              </a:pPr>
              <a:t>51</a:t>
            </a:fld>
            <a:endParaRPr lang="en-US" altLang="zh-CN"/>
          </a:p>
        </p:txBody>
      </p:sp>
      <p:sp>
        <p:nvSpPr>
          <p:cNvPr id="5" name="Rectangle 2">
            <a:extLst>
              <a:ext uri="{FF2B5EF4-FFF2-40B4-BE49-F238E27FC236}">
                <a16:creationId xmlns="" xmlns:a16="http://schemas.microsoft.com/office/drawing/2014/main" id="{2F5AE545-9C23-49EB-884D-AAD7B8FCEE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r>
              <a:rPr lang="zh-CN" altLang="en-US" sz="3000" dirty="0">
                <a:solidFill>
                  <a:srgbClr val="800080"/>
                </a:solidFill>
              </a:rPr>
              <a:t>小结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="" xmlns:a16="http://schemas.microsoft.com/office/drawing/2014/main" id="{A11A53A8-BC86-445C-A6EC-1411C160945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9750" y="1125538"/>
          <a:ext cx="5248275" cy="5732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580" name="文档" r:id="rId3" imgW="3091180" imgH="3370580" progId="Word.Document.8">
                  <p:embed/>
                </p:oleObj>
              </mc:Choice>
              <mc:Fallback>
                <p:oleObj name="文档" r:id="rId3" imgW="3091180" imgH="3370580" progId="Word.Document.8">
                  <p:embed/>
                  <p:pic>
                    <p:nvPicPr>
                      <p:cNvPr id="144388" name="Object 5">
                        <a:extLst>
                          <a:ext uri="{FF2B5EF4-FFF2-40B4-BE49-F238E27FC236}">
                            <a16:creationId xmlns="" xmlns:a16="http://schemas.microsoft.com/office/drawing/2014/main" id="{D4D58BCA-29C9-46AA-B118-75F5E9363F5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1125538"/>
                        <a:ext cx="5248275" cy="5732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="" xmlns:a16="http://schemas.microsoft.com/office/drawing/2014/main" id="{434DC3DD-357A-453C-8F17-2E06A8F1F3C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27763" y="1196975"/>
          <a:ext cx="2470150" cy="5327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581" name="文档" r:id="rId5" imgW="1508760" imgH="3256280" progId="Word.Document.8">
                  <p:embed/>
                </p:oleObj>
              </mc:Choice>
              <mc:Fallback>
                <p:oleObj name="文档" r:id="rId5" imgW="1508760" imgH="3256280" progId="Word.Document.8">
                  <p:embed/>
                  <p:pic>
                    <p:nvPicPr>
                      <p:cNvPr id="144389" name="Object 6">
                        <a:extLst>
                          <a:ext uri="{FF2B5EF4-FFF2-40B4-BE49-F238E27FC236}">
                            <a16:creationId xmlns="" xmlns:a16="http://schemas.microsoft.com/office/drawing/2014/main" id="{D50C6916-4C03-4EBB-9BF5-F7C7219A57B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7763" y="1196975"/>
                        <a:ext cx="2470150" cy="5327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32521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灯片编号占位符 5">
            <a:extLst>
              <a:ext uri="{FF2B5EF4-FFF2-40B4-BE49-F238E27FC236}">
                <a16:creationId xmlns="" xmlns:a16="http://schemas.microsoft.com/office/drawing/2014/main" id="{56ECD7D8-121E-443D-9364-1645C3F9D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AE5F552-28AD-4A6E-B0BE-1EFE6982F4B4}" type="slidenum">
              <a:rPr lang="zh-CN" altLang="en-US" sz="1000"/>
              <a:pPr>
                <a:spcBef>
                  <a:spcPct val="0"/>
                </a:spcBef>
                <a:buClrTx/>
                <a:buFontTx/>
                <a:buNone/>
              </a:pPr>
              <a:t>52</a:t>
            </a:fld>
            <a:endParaRPr lang="en-US" altLang="zh-CN" sz="1000"/>
          </a:p>
        </p:txBody>
      </p:sp>
      <p:sp>
        <p:nvSpPr>
          <p:cNvPr id="145411" name="Rectangle 2">
            <a:extLst>
              <a:ext uri="{FF2B5EF4-FFF2-40B4-BE49-F238E27FC236}">
                <a16:creationId xmlns="" xmlns:a16="http://schemas.microsoft.com/office/drawing/2014/main" id="{937C4C97-696F-48A6-8E4C-BB27E25616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z="3000">
                <a:solidFill>
                  <a:srgbClr val="800080"/>
                </a:solidFill>
              </a:rPr>
              <a:t>小结</a:t>
            </a:r>
          </a:p>
        </p:txBody>
      </p:sp>
      <p:graphicFrame>
        <p:nvGraphicFramePr>
          <p:cNvPr id="145412" name="Object 6">
            <a:extLst>
              <a:ext uri="{FF2B5EF4-FFF2-40B4-BE49-F238E27FC236}">
                <a16:creationId xmlns="" xmlns:a16="http://schemas.microsoft.com/office/drawing/2014/main" id="{1B8C0B5B-0F5F-4263-A857-B1ACFC8B5B5E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720725" y="1730375"/>
          <a:ext cx="7559675" cy="440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493" name="Document" r:id="rId3" imgW="3050540" imgH="2085340" progId="Word.Document.8">
                  <p:embed/>
                </p:oleObj>
              </mc:Choice>
              <mc:Fallback>
                <p:oleObj name="Document" r:id="rId3" imgW="3050540" imgH="2085340" progId="Word.Document.8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0725" y="1730375"/>
                        <a:ext cx="7559675" cy="4403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灯片编号占位符 5">
            <a:extLst>
              <a:ext uri="{FF2B5EF4-FFF2-40B4-BE49-F238E27FC236}">
                <a16:creationId xmlns="" xmlns:a16="http://schemas.microsoft.com/office/drawing/2014/main" id="{EE3C3564-EB9A-430E-A5ED-33ADE3195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0D7E082-E314-46C3-82DE-93EC3E2A3F83}" type="slidenum">
              <a:rPr lang="zh-CN" altLang="en-US" sz="1000"/>
              <a:pPr>
                <a:spcBef>
                  <a:spcPct val="0"/>
                </a:spcBef>
                <a:buClrTx/>
                <a:buFontTx/>
                <a:buNone/>
              </a:pPr>
              <a:t>53</a:t>
            </a:fld>
            <a:endParaRPr lang="en-US" altLang="zh-CN" sz="1000"/>
          </a:p>
        </p:txBody>
      </p:sp>
      <p:sp>
        <p:nvSpPr>
          <p:cNvPr id="146435" name="Rectangle 2">
            <a:extLst>
              <a:ext uri="{FF2B5EF4-FFF2-40B4-BE49-F238E27FC236}">
                <a16:creationId xmlns="" xmlns:a16="http://schemas.microsoft.com/office/drawing/2014/main" id="{5FA9E1C1-444B-4208-8C28-0372E694E6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z="3000">
                <a:solidFill>
                  <a:srgbClr val="800080"/>
                </a:solidFill>
              </a:rPr>
              <a:t>小结</a:t>
            </a:r>
          </a:p>
        </p:txBody>
      </p:sp>
      <p:graphicFrame>
        <p:nvGraphicFramePr>
          <p:cNvPr id="146436" name="Object 5">
            <a:extLst>
              <a:ext uri="{FF2B5EF4-FFF2-40B4-BE49-F238E27FC236}">
                <a16:creationId xmlns="" xmlns:a16="http://schemas.microsoft.com/office/drawing/2014/main" id="{1A0DE3FB-422A-429F-B110-BD619199B3C7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684213" y="1196975"/>
          <a:ext cx="7200900" cy="5567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517" name="文档" r:id="rId3" imgW="3695700" imgH="2857500" progId="Word.Document.8">
                  <p:embed/>
                </p:oleObj>
              </mc:Choice>
              <mc:Fallback>
                <p:oleObj name="文档" r:id="rId3" imgW="3695700" imgH="2857500" progId="Word.Document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1196975"/>
                        <a:ext cx="7200900" cy="5567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灯片编号占位符 5">
            <a:extLst>
              <a:ext uri="{FF2B5EF4-FFF2-40B4-BE49-F238E27FC236}">
                <a16:creationId xmlns="" xmlns:a16="http://schemas.microsoft.com/office/drawing/2014/main" id="{A03F9EEB-E112-4334-8A8F-256120115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38F5FE3-E52D-4522-B36D-48DFFC336FF1}" type="slidenum">
              <a:rPr lang="zh-CN" altLang="en-US" sz="1000"/>
              <a:pPr>
                <a:spcBef>
                  <a:spcPct val="0"/>
                </a:spcBef>
                <a:buClrTx/>
                <a:buFontTx/>
                <a:buNone/>
              </a:pPr>
              <a:t>54</a:t>
            </a:fld>
            <a:endParaRPr lang="en-US" altLang="zh-CN" sz="1000"/>
          </a:p>
        </p:txBody>
      </p:sp>
      <p:sp>
        <p:nvSpPr>
          <p:cNvPr id="147459" name="Rectangle 2">
            <a:extLst>
              <a:ext uri="{FF2B5EF4-FFF2-40B4-BE49-F238E27FC236}">
                <a16:creationId xmlns="" xmlns:a16="http://schemas.microsoft.com/office/drawing/2014/main" id="{34600EE0-CFCE-4B86-BC00-F0037E1E4D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z="3000">
                <a:solidFill>
                  <a:srgbClr val="800080"/>
                </a:solidFill>
              </a:rPr>
              <a:t>小结</a:t>
            </a:r>
          </a:p>
        </p:txBody>
      </p:sp>
      <p:graphicFrame>
        <p:nvGraphicFramePr>
          <p:cNvPr id="147460" name="Object 5">
            <a:extLst>
              <a:ext uri="{FF2B5EF4-FFF2-40B4-BE49-F238E27FC236}">
                <a16:creationId xmlns="" xmlns:a16="http://schemas.microsoft.com/office/drawing/2014/main" id="{3D7E3031-5341-480C-AE00-A9266A848470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755650" y="1890713"/>
          <a:ext cx="7056438" cy="199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541" name="文档" r:id="rId3" imgW="3578860" imgH="1188720" progId="Word.Document.8">
                  <p:embed/>
                </p:oleObj>
              </mc:Choice>
              <mc:Fallback>
                <p:oleObj name="文档" r:id="rId3" imgW="3578860" imgH="1188720" progId="Word.Document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" y="1890713"/>
                        <a:ext cx="7056438" cy="1990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灯片编号占位符 5">
            <a:extLst>
              <a:ext uri="{FF2B5EF4-FFF2-40B4-BE49-F238E27FC236}">
                <a16:creationId xmlns="" xmlns:a16="http://schemas.microsoft.com/office/drawing/2014/main" id="{4D1B4217-19B0-4C20-9B25-9F860C1F1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571C859-9E96-4950-A106-4D69A4D1A9DD}" type="slidenum">
              <a:rPr lang="zh-CN" altLang="en-US" sz="1000"/>
              <a:pPr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en-US" altLang="zh-CN" sz="1000"/>
          </a:p>
        </p:txBody>
      </p:sp>
      <p:sp>
        <p:nvSpPr>
          <p:cNvPr id="41987" name="Rectangle 2">
            <a:extLst>
              <a:ext uri="{FF2B5EF4-FFF2-40B4-BE49-F238E27FC236}">
                <a16:creationId xmlns="" xmlns:a16="http://schemas.microsoft.com/office/drawing/2014/main" id="{C79BF39A-8DE2-464D-80B9-E4C5DBABA8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kumimoji="1" lang="zh-CN" altLang="en-US" sz="2500">
                <a:solidFill>
                  <a:srgbClr val="3333FF"/>
                </a:solidFill>
              </a:rPr>
              <a:t>二、精、提馏段物料衡算</a:t>
            </a:r>
          </a:p>
        </p:txBody>
      </p:sp>
      <p:sp>
        <p:nvSpPr>
          <p:cNvPr id="41988" name="Text Box 127">
            <a:extLst>
              <a:ext uri="{FF2B5EF4-FFF2-40B4-BE49-F238E27FC236}">
                <a16:creationId xmlns="" xmlns:a16="http://schemas.microsoft.com/office/drawing/2014/main" id="{34B021CA-3F0D-48DA-85BF-CD0A81EC76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6575" y="2924175"/>
            <a:ext cx="9874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kumimoji="1" lang="en-US" altLang="zh-CN" sz="2400" b="1">
                <a:solidFill>
                  <a:srgbClr val="3333FF"/>
                </a:solidFill>
                <a:latin typeface="Times New Roman" panose="02020603050405020304" pitchFamily="18" charset="0"/>
              </a:rPr>
              <a:t>D, x</a:t>
            </a:r>
            <a:r>
              <a:rPr kumimoji="1" lang="en-US" altLang="zh-CN" sz="2400" b="1" baseline="-25000">
                <a:solidFill>
                  <a:srgbClr val="3333FF"/>
                </a:solidFill>
                <a:latin typeface="Times New Roman" panose="02020603050405020304" pitchFamily="18" charset="0"/>
              </a:rPr>
              <a:t>D</a:t>
            </a:r>
            <a:endParaRPr kumimoji="1" lang="en-US" altLang="zh-CN" sz="900">
              <a:solidFill>
                <a:srgbClr val="3333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41989" name="Line 129">
            <a:extLst>
              <a:ext uri="{FF2B5EF4-FFF2-40B4-BE49-F238E27FC236}">
                <a16:creationId xmlns="" xmlns:a16="http://schemas.microsoft.com/office/drawing/2014/main" id="{A3646F1E-3AF7-496D-96C7-825D09BDC014}"/>
              </a:ext>
            </a:extLst>
          </p:cNvPr>
          <p:cNvSpPr>
            <a:spLocks noChangeShapeType="1"/>
          </p:cNvSpPr>
          <p:nvPr/>
        </p:nvSpPr>
        <p:spPr bwMode="auto">
          <a:xfrm rot="16200000" flipV="1">
            <a:off x="6238082" y="4687093"/>
            <a:ext cx="0" cy="633413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triangle" w="sm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41990" name="Group 130">
            <a:extLst>
              <a:ext uri="{FF2B5EF4-FFF2-40B4-BE49-F238E27FC236}">
                <a16:creationId xmlns="" xmlns:a16="http://schemas.microsoft.com/office/drawing/2014/main" id="{C03C9903-CCB8-47D4-99CB-F458BF67AF96}"/>
              </a:ext>
            </a:extLst>
          </p:cNvPr>
          <p:cNvGrpSpPr>
            <a:grpSpLocks/>
          </p:cNvGrpSpPr>
          <p:nvPr/>
        </p:nvGrpSpPr>
        <p:grpSpPr bwMode="auto">
          <a:xfrm>
            <a:off x="6554788" y="2803525"/>
            <a:ext cx="881062" cy="2713038"/>
            <a:chOff x="8661" y="8686"/>
            <a:chExt cx="620" cy="3158"/>
          </a:xfrm>
        </p:grpSpPr>
        <p:sp>
          <p:nvSpPr>
            <p:cNvPr id="42056" name="Line 131">
              <a:extLst>
                <a:ext uri="{FF2B5EF4-FFF2-40B4-BE49-F238E27FC236}">
                  <a16:creationId xmlns="" xmlns:a16="http://schemas.microsoft.com/office/drawing/2014/main" id="{A62C4C6B-9874-4CB7-A9BB-076CBF50FB4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661" y="8686"/>
              <a:ext cx="0" cy="159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2057" name="Line 132">
              <a:extLst>
                <a:ext uri="{FF2B5EF4-FFF2-40B4-BE49-F238E27FC236}">
                  <a16:creationId xmlns="" xmlns:a16="http://schemas.microsoft.com/office/drawing/2014/main" id="{BD68D791-B6E0-47A7-9A6D-682E0E5722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61" y="10249"/>
              <a:ext cx="0" cy="159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2058" name="Line 133">
              <a:extLst>
                <a:ext uri="{FF2B5EF4-FFF2-40B4-BE49-F238E27FC236}">
                  <a16:creationId xmlns="" xmlns:a16="http://schemas.microsoft.com/office/drawing/2014/main" id="{BF1773C4-8932-4F92-9243-34DF2F48D54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9281" y="8686"/>
              <a:ext cx="0" cy="159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2059" name="Line 134">
              <a:extLst>
                <a:ext uri="{FF2B5EF4-FFF2-40B4-BE49-F238E27FC236}">
                  <a16:creationId xmlns="" xmlns:a16="http://schemas.microsoft.com/office/drawing/2014/main" id="{E129C73F-3AAD-4A08-B422-5885222AEA8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281" y="10249"/>
              <a:ext cx="0" cy="159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41991" name="Group 138">
            <a:extLst>
              <a:ext uri="{FF2B5EF4-FFF2-40B4-BE49-F238E27FC236}">
                <a16:creationId xmlns="" xmlns:a16="http://schemas.microsoft.com/office/drawing/2014/main" id="{6143D2CB-23A5-4D9E-99C0-CBD94DC1ACA7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6554788" y="2514600"/>
            <a:ext cx="881062" cy="361950"/>
            <a:chOff x="8661" y="11779"/>
            <a:chExt cx="620" cy="716"/>
          </a:xfrm>
        </p:grpSpPr>
        <p:sp>
          <p:nvSpPr>
            <p:cNvPr id="42054" name="Arc 139">
              <a:extLst>
                <a:ext uri="{FF2B5EF4-FFF2-40B4-BE49-F238E27FC236}">
                  <a16:creationId xmlns="" xmlns:a16="http://schemas.microsoft.com/office/drawing/2014/main" id="{3EF87584-CF40-41D1-9579-BECBC2FEDD70}"/>
                </a:ext>
              </a:extLst>
            </p:cNvPr>
            <p:cNvSpPr>
              <a:spLocks/>
            </p:cNvSpPr>
            <p:nvPr/>
          </p:nvSpPr>
          <p:spPr bwMode="auto">
            <a:xfrm rot="16200000" flipH="1">
              <a:off x="8466" y="11974"/>
              <a:ext cx="716" cy="325"/>
            </a:xfrm>
            <a:custGeom>
              <a:avLst/>
              <a:gdLst>
                <a:gd name="T0" fmla="*/ 0 w 21600"/>
                <a:gd name="T1" fmla="*/ 0 h 21600"/>
                <a:gd name="T2" fmla="*/ 24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2055" name="Arc 140">
              <a:extLst>
                <a:ext uri="{FF2B5EF4-FFF2-40B4-BE49-F238E27FC236}">
                  <a16:creationId xmlns="" xmlns:a16="http://schemas.microsoft.com/office/drawing/2014/main" id="{B0CB898E-6A6F-476A-AC9B-2D94817BCAD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8761" y="11974"/>
              <a:ext cx="716" cy="325"/>
            </a:xfrm>
            <a:custGeom>
              <a:avLst/>
              <a:gdLst>
                <a:gd name="T0" fmla="*/ 0 w 21600"/>
                <a:gd name="T1" fmla="*/ 0 h 21600"/>
                <a:gd name="T2" fmla="*/ 24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41992" name="Group 141">
            <a:extLst>
              <a:ext uri="{FF2B5EF4-FFF2-40B4-BE49-F238E27FC236}">
                <a16:creationId xmlns="" xmlns:a16="http://schemas.microsoft.com/office/drawing/2014/main" id="{E9C3DCC9-B187-40CE-8CFA-31F33E65E2CA}"/>
              </a:ext>
            </a:extLst>
          </p:cNvPr>
          <p:cNvGrpSpPr>
            <a:grpSpLocks/>
          </p:cNvGrpSpPr>
          <p:nvPr/>
        </p:nvGrpSpPr>
        <p:grpSpPr bwMode="auto">
          <a:xfrm>
            <a:off x="6554788" y="3143250"/>
            <a:ext cx="909637" cy="341313"/>
            <a:chOff x="8661" y="8595"/>
            <a:chExt cx="640" cy="260"/>
          </a:xfrm>
        </p:grpSpPr>
        <p:sp>
          <p:nvSpPr>
            <p:cNvPr id="42052" name="Line 142">
              <a:extLst>
                <a:ext uri="{FF2B5EF4-FFF2-40B4-BE49-F238E27FC236}">
                  <a16:creationId xmlns="" xmlns:a16="http://schemas.microsoft.com/office/drawing/2014/main" id="{8BFE0831-EC55-4034-8717-F91FD23A199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61" y="8595"/>
              <a:ext cx="64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2053" name="Line 143">
              <a:extLst>
                <a:ext uri="{FF2B5EF4-FFF2-40B4-BE49-F238E27FC236}">
                  <a16:creationId xmlns="" xmlns:a16="http://schemas.microsoft.com/office/drawing/2014/main" id="{C31DB4CA-BEA1-4260-99E9-665BC825D9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61" y="8855"/>
              <a:ext cx="64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41993" name="Group 144">
            <a:extLst>
              <a:ext uri="{FF2B5EF4-FFF2-40B4-BE49-F238E27FC236}">
                <a16:creationId xmlns="" xmlns:a16="http://schemas.microsoft.com/office/drawing/2014/main" id="{7425DF9C-0C60-4C9E-B9BF-892773EBCD08}"/>
              </a:ext>
            </a:extLst>
          </p:cNvPr>
          <p:cNvGrpSpPr>
            <a:grpSpLocks/>
          </p:cNvGrpSpPr>
          <p:nvPr/>
        </p:nvGrpSpPr>
        <p:grpSpPr bwMode="auto">
          <a:xfrm>
            <a:off x="6554788" y="3798888"/>
            <a:ext cx="909637" cy="339725"/>
            <a:chOff x="8661" y="8595"/>
            <a:chExt cx="640" cy="260"/>
          </a:xfrm>
        </p:grpSpPr>
        <p:sp>
          <p:nvSpPr>
            <p:cNvPr id="42050" name="Line 145">
              <a:extLst>
                <a:ext uri="{FF2B5EF4-FFF2-40B4-BE49-F238E27FC236}">
                  <a16:creationId xmlns="" xmlns:a16="http://schemas.microsoft.com/office/drawing/2014/main" id="{CA5EE786-E31F-4EC8-B816-45F139A9B0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61" y="8595"/>
              <a:ext cx="64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2051" name="Line 146">
              <a:extLst>
                <a:ext uri="{FF2B5EF4-FFF2-40B4-BE49-F238E27FC236}">
                  <a16:creationId xmlns="" xmlns:a16="http://schemas.microsoft.com/office/drawing/2014/main" id="{4C719F83-E4B6-4242-B4F0-DE9FF8A2C1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61" y="8855"/>
              <a:ext cx="64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41994" name="Group 147">
            <a:extLst>
              <a:ext uri="{FF2B5EF4-FFF2-40B4-BE49-F238E27FC236}">
                <a16:creationId xmlns="" xmlns:a16="http://schemas.microsoft.com/office/drawing/2014/main" id="{68086816-F595-454E-8E39-C10F047F81F3}"/>
              </a:ext>
            </a:extLst>
          </p:cNvPr>
          <p:cNvGrpSpPr>
            <a:grpSpLocks/>
          </p:cNvGrpSpPr>
          <p:nvPr/>
        </p:nvGrpSpPr>
        <p:grpSpPr bwMode="auto">
          <a:xfrm>
            <a:off x="6554788" y="4452938"/>
            <a:ext cx="909637" cy="341312"/>
            <a:chOff x="8661" y="8595"/>
            <a:chExt cx="640" cy="260"/>
          </a:xfrm>
        </p:grpSpPr>
        <p:sp>
          <p:nvSpPr>
            <p:cNvPr id="42048" name="Line 148">
              <a:extLst>
                <a:ext uri="{FF2B5EF4-FFF2-40B4-BE49-F238E27FC236}">
                  <a16:creationId xmlns="" xmlns:a16="http://schemas.microsoft.com/office/drawing/2014/main" id="{D8F5CB7C-C578-4D4E-8558-D619C696A17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61" y="8595"/>
              <a:ext cx="64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2049" name="Line 149">
              <a:extLst>
                <a:ext uri="{FF2B5EF4-FFF2-40B4-BE49-F238E27FC236}">
                  <a16:creationId xmlns="" xmlns:a16="http://schemas.microsoft.com/office/drawing/2014/main" id="{E03B3530-F930-45F4-9CBD-4B6E517614A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61" y="8855"/>
              <a:ext cx="64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41995" name="Line 159">
            <a:extLst>
              <a:ext uri="{FF2B5EF4-FFF2-40B4-BE49-F238E27FC236}">
                <a16:creationId xmlns="" xmlns:a16="http://schemas.microsoft.com/office/drawing/2014/main" id="{5416BB79-EEA2-4A67-B91E-1D2E9D5B8C7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81825" y="1493838"/>
            <a:ext cx="0" cy="1020762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1996" name="Line 160">
            <a:extLst>
              <a:ext uri="{FF2B5EF4-FFF2-40B4-BE49-F238E27FC236}">
                <a16:creationId xmlns="" xmlns:a16="http://schemas.microsoft.com/office/drawing/2014/main" id="{ECBF5583-2987-4FD6-A53C-7EE110F8280F}"/>
              </a:ext>
            </a:extLst>
          </p:cNvPr>
          <p:cNvSpPr>
            <a:spLocks noChangeShapeType="1"/>
          </p:cNvSpPr>
          <p:nvPr/>
        </p:nvSpPr>
        <p:spPr bwMode="auto">
          <a:xfrm>
            <a:off x="6981825" y="1512888"/>
            <a:ext cx="125095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1997" name="Line 161">
            <a:extLst>
              <a:ext uri="{FF2B5EF4-FFF2-40B4-BE49-F238E27FC236}">
                <a16:creationId xmlns="" xmlns:a16="http://schemas.microsoft.com/office/drawing/2014/main" id="{16DEF611-DE29-4C97-86F4-F94CB7C0F707}"/>
              </a:ext>
            </a:extLst>
          </p:cNvPr>
          <p:cNvSpPr>
            <a:spLocks noChangeShapeType="1"/>
          </p:cNvSpPr>
          <p:nvPr/>
        </p:nvSpPr>
        <p:spPr bwMode="auto">
          <a:xfrm>
            <a:off x="7435850" y="2933700"/>
            <a:ext cx="484188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triangle" w="med" len="med"/>
            <a:tailEnd type="non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41998" name="Group 162">
            <a:extLst>
              <a:ext uri="{FF2B5EF4-FFF2-40B4-BE49-F238E27FC236}">
                <a16:creationId xmlns="" xmlns:a16="http://schemas.microsoft.com/office/drawing/2014/main" id="{FACCD77E-5B98-4165-BB3B-0D33CB3BBEFF}"/>
              </a:ext>
            </a:extLst>
          </p:cNvPr>
          <p:cNvGrpSpPr>
            <a:grpSpLocks/>
          </p:cNvGrpSpPr>
          <p:nvPr/>
        </p:nvGrpSpPr>
        <p:grpSpPr bwMode="auto">
          <a:xfrm>
            <a:off x="7777163" y="2017713"/>
            <a:ext cx="938212" cy="533400"/>
            <a:chOff x="4644" y="5725"/>
            <a:chExt cx="780" cy="470"/>
          </a:xfrm>
        </p:grpSpPr>
        <p:sp>
          <p:nvSpPr>
            <p:cNvPr id="42046" name="Line 163">
              <a:extLst>
                <a:ext uri="{FF2B5EF4-FFF2-40B4-BE49-F238E27FC236}">
                  <a16:creationId xmlns="" xmlns:a16="http://schemas.microsoft.com/office/drawing/2014/main" id="{E5328246-813A-48D0-83BE-3C01C3D794B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644" y="5725"/>
              <a:ext cx="780" cy="45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2047" name="Oval 164">
              <a:extLst>
                <a:ext uri="{FF2B5EF4-FFF2-40B4-BE49-F238E27FC236}">
                  <a16:creationId xmlns="" xmlns:a16="http://schemas.microsoft.com/office/drawing/2014/main" id="{EC313CE1-4B55-469F-B4DE-4A29A05481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81" y="5735"/>
              <a:ext cx="460" cy="460"/>
            </a:xfrm>
            <a:prstGeom prst="ellips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CN" altLang="en-US" sz="1800"/>
            </a:p>
          </p:txBody>
        </p:sp>
      </p:grpSp>
      <p:sp>
        <p:nvSpPr>
          <p:cNvPr id="41999" name="Line 165">
            <a:extLst>
              <a:ext uri="{FF2B5EF4-FFF2-40B4-BE49-F238E27FC236}">
                <a16:creationId xmlns="" xmlns:a16="http://schemas.microsoft.com/office/drawing/2014/main" id="{1BC10747-09B8-4AF3-B7D6-FDE1C0884275}"/>
              </a:ext>
            </a:extLst>
          </p:cNvPr>
          <p:cNvSpPr>
            <a:spLocks noChangeShapeType="1"/>
          </p:cNvSpPr>
          <p:nvPr/>
        </p:nvSpPr>
        <p:spPr bwMode="auto">
          <a:xfrm>
            <a:off x="8232775" y="1519238"/>
            <a:ext cx="0" cy="49847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2000" name="Line 166">
            <a:extLst>
              <a:ext uri="{FF2B5EF4-FFF2-40B4-BE49-F238E27FC236}">
                <a16:creationId xmlns="" xmlns:a16="http://schemas.microsoft.com/office/drawing/2014/main" id="{28699D0F-75CD-4A91-B6D3-6978425B8663}"/>
              </a:ext>
            </a:extLst>
          </p:cNvPr>
          <p:cNvSpPr>
            <a:spLocks noChangeShapeType="1"/>
          </p:cNvSpPr>
          <p:nvPr/>
        </p:nvSpPr>
        <p:spPr bwMode="auto">
          <a:xfrm>
            <a:off x="8232775" y="2566988"/>
            <a:ext cx="0" cy="4191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42001" name="Group 177">
            <a:extLst>
              <a:ext uri="{FF2B5EF4-FFF2-40B4-BE49-F238E27FC236}">
                <a16:creationId xmlns="" xmlns:a16="http://schemas.microsoft.com/office/drawing/2014/main" id="{757D855B-3569-4181-8BD1-7139F89215A7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7891463" y="3298825"/>
            <a:ext cx="341312" cy="158750"/>
            <a:chOff x="8661" y="8035"/>
            <a:chExt cx="620" cy="716"/>
          </a:xfrm>
        </p:grpSpPr>
        <p:sp>
          <p:nvSpPr>
            <p:cNvPr id="42044" name="Arc 178">
              <a:extLst>
                <a:ext uri="{FF2B5EF4-FFF2-40B4-BE49-F238E27FC236}">
                  <a16:creationId xmlns="" xmlns:a16="http://schemas.microsoft.com/office/drawing/2014/main" id="{47A4EE6A-7F20-48C6-A957-04ABD308D2B8}"/>
                </a:ext>
              </a:extLst>
            </p:cNvPr>
            <p:cNvSpPr>
              <a:spLocks/>
            </p:cNvSpPr>
            <p:nvPr/>
          </p:nvSpPr>
          <p:spPr bwMode="auto">
            <a:xfrm rot="5400000" flipH="1" flipV="1">
              <a:off x="8466" y="8230"/>
              <a:ext cx="716" cy="325"/>
            </a:xfrm>
            <a:custGeom>
              <a:avLst/>
              <a:gdLst>
                <a:gd name="T0" fmla="*/ 0 w 21600"/>
                <a:gd name="T1" fmla="*/ 0 h 21600"/>
                <a:gd name="T2" fmla="*/ 24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2045" name="Arc 179">
              <a:extLst>
                <a:ext uri="{FF2B5EF4-FFF2-40B4-BE49-F238E27FC236}">
                  <a16:creationId xmlns="" xmlns:a16="http://schemas.microsoft.com/office/drawing/2014/main" id="{D2F0A104-4BB8-4924-8527-BD6771F00FFD}"/>
                </a:ext>
              </a:extLst>
            </p:cNvPr>
            <p:cNvSpPr>
              <a:spLocks/>
            </p:cNvSpPr>
            <p:nvPr/>
          </p:nvSpPr>
          <p:spPr bwMode="auto">
            <a:xfrm rot="16200000" flipV="1">
              <a:off x="8761" y="8230"/>
              <a:ext cx="716" cy="325"/>
            </a:xfrm>
            <a:custGeom>
              <a:avLst/>
              <a:gdLst>
                <a:gd name="T0" fmla="*/ 0 w 21600"/>
                <a:gd name="T1" fmla="*/ 0 h 21600"/>
                <a:gd name="T2" fmla="*/ 24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42002" name="Group 180">
            <a:extLst>
              <a:ext uri="{FF2B5EF4-FFF2-40B4-BE49-F238E27FC236}">
                <a16:creationId xmlns="" xmlns:a16="http://schemas.microsoft.com/office/drawing/2014/main" id="{DF2901EE-F184-4399-BC31-53F33C5C0841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7891463" y="2933700"/>
            <a:ext cx="341312" cy="390525"/>
            <a:chOff x="8661" y="8686"/>
            <a:chExt cx="620" cy="3158"/>
          </a:xfrm>
        </p:grpSpPr>
        <p:sp>
          <p:nvSpPr>
            <p:cNvPr id="42040" name="Line 181">
              <a:extLst>
                <a:ext uri="{FF2B5EF4-FFF2-40B4-BE49-F238E27FC236}">
                  <a16:creationId xmlns="" xmlns:a16="http://schemas.microsoft.com/office/drawing/2014/main" id="{4EDD885F-C9BE-4D04-B0AA-D0772B92D72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661" y="8686"/>
              <a:ext cx="0" cy="159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2041" name="Line 182">
              <a:extLst>
                <a:ext uri="{FF2B5EF4-FFF2-40B4-BE49-F238E27FC236}">
                  <a16:creationId xmlns="" xmlns:a16="http://schemas.microsoft.com/office/drawing/2014/main" id="{C3BD24E5-939F-435D-93E4-0233E1C6C1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61" y="10249"/>
              <a:ext cx="0" cy="159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2042" name="Line 183">
              <a:extLst>
                <a:ext uri="{FF2B5EF4-FFF2-40B4-BE49-F238E27FC236}">
                  <a16:creationId xmlns="" xmlns:a16="http://schemas.microsoft.com/office/drawing/2014/main" id="{57B53355-9BC0-480E-9A33-839439D9C2B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9281" y="8686"/>
              <a:ext cx="0" cy="159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2043" name="Line 184">
              <a:extLst>
                <a:ext uri="{FF2B5EF4-FFF2-40B4-BE49-F238E27FC236}">
                  <a16:creationId xmlns="" xmlns:a16="http://schemas.microsoft.com/office/drawing/2014/main" id="{94305BC0-39BA-402F-B7E5-DD545B2FF6A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281" y="10249"/>
              <a:ext cx="0" cy="159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42003" name="Line 185">
            <a:extLst>
              <a:ext uri="{FF2B5EF4-FFF2-40B4-BE49-F238E27FC236}">
                <a16:creationId xmlns="" xmlns:a16="http://schemas.microsoft.com/office/drawing/2014/main" id="{9363B279-1A4A-44A2-BB88-FDBE8983AA0D}"/>
              </a:ext>
            </a:extLst>
          </p:cNvPr>
          <p:cNvSpPr>
            <a:spLocks noChangeShapeType="1"/>
          </p:cNvSpPr>
          <p:nvPr/>
        </p:nvSpPr>
        <p:spPr bwMode="auto">
          <a:xfrm>
            <a:off x="8261350" y="2960688"/>
            <a:ext cx="42545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2004" name="Text Box 187">
            <a:extLst>
              <a:ext uri="{FF2B5EF4-FFF2-40B4-BE49-F238E27FC236}">
                <a16:creationId xmlns="" xmlns:a16="http://schemas.microsoft.com/office/drawing/2014/main" id="{549EB02B-40C1-49C8-85A5-2098F1E275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4163" y="4437063"/>
            <a:ext cx="1023937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kumimoji="1" lang="en-US" altLang="zh-CN" sz="2800" b="1">
                <a:solidFill>
                  <a:srgbClr val="3333FF"/>
                </a:solidFill>
                <a:latin typeface="Times New Roman" panose="02020603050405020304" pitchFamily="18" charset="0"/>
              </a:rPr>
              <a:t>F, x</a:t>
            </a:r>
            <a:r>
              <a:rPr kumimoji="1" lang="en-US" altLang="zh-CN" sz="2800" b="1" baseline="-25000">
                <a:solidFill>
                  <a:srgbClr val="3333FF"/>
                </a:solidFill>
                <a:latin typeface="Times New Roman" panose="02020603050405020304" pitchFamily="18" charset="0"/>
              </a:rPr>
              <a:t>F</a:t>
            </a:r>
            <a:endParaRPr kumimoji="1" lang="en-US" altLang="zh-CN" sz="900">
              <a:solidFill>
                <a:srgbClr val="3333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402620" name="Rectangle 188">
            <a:extLst>
              <a:ext uri="{FF2B5EF4-FFF2-40B4-BE49-F238E27FC236}">
                <a16:creationId xmlns="" xmlns:a16="http://schemas.microsoft.com/office/drawing/2014/main" id="{D10C2E6D-B2B9-4CEE-AA17-E27305B630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1088" y="1433513"/>
            <a:ext cx="2438400" cy="2895600"/>
          </a:xfrm>
          <a:prstGeom prst="rect">
            <a:avLst/>
          </a:prstGeom>
          <a:noFill/>
          <a:ln w="38100">
            <a:solidFill>
              <a:srgbClr val="FF5050"/>
            </a:solidFill>
            <a:prstDash val="lg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CN" altLang="en-US" sz="1800"/>
          </a:p>
        </p:txBody>
      </p:sp>
      <p:sp>
        <p:nvSpPr>
          <p:cNvPr id="42006" name="Line 189">
            <a:extLst>
              <a:ext uri="{FF2B5EF4-FFF2-40B4-BE49-F238E27FC236}">
                <a16:creationId xmlns="" xmlns:a16="http://schemas.microsoft.com/office/drawing/2014/main" id="{0517CDFD-C92B-4B32-90D1-707D5DB994E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846888" y="4176713"/>
            <a:ext cx="0" cy="228600"/>
          </a:xfrm>
          <a:prstGeom prst="line">
            <a:avLst/>
          </a:prstGeom>
          <a:noFill/>
          <a:ln w="38100">
            <a:solidFill>
              <a:srgbClr val="3333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42007" name="Line 190">
            <a:extLst>
              <a:ext uri="{FF2B5EF4-FFF2-40B4-BE49-F238E27FC236}">
                <a16:creationId xmlns="" xmlns:a16="http://schemas.microsoft.com/office/drawing/2014/main" id="{3E182B1B-2564-4222-BF83-BEE2180F228A}"/>
              </a:ext>
            </a:extLst>
          </p:cNvPr>
          <p:cNvSpPr>
            <a:spLocks noChangeShapeType="1"/>
          </p:cNvSpPr>
          <p:nvPr/>
        </p:nvSpPr>
        <p:spPr bwMode="auto">
          <a:xfrm>
            <a:off x="7227888" y="4252913"/>
            <a:ext cx="0" cy="228600"/>
          </a:xfrm>
          <a:prstGeom prst="line">
            <a:avLst/>
          </a:prstGeom>
          <a:noFill/>
          <a:ln w="38100">
            <a:solidFill>
              <a:srgbClr val="3333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graphicFrame>
        <p:nvGraphicFramePr>
          <p:cNvPr id="402623" name="Object 191">
            <a:extLst>
              <a:ext uri="{FF2B5EF4-FFF2-40B4-BE49-F238E27FC236}">
                <a16:creationId xmlns="" xmlns:a16="http://schemas.microsoft.com/office/drawing/2014/main" id="{48050D3E-2C06-44AA-91D9-7D2492E2A36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37288" y="4465638"/>
          <a:ext cx="8382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622" name="文档" r:id="rId6" imgW="434340" imgH="198120" progId="Word.Document.8">
                  <p:embed/>
                </p:oleObj>
              </mc:Choice>
              <mc:Fallback>
                <p:oleObj name="文档" r:id="rId6" imgW="434340" imgH="198120" progId="Word.Document.8">
                  <p:embed/>
                  <p:pic>
                    <p:nvPicPr>
                      <p:cNvPr id="0" name="Object 19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37288" y="4465638"/>
                        <a:ext cx="838200" cy="533400"/>
                      </a:xfrm>
                      <a:prstGeom prst="rect">
                        <a:avLst/>
                      </a:prstGeom>
                      <a:solidFill>
                        <a:srgbClr val="FFCC66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2624" name="Object 192">
            <a:extLst>
              <a:ext uri="{FF2B5EF4-FFF2-40B4-BE49-F238E27FC236}">
                <a16:creationId xmlns="" xmlns:a16="http://schemas.microsoft.com/office/drawing/2014/main" id="{B4381A97-685F-42C4-9638-9845557AE50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27888" y="4465638"/>
          <a:ext cx="762000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623" name="文档" r:id="rId8" imgW="268494" imgH="197571" progId="Word.Document.8">
                  <p:embed/>
                </p:oleObj>
              </mc:Choice>
              <mc:Fallback>
                <p:oleObj name="文档" r:id="rId8" imgW="268494" imgH="197571" progId="Word.Document.8">
                  <p:embed/>
                  <p:pic>
                    <p:nvPicPr>
                      <p:cNvPr id="0" name="Object 19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27888" y="4465638"/>
                        <a:ext cx="762000" cy="479425"/>
                      </a:xfrm>
                      <a:prstGeom prst="rect">
                        <a:avLst/>
                      </a:prstGeom>
                      <a:solidFill>
                        <a:srgbClr val="FFCC66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2625" name="Object 193">
            <a:hlinkClick r:id="rId10" action="ppaction://hlinksldjump"/>
            <a:extLst>
              <a:ext uri="{FF2B5EF4-FFF2-40B4-BE49-F238E27FC236}">
                <a16:creationId xmlns="" xmlns:a16="http://schemas.microsoft.com/office/drawing/2014/main" id="{00209CB0-129B-4013-8AFE-C5E7CB39C97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42988" y="1773238"/>
          <a:ext cx="2636837" cy="950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624" name="公式" r:id="rId11" imgW="1333500" imgH="482600" progId="Equation.3">
                  <p:embed/>
                </p:oleObj>
              </mc:Choice>
              <mc:Fallback>
                <p:oleObj name="公式" r:id="rId11" imgW="1333500" imgH="482600" progId="Equation.3">
                  <p:embed/>
                  <p:pic>
                    <p:nvPicPr>
                      <p:cNvPr id="0" name="Object 19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2988" y="1773238"/>
                        <a:ext cx="2636837" cy="950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2626" name="Object 194">
            <a:extLst>
              <a:ext uri="{FF2B5EF4-FFF2-40B4-BE49-F238E27FC236}">
                <a16:creationId xmlns="" xmlns:a16="http://schemas.microsoft.com/office/drawing/2014/main" id="{5C949A77-B38D-415B-BE8A-E74B75FAFB0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71550" y="2781300"/>
          <a:ext cx="2665413" cy="833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625" name="公式" r:id="rId13" imgW="1294838" imgH="406224" progId="Equation.3">
                  <p:embed/>
                </p:oleObj>
              </mc:Choice>
              <mc:Fallback>
                <p:oleObj name="公式" r:id="rId13" imgW="1294838" imgH="406224" progId="Equation.3">
                  <p:embed/>
                  <p:pic>
                    <p:nvPicPr>
                      <p:cNvPr id="0" name="Object 19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550" y="2781300"/>
                        <a:ext cx="2665413" cy="833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2627" name="Object 195">
            <a:extLst>
              <a:ext uri="{FF2B5EF4-FFF2-40B4-BE49-F238E27FC236}">
                <a16:creationId xmlns="" xmlns:a16="http://schemas.microsoft.com/office/drawing/2014/main" id="{61DBE02F-9FB3-4CF4-AA82-51EAA676D8B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8300" y="3859213"/>
          <a:ext cx="1238250" cy="793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626" name="文档" r:id="rId15" imgW="657860" imgH="414020" progId="Word.Document.8">
                  <p:embed/>
                </p:oleObj>
              </mc:Choice>
              <mc:Fallback>
                <p:oleObj name="文档" r:id="rId15" imgW="657860" imgH="414020" progId="Word.Document.8">
                  <p:embed/>
                  <p:pic>
                    <p:nvPicPr>
                      <p:cNvPr id="0" name="Object 19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300" y="3859213"/>
                        <a:ext cx="1238250" cy="793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2629" name="Object 197">
            <a:extLst>
              <a:ext uri="{FF2B5EF4-FFF2-40B4-BE49-F238E27FC236}">
                <a16:creationId xmlns="" xmlns:a16="http://schemas.microsoft.com/office/drawing/2014/main" id="{B67A0916-7FFD-4302-9A90-A019A442FD9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03575" y="3789363"/>
          <a:ext cx="1871663" cy="925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627" name="公式" r:id="rId17" imgW="952087" imgH="469696" progId="Equation.3">
                  <p:embed/>
                </p:oleObj>
              </mc:Choice>
              <mc:Fallback>
                <p:oleObj name="公式" r:id="rId17" imgW="952087" imgH="469696" progId="Equation.3">
                  <p:embed/>
                  <p:pic>
                    <p:nvPicPr>
                      <p:cNvPr id="0" name="Object 19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3575" y="3789363"/>
                        <a:ext cx="1871663" cy="925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2630" name="AutoShape 198">
            <a:extLst>
              <a:ext uri="{FF2B5EF4-FFF2-40B4-BE49-F238E27FC236}">
                <a16:creationId xmlns="" xmlns:a16="http://schemas.microsoft.com/office/drawing/2014/main" id="{21AA2393-F40A-4378-BF8E-926413F7E3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3068638"/>
            <a:ext cx="477837" cy="266700"/>
          </a:xfrm>
          <a:prstGeom prst="rightArrow">
            <a:avLst>
              <a:gd name="adj1" fmla="val 50000"/>
              <a:gd name="adj2" fmla="val 4479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CN" altLang="en-US" sz="1800"/>
          </a:p>
        </p:txBody>
      </p:sp>
      <p:sp>
        <p:nvSpPr>
          <p:cNvPr id="402631" name="AutoShape 199">
            <a:extLst>
              <a:ext uri="{FF2B5EF4-FFF2-40B4-BE49-F238E27FC236}">
                <a16:creationId xmlns="" xmlns:a16="http://schemas.microsoft.com/office/drawing/2014/main" id="{BF1BDBEA-E562-4613-8345-4F7D0FF8DF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5157788"/>
            <a:ext cx="503237" cy="288925"/>
          </a:xfrm>
          <a:prstGeom prst="rightArrow">
            <a:avLst>
              <a:gd name="adj1" fmla="val 50000"/>
              <a:gd name="adj2" fmla="val 4354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CN" altLang="en-US" sz="1800"/>
          </a:p>
        </p:txBody>
      </p:sp>
      <p:graphicFrame>
        <p:nvGraphicFramePr>
          <p:cNvPr id="402632" name="Object 200">
            <a:extLst>
              <a:ext uri="{FF2B5EF4-FFF2-40B4-BE49-F238E27FC236}">
                <a16:creationId xmlns="" xmlns:a16="http://schemas.microsoft.com/office/drawing/2014/main" id="{B968C053-C145-4499-87C5-2906BFAE172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42988" y="4797425"/>
          <a:ext cx="3132137" cy="839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628" name="公式" r:id="rId19" imgW="1511300" imgH="406400" progId="Equation.3">
                  <p:embed/>
                </p:oleObj>
              </mc:Choice>
              <mc:Fallback>
                <p:oleObj name="公式" r:id="rId19" imgW="1511300" imgH="406400" progId="Equation.3">
                  <p:embed/>
                  <p:pic>
                    <p:nvPicPr>
                      <p:cNvPr id="0" name="Object 20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2988" y="4797425"/>
                        <a:ext cx="3132137" cy="839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017" name="Line 201">
            <a:extLst>
              <a:ext uri="{FF2B5EF4-FFF2-40B4-BE49-F238E27FC236}">
                <a16:creationId xmlns="" xmlns:a16="http://schemas.microsoft.com/office/drawing/2014/main" id="{30CA2303-C001-42A4-B314-848C9BDC5633}"/>
              </a:ext>
            </a:extLst>
          </p:cNvPr>
          <p:cNvSpPr>
            <a:spLocks noChangeShapeType="1"/>
          </p:cNvSpPr>
          <p:nvPr/>
        </p:nvSpPr>
        <p:spPr bwMode="auto">
          <a:xfrm>
            <a:off x="7227888" y="3871913"/>
            <a:ext cx="0" cy="228600"/>
          </a:xfrm>
          <a:prstGeom prst="line">
            <a:avLst/>
          </a:prstGeom>
          <a:noFill/>
          <a:ln w="38100">
            <a:solidFill>
              <a:srgbClr val="3333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42018" name="Line 202">
            <a:extLst>
              <a:ext uri="{FF2B5EF4-FFF2-40B4-BE49-F238E27FC236}">
                <a16:creationId xmlns="" xmlns:a16="http://schemas.microsoft.com/office/drawing/2014/main" id="{998ABFFC-547C-4D9C-8356-AA06DF5D13F9}"/>
              </a:ext>
            </a:extLst>
          </p:cNvPr>
          <p:cNvSpPr>
            <a:spLocks noChangeShapeType="1"/>
          </p:cNvSpPr>
          <p:nvPr/>
        </p:nvSpPr>
        <p:spPr bwMode="auto">
          <a:xfrm>
            <a:off x="7227888" y="3567113"/>
            <a:ext cx="0" cy="228600"/>
          </a:xfrm>
          <a:prstGeom prst="line">
            <a:avLst/>
          </a:prstGeom>
          <a:noFill/>
          <a:ln w="38100">
            <a:solidFill>
              <a:srgbClr val="3333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42019" name="Line 203">
            <a:extLst>
              <a:ext uri="{FF2B5EF4-FFF2-40B4-BE49-F238E27FC236}">
                <a16:creationId xmlns="" xmlns:a16="http://schemas.microsoft.com/office/drawing/2014/main" id="{851960FE-A630-4AD6-9C79-42AE5A0C9263}"/>
              </a:ext>
            </a:extLst>
          </p:cNvPr>
          <p:cNvSpPr>
            <a:spLocks noChangeShapeType="1"/>
          </p:cNvSpPr>
          <p:nvPr/>
        </p:nvSpPr>
        <p:spPr bwMode="auto">
          <a:xfrm>
            <a:off x="7227888" y="3186113"/>
            <a:ext cx="0" cy="228600"/>
          </a:xfrm>
          <a:prstGeom prst="line">
            <a:avLst/>
          </a:prstGeom>
          <a:noFill/>
          <a:ln w="38100">
            <a:solidFill>
              <a:srgbClr val="3333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42020" name="Line 204">
            <a:extLst>
              <a:ext uri="{FF2B5EF4-FFF2-40B4-BE49-F238E27FC236}">
                <a16:creationId xmlns="" xmlns:a16="http://schemas.microsoft.com/office/drawing/2014/main" id="{547DBE84-06E7-4363-A119-F2E29763E5D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846888" y="3871913"/>
            <a:ext cx="0" cy="228600"/>
          </a:xfrm>
          <a:prstGeom prst="line">
            <a:avLst/>
          </a:prstGeom>
          <a:noFill/>
          <a:ln w="38100">
            <a:solidFill>
              <a:srgbClr val="3333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42021" name="Line 205">
            <a:extLst>
              <a:ext uri="{FF2B5EF4-FFF2-40B4-BE49-F238E27FC236}">
                <a16:creationId xmlns="" xmlns:a16="http://schemas.microsoft.com/office/drawing/2014/main" id="{5E436DAA-C60C-4FB1-B4E6-F3F7C7DE397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846888" y="3551238"/>
            <a:ext cx="0" cy="228600"/>
          </a:xfrm>
          <a:prstGeom prst="line">
            <a:avLst/>
          </a:prstGeom>
          <a:noFill/>
          <a:ln w="38100">
            <a:solidFill>
              <a:srgbClr val="3333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42022" name="Line 206">
            <a:extLst>
              <a:ext uri="{FF2B5EF4-FFF2-40B4-BE49-F238E27FC236}">
                <a16:creationId xmlns="" xmlns:a16="http://schemas.microsoft.com/office/drawing/2014/main" id="{74995FC8-2B59-41E2-927E-5B20375F529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846888" y="3170238"/>
            <a:ext cx="0" cy="228600"/>
          </a:xfrm>
          <a:prstGeom prst="line">
            <a:avLst/>
          </a:prstGeom>
          <a:noFill/>
          <a:ln w="38100">
            <a:solidFill>
              <a:srgbClr val="3333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42023" name="Text Box 207">
            <a:extLst>
              <a:ext uri="{FF2B5EF4-FFF2-40B4-BE49-F238E27FC236}">
                <a16:creationId xmlns="" xmlns:a16="http://schemas.microsoft.com/office/drawing/2014/main" id="{F4037C9A-66ED-4145-9E8E-563209A4A2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3488" y="3932238"/>
            <a:ext cx="304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kumimoji="1" lang="en-US" altLang="zh-CN" sz="1800" b="1">
                <a:latin typeface="Times New Roman" panose="02020603050405020304" pitchFamily="18" charset="0"/>
              </a:rPr>
              <a:t>n</a:t>
            </a:r>
          </a:p>
        </p:txBody>
      </p:sp>
      <p:sp>
        <p:nvSpPr>
          <p:cNvPr id="42024" name="Text Box 208">
            <a:extLst>
              <a:ext uri="{FF2B5EF4-FFF2-40B4-BE49-F238E27FC236}">
                <a16:creationId xmlns="" xmlns:a16="http://schemas.microsoft.com/office/drawing/2014/main" id="{9748170F-500D-4541-92F8-9DDD010470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3488" y="2941638"/>
            <a:ext cx="304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kumimoji="1" lang="en-US" altLang="zh-CN" sz="1800" b="1">
                <a:latin typeface="Times New Roman" panose="02020603050405020304" pitchFamily="18" charset="0"/>
              </a:rPr>
              <a:t>1</a:t>
            </a:r>
          </a:p>
        </p:txBody>
      </p:sp>
      <p:grpSp>
        <p:nvGrpSpPr>
          <p:cNvPr id="10" name="Group 210">
            <a:extLst>
              <a:ext uri="{FF2B5EF4-FFF2-40B4-BE49-F238E27FC236}">
                <a16:creationId xmlns="" xmlns:a16="http://schemas.microsoft.com/office/drawing/2014/main" id="{F5503916-1B5A-4BE1-BA3E-B8028BA48557}"/>
              </a:ext>
            </a:extLst>
          </p:cNvPr>
          <p:cNvGrpSpPr>
            <a:grpSpLocks/>
          </p:cNvGrpSpPr>
          <p:nvPr/>
        </p:nvGrpSpPr>
        <p:grpSpPr bwMode="auto">
          <a:xfrm>
            <a:off x="6846888" y="2865438"/>
            <a:ext cx="685800" cy="304800"/>
            <a:chOff x="4176" y="1488"/>
            <a:chExt cx="432" cy="192"/>
          </a:xfrm>
        </p:grpSpPr>
        <p:sp>
          <p:nvSpPr>
            <p:cNvPr id="42036" name="Line 211">
              <a:extLst>
                <a:ext uri="{FF2B5EF4-FFF2-40B4-BE49-F238E27FC236}">
                  <a16:creationId xmlns="" xmlns:a16="http://schemas.microsoft.com/office/drawing/2014/main" id="{15D737AC-7958-46AB-993B-4E6817F4032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176" y="1488"/>
              <a:ext cx="0" cy="144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grpSp>
          <p:nvGrpSpPr>
            <p:cNvPr id="42037" name="Group 212">
              <a:extLst>
                <a:ext uri="{FF2B5EF4-FFF2-40B4-BE49-F238E27FC236}">
                  <a16:creationId xmlns="" xmlns:a16="http://schemas.microsoft.com/office/drawing/2014/main" id="{F3DC2122-7C62-4654-9707-34C1B2378E7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16" y="1536"/>
              <a:ext cx="192" cy="144"/>
              <a:chOff x="4416" y="1536"/>
              <a:chExt cx="192" cy="144"/>
            </a:xfrm>
          </p:grpSpPr>
          <p:sp>
            <p:nvSpPr>
              <p:cNvPr id="42038" name="Line 213">
                <a:extLst>
                  <a:ext uri="{FF2B5EF4-FFF2-40B4-BE49-F238E27FC236}">
                    <a16:creationId xmlns="" xmlns:a16="http://schemas.microsoft.com/office/drawing/2014/main" id="{92D01045-7007-4D5E-9527-7A27758A61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16" y="1536"/>
                <a:ext cx="0" cy="144"/>
              </a:xfrm>
              <a:prstGeom prst="line">
                <a:avLst/>
              </a:prstGeom>
              <a:noFill/>
              <a:ln w="38100">
                <a:solidFill>
                  <a:srgbClr val="3333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42039" name="Line 214">
                <a:extLst>
                  <a:ext uri="{FF2B5EF4-FFF2-40B4-BE49-F238E27FC236}">
                    <a16:creationId xmlns="" xmlns:a16="http://schemas.microsoft.com/office/drawing/2014/main" id="{93384C1E-976A-4BC5-AD18-35356B6077D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16" y="1536"/>
                <a:ext cx="192" cy="0"/>
              </a:xfrm>
              <a:prstGeom prst="line">
                <a:avLst/>
              </a:prstGeom>
              <a:noFill/>
              <a:ln w="28575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zh-CN" altLang="en-US"/>
              </a:p>
            </p:txBody>
          </p:sp>
        </p:grpSp>
      </p:grpSp>
      <p:sp>
        <p:nvSpPr>
          <p:cNvPr id="402647" name="Rectangle 215">
            <a:extLst>
              <a:ext uri="{FF2B5EF4-FFF2-40B4-BE49-F238E27FC236}">
                <a16:creationId xmlns="" xmlns:a16="http://schemas.microsoft.com/office/drawing/2014/main" id="{A95E1C83-8CAF-4374-A67C-5EA2DA68AD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1725" y="2492375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1" lang="en-US" altLang="zh-CN" sz="2400" b="1">
                <a:solidFill>
                  <a:srgbClr val="FF00FF"/>
                </a:solidFill>
                <a:latin typeface="Times New Roman" panose="02020603050405020304" pitchFamily="18" charset="0"/>
              </a:rPr>
              <a:t>L</a:t>
            </a:r>
            <a:endParaRPr kumimoji="1" lang="en-US" altLang="zh-CN" sz="2400">
              <a:solidFill>
                <a:srgbClr val="FF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402655" name="Rectangle 223">
            <a:extLst>
              <a:ext uri="{FF2B5EF4-FFF2-40B4-BE49-F238E27FC236}">
                <a16:creationId xmlns="" xmlns:a16="http://schemas.microsoft.com/office/drawing/2014/main" id="{255B6953-3BF9-40CE-8A38-9EECFFB8C0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4868863"/>
            <a:ext cx="3168650" cy="792162"/>
          </a:xfrm>
          <a:prstGeom prst="rect">
            <a:avLst/>
          </a:prstGeom>
          <a:noFill/>
          <a:ln w="9525">
            <a:solidFill>
              <a:srgbClr val="FF5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CN" altLang="en-US" sz="1800"/>
          </a:p>
        </p:txBody>
      </p:sp>
      <p:sp>
        <p:nvSpPr>
          <p:cNvPr id="402656" name="Rectangle 224">
            <a:extLst>
              <a:ext uri="{FF2B5EF4-FFF2-40B4-BE49-F238E27FC236}">
                <a16:creationId xmlns="" xmlns:a16="http://schemas.microsoft.com/office/drawing/2014/main" id="{61026280-FFB3-4BB7-AC1B-4870ED2601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100" y="3859213"/>
            <a:ext cx="946150" cy="728662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CN" altLang="en-US" sz="1800"/>
          </a:p>
        </p:txBody>
      </p:sp>
      <p:sp>
        <p:nvSpPr>
          <p:cNvPr id="402657" name="Rectangle 225">
            <a:extLst>
              <a:ext uri="{FF2B5EF4-FFF2-40B4-BE49-F238E27FC236}">
                <a16:creationId xmlns="" xmlns:a16="http://schemas.microsoft.com/office/drawing/2014/main" id="{6814E98A-1E62-48C3-B313-71BE321FB6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2138" y="3860800"/>
            <a:ext cx="1944687" cy="86360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CN" altLang="en-US" sz="1800"/>
          </a:p>
        </p:txBody>
      </p:sp>
      <p:sp>
        <p:nvSpPr>
          <p:cNvPr id="42030" name="Rectangle 226">
            <a:extLst>
              <a:ext uri="{FF2B5EF4-FFF2-40B4-BE49-F238E27FC236}">
                <a16:creationId xmlns="" xmlns:a16="http://schemas.microsoft.com/office/drawing/2014/main" id="{67D1C70B-31D6-4300-A3AD-449C9DC799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196975"/>
            <a:ext cx="32496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1" lang="en-US" altLang="zh-CN" sz="2400" b="1">
                <a:solidFill>
                  <a:srgbClr val="FF00FF"/>
                </a:solidFill>
                <a:latin typeface="宋体" panose="02010600030101010101" pitchFamily="2" charset="-122"/>
              </a:rPr>
              <a:t>1</a:t>
            </a:r>
            <a:r>
              <a:rPr kumimoji="1" lang="zh-CN" altLang="en-US" sz="2400" b="1">
                <a:solidFill>
                  <a:srgbClr val="FF00FF"/>
                </a:solidFill>
                <a:latin typeface="宋体" panose="02010600030101010101" pitchFamily="2" charset="-122"/>
              </a:rPr>
              <a:t>、精馏段操作线方程</a:t>
            </a:r>
            <a:r>
              <a:rPr kumimoji="1" lang="zh-CN" altLang="en-US" sz="2400" b="1" i="1">
                <a:solidFill>
                  <a:srgbClr val="FF00FF"/>
                </a:solidFill>
                <a:latin typeface="宋体" panose="02010600030101010101" pitchFamily="2" charset="-122"/>
              </a:rPr>
              <a:t> </a:t>
            </a:r>
          </a:p>
        </p:txBody>
      </p:sp>
      <p:sp>
        <p:nvSpPr>
          <p:cNvPr id="402660" name="Rectangle 228">
            <a:extLst>
              <a:ext uri="{FF2B5EF4-FFF2-40B4-BE49-F238E27FC236}">
                <a16:creationId xmlns="" xmlns:a16="http://schemas.microsoft.com/office/drawing/2014/main" id="{F5FCEE97-5FFC-487C-A2B7-C8DBCDE40F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375" y="4011613"/>
            <a:ext cx="17192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1" lang="en-US" altLang="zh-CN" sz="2400" b="1">
                <a:solidFill>
                  <a:srgbClr val="FF00FF"/>
                </a:solidFill>
                <a:latin typeface="宋体" panose="02010600030101010101" pitchFamily="2" charset="-122"/>
              </a:rPr>
              <a:t>---</a:t>
            </a:r>
            <a:r>
              <a:rPr kumimoji="1" lang="zh-CN" altLang="en-US" sz="2400" b="1">
                <a:solidFill>
                  <a:srgbClr val="FF00FF"/>
                </a:solidFill>
                <a:latin typeface="宋体" panose="02010600030101010101" pitchFamily="2" charset="-122"/>
              </a:rPr>
              <a:t>回流比</a:t>
            </a:r>
            <a:r>
              <a:rPr kumimoji="1" lang="zh-CN" altLang="en-US" sz="2400" b="1" i="1">
                <a:solidFill>
                  <a:srgbClr val="FF00FF"/>
                </a:solidFill>
                <a:latin typeface="宋体" panose="02010600030101010101" pitchFamily="2" charset="-122"/>
              </a:rPr>
              <a:t> </a:t>
            </a:r>
          </a:p>
        </p:txBody>
      </p:sp>
      <p:sp>
        <p:nvSpPr>
          <p:cNvPr id="402661" name="Rectangle 229">
            <a:extLst>
              <a:ext uri="{FF2B5EF4-FFF2-40B4-BE49-F238E27FC236}">
                <a16:creationId xmlns="" xmlns:a16="http://schemas.microsoft.com/office/drawing/2014/main" id="{02A8333C-88D5-4FED-94AF-A17C1A7227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6238" y="5734050"/>
            <a:ext cx="325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tabLst>
                <a:tab pos="20955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kumimoji="1" lang="en-US" altLang="zh-CN" sz="2400" b="1">
                <a:solidFill>
                  <a:srgbClr val="FF0000"/>
                </a:solidFill>
                <a:latin typeface="宋体" panose="02010600030101010101" pitchFamily="2" charset="-122"/>
              </a:rPr>
              <a:t>---</a:t>
            </a:r>
            <a:r>
              <a:rPr kumimoji="1" lang="zh-CN" altLang="en-US" sz="2400" b="1">
                <a:solidFill>
                  <a:srgbClr val="FF0000"/>
                </a:solidFill>
                <a:latin typeface="宋体" panose="02010600030101010101" pitchFamily="2" charset="-122"/>
              </a:rPr>
              <a:t>精馏段操作线方程</a:t>
            </a:r>
            <a:r>
              <a:rPr kumimoji="1" lang="zh-CN" altLang="en-US" sz="2400" b="1" i="1">
                <a:solidFill>
                  <a:srgbClr val="FF0000"/>
                </a:solidFill>
                <a:latin typeface="宋体" panose="02010600030101010101" pitchFamily="2" charset="-122"/>
              </a:rPr>
              <a:t> </a:t>
            </a:r>
          </a:p>
        </p:txBody>
      </p:sp>
      <p:sp>
        <p:nvSpPr>
          <p:cNvPr id="402663" name="Rectangle 231">
            <a:extLst>
              <a:ext uri="{FF2B5EF4-FFF2-40B4-BE49-F238E27FC236}">
                <a16:creationId xmlns="" xmlns:a16="http://schemas.microsoft.com/office/drawing/2014/main" id="{DEF1BF65-0737-44CF-8A24-ECE70CA0B4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3213" y="3357563"/>
            <a:ext cx="325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tabLst>
                <a:tab pos="20955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kumimoji="1" lang="en-US" altLang="zh-CN" sz="2400" b="1">
                <a:solidFill>
                  <a:srgbClr val="FF0000"/>
                </a:solidFill>
                <a:latin typeface="宋体" panose="02010600030101010101" pitchFamily="2" charset="-122"/>
              </a:rPr>
              <a:t>---</a:t>
            </a:r>
            <a:r>
              <a:rPr kumimoji="1" lang="zh-CN" altLang="en-US" sz="2400" b="1">
                <a:solidFill>
                  <a:srgbClr val="FF0000"/>
                </a:solidFill>
                <a:latin typeface="宋体" panose="02010600030101010101" pitchFamily="2" charset="-122"/>
              </a:rPr>
              <a:t>精馏段操作线方程</a:t>
            </a:r>
            <a:r>
              <a:rPr kumimoji="1" lang="zh-CN" altLang="en-US" sz="2400" b="1" i="1">
                <a:solidFill>
                  <a:srgbClr val="FF0000"/>
                </a:solidFill>
                <a:latin typeface="宋体" panose="02010600030101010101" pitchFamily="2" charset="-122"/>
              </a:rPr>
              <a:t> </a:t>
            </a:r>
          </a:p>
        </p:txBody>
      </p:sp>
      <p:sp>
        <p:nvSpPr>
          <p:cNvPr id="402664" name="Rectangle 232">
            <a:extLst>
              <a:ext uri="{FF2B5EF4-FFF2-40B4-BE49-F238E27FC236}">
                <a16:creationId xmlns="" xmlns:a16="http://schemas.microsoft.com/office/drawing/2014/main" id="{E010AB4E-DFE1-4599-A76B-BE7325EF71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0288" y="2924175"/>
            <a:ext cx="11049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tabLst>
                <a:tab pos="20955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kumimoji="1" lang="zh-CN" altLang="en-US" sz="1800" b="1">
                <a:solidFill>
                  <a:srgbClr val="FF0000"/>
                </a:solidFill>
                <a:latin typeface="宋体" panose="02010600030101010101" pitchFamily="2" charset="-122"/>
              </a:rPr>
              <a:t>泡点回流</a:t>
            </a:r>
          </a:p>
        </p:txBody>
      </p:sp>
      <p:sp>
        <p:nvSpPr>
          <p:cNvPr id="402665" name="Rectangle 233">
            <a:extLst>
              <a:ext uri="{FF2B5EF4-FFF2-40B4-BE49-F238E27FC236}">
                <a16:creationId xmlns="" xmlns:a16="http://schemas.microsoft.com/office/drawing/2014/main" id="{D42E346A-A001-42BE-A40F-F742D33B4A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7175" y="5084763"/>
            <a:ext cx="15652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tabLst>
                <a:tab pos="20955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kumimoji="1" lang="zh-CN" altLang="en-US" sz="1800" b="1">
                <a:latin typeface="宋体" panose="02010600030101010101" pitchFamily="2" charset="-122"/>
              </a:rPr>
              <a:t>（泡点回流）</a:t>
            </a: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="" xmlns:a16="http://schemas.microsoft.com/office/drawing/2014/main" id="{06549F16-415E-4E1E-B282-0B4E7283B1A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074"/>
    </mc:Choice>
    <mc:Fallback xmlns="">
      <p:transition spd="slow" advTm="164074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02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402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402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402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402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6" dur="500"/>
                                        <p:tgtEl>
                                          <p:spTgt spid="402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402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02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02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6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7" dur="500"/>
                                        <p:tgtEl>
                                          <p:spTgt spid="4026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402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402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2" dur="500"/>
                                        <p:tgtEl>
                                          <p:spTgt spid="402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7" dur="500"/>
                                        <p:tgtEl>
                                          <p:spTgt spid="402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2" dur="500"/>
                                        <p:tgtEl>
                                          <p:spTgt spid="402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402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402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7" dur="500"/>
                                        <p:tgtEl>
                                          <p:spTgt spid="402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2" dur="500"/>
                                        <p:tgtEl>
                                          <p:spTgt spid="4026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7" dur="500"/>
                                        <p:tgtEl>
                                          <p:spTgt spid="4026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02620" grpId="0" animBg="1"/>
      <p:bldP spid="402630" grpId="0" animBg="1"/>
      <p:bldP spid="402631" grpId="0" animBg="1"/>
      <p:bldP spid="402647" grpId="0" build="p" autoUpdateAnimBg="0"/>
      <p:bldP spid="402655" grpId="0" animBg="1"/>
      <p:bldP spid="402656" grpId="0" animBg="1"/>
      <p:bldP spid="402657" grpId="0" animBg="1"/>
      <p:bldP spid="402660" grpId="0"/>
      <p:bldP spid="402661" grpId="0"/>
      <p:bldP spid="402663" grpId="0"/>
      <p:bldP spid="402664" grpId="0"/>
      <p:bldP spid="40266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灯片编号占位符 5">
            <a:extLst>
              <a:ext uri="{FF2B5EF4-FFF2-40B4-BE49-F238E27FC236}">
                <a16:creationId xmlns="" xmlns:a16="http://schemas.microsoft.com/office/drawing/2014/main" id="{808BA9F0-698C-46EC-9F31-22199685E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D3D97AC-2207-4652-AFAA-A4983A4AFEDE}" type="slidenum">
              <a:rPr lang="zh-CN" altLang="en-US" sz="1000"/>
              <a:pPr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en-US" altLang="zh-CN" sz="1000"/>
          </a:p>
        </p:txBody>
      </p:sp>
      <p:sp>
        <p:nvSpPr>
          <p:cNvPr id="43011" name="Rectangle 2">
            <a:extLst>
              <a:ext uri="{FF2B5EF4-FFF2-40B4-BE49-F238E27FC236}">
                <a16:creationId xmlns="" xmlns:a16="http://schemas.microsoft.com/office/drawing/2014/main" id="{D907F4F3-077E-4583-B4B7-CEC425432B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kumimoji="1" lang="en-US" altLang="zh-CN" sz="2100" i="1">
                <a:solidFill>
                  <a:srgbClr val="FF00FF"/>
                </a:solidFill>
              </a:rPr>
              <a:t>1</a:t>
            </a:r>
            <a:r>
              <a:rPr kumimoji="1" lang="zh-CN" altLang="en-US" sz="2100" i="1">
                <a:solidFill>
                  <a:srgbClr val="FF00FF"/>
                </a:solidFill>
              </a:rPr>
              <a:t>、精馏段操作线方程</a:t>
            </a:r>
          </a:p>
        </p:txBody>
      </p:sp>
      <p:sp>
        <p:nvSpPr>
          <p:cNvPr id="43012" name="Text Box 4">
            <a:extLst>
              <a:ext uri="{FF2B5EF4-FFF2-40B4-BE49-F238E27FC236}">
                <a16:creationId xmlns="" xmlns:a16="http://schemas.microsoft.com/office/drawing/2014/main" id="{D0F9E256-ED15-4878-9B8A-B475FC23D2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13688" y="3602038"/>
            <a:ext cx="1023937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kumimoji="1" lang="en-US" altLang="zh-CN" sz="2400" b="1">
                <a:solidFill>
                  <a:srgbClr val="3333FF"/>
                </a:solidFill>
                <a:latin typeface="Times New Roman" panose="02020603050405020304" pitchFamily="18" charset="0"/>
              </a:rPr>
              <a:t>D, x</a:t>
            </a:r>
            <a:r>
              <a:rPr kumimoji="1" lang="en-US" altLang="zh-CN" sz="2400" b="1" baseline="-25000">
                <a:solidFill>
                  <a:srgbClr val="3333FF"/>
                </a:solidFill>
                <a:latin typeface="Times New Roman" panose="02020603050405020304" pitchFamily="18" charset="0"/>
              </a:rPr>
              <a:t>D</a:t>
            </a:r>
            <a:endParaRPr kumimoji="1" lang="en-US" altLang="zh-CN" sz="900">
              <a:solidFill>
                <a:srgbClr val="3333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43013" name="Line 6">
            <a:extLst>
              <a:ext uri="{FF2B5EF4-FFF2-40B4-BE49-F238E27FC236}">
                <a16:creationId xmlns="" xmlns:a16="http://schemas.microsoft.com/office/drawing/2014/main" id="{54F3B187-92AF-4D69-B1B1-A016B28503E4}"/>
              </a:ext>
            </a:extLst>
          </p:cNvPr>
          <p:cNvSpPr>
            <a:spLocks noChangeShapeType="1"/>
          </p:cNvSpPr>
          <p:nvPr/>
        </p:nvSpPr>
        <p:spPr bwMode="auto">
          <a:xfrm rot="16200000" flipV="1">
            <a:off x="5634832" y="5623718"/>
            <a:ext cx="0" cy="633413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triangle" w="sm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43014" name="Group 7">
            <a:extLst>
              <a:ext uri="{FF2B5EF4-FFF2-40B4-BE49-F238E27FC236}">
                <a16:creationId xmlns="" xmlns:a16="http://schemas.microsoft.com/office/drawing/2014/main" id="{6B2E8EF0-5EF2-4D2F-BD0B-BCF7794B3222}"/>
              </a:ext>
            </a:extLst>
          </p:cNvPr>
          <p:cNvGrpSpPr>
            <a:grpSpLocks/>
          </p:cNvGrpSpPr>
          <p:nvPr/>
        </p:nvGrpSpPr>
        <p:grpSpPr bwMode="auto">
          <a:xfrm>
            <a:off x="5951538" y="3740150"/>
            <a:ext cx="881062" cy="2713038"/>
            <a:chOff x="8661" y="8686"/>
            <a:chExt cx="620" cy="3158"/>
          </a:xfrm>
        </p:grpSpPr>
        <p:sp>
          <p:nvSpPr>
            <p:cNvPr id="43078" name="Line 8">
              <a:extLst>
                <a:ext uri="{FF2B5EF4-FFF2-40B4-BE49-F238E27FC236}">
                  <a16:creationId xmlns="" xmlns:a16="http://schemas.microsoft.com/office/drawing/2014/main" id="{7923FB60-6FF0-4B18-AEC2-F2CAB70A531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661" y="8686"/>
              <a:ext cx="0" cy="159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3079" name="Line 9">
              <a:extLst>
                <a:ext uri="{FF2B5EF4-FFF2-40B4-BE49-F238E27FC236}">
                  <a16:creationId xmlns="" xmlns:a16="http://schemas.microsoft.com/office/drawing/2014/main" id="{F237F517-C22C-4117-B196-5A4A537EF6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61" y="10249"/>
              <a:ext cx="0" cy="159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3080" name="Line 10">
              <a:extLst>
                <a:ext uri="{FF2B5EF4-FFF2-40B4-BE49-F238E27FC236}">
                  <a16:creationId xmlns="" xmlns:a16="http://schemas.microsoft.com/office/drawing/2014/main" id="{782E3EEB-8CF1-48B8-AEB3-3A459A0C461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9281" y="8686"/>
              <a:ext cx="0" cy="159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3081" name="Line 11">
              <a:extLst>
                <a:ext uri="{FF2B5EF4-FFF2-40B4-BE49-F238E27FC236}">
                  <a16:creationId xmlns="" xmlns:a16="http://schemas.microsoft.com/office/drawing/2014/main" id="{07DCB2E6-D8B8-43A0-91DA-26EA278F616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281" y="10249"/>
              <a:ext cx="0" cy="159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43015" name="Group 15">
            <a:extLst>
              <a:ext uri="{FF2B5EF4-FFF2-40B4-BE49-F238E27FC236}">
                <a16:creationId xmlns="" xmlns:a16="http://schemas.microsoft.com/office/drawing/2014/main" id="{E99A43D3-336B-4D6D-995F-C03DAC6C6599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5951538" y="3451225"/>
            <a:ext cx="881062" cy="361950"/>
            <a:chOff x="8661" y="11779"/>
            <a:chExt cx="620" cy="716"/>
          </a:xfrm>
        </p:grpSpPr>
        <p:sp>
          <p:nvSpPr>
            <p:cNvPr id="43076" name="Arc 16">
              <a:extLst>
                <a:ext uri="{FF2B5EF4-FFF2-40B4-BE49-F238E27FC236}">
                  <a16:creationId xmlns="" xmlns:a16="http://schemas.microsoft.com/office/drawing/2014/main" id="{DCFD6E70-1920-454A-8173-09BCA64DD8DA}"/>
                </a:ext>
              </a:extLst>
            </p:cNvPr>
            <p:cNvSpPr>
              <a:spLocks/>
            </p:cNvSpPr>
            <p:nvPr/>
          </p:nvSpPr>
          <p:spPr bwMode="auto">
            <a:xfrm rot="16200000" flipH="1">
              <a:off x="8466" y="11974"/>
              <a:ext cx="716" cy="325"/>
            </a:xfrm>
            <a:custGeom>
              <a:avLst/>
              <a:gdLst>
                <a:gd name="T0" fmla="*/ 0 w 21600"/>
                <a:gd name="T1" fmla="*/ 0 h 21600"/>
                <a:gd name="T2" fmla="*/ 24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3077" name="Arc 17">
              <a:extLst>
                <a:ext uri="{FF2B5EF4-FFF2-40B4-BE49-F238E27FC236}">
                  <a16:creationId xmlns="" xmlns:a16="http://schemas.microsoft.com/office/drawing/2014/main" id="{D1F1324E-FA1B-4E45-89F6-69F0242B8D5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8761" y="11974"/>
              <a:ext cx="716" cy="325"/>
            </a:xfrm>
            <a:custGeom>
              <a:avLst/>
              <a:gdLst>
                <a:gd name="T0" fmla="*/ 0 w 21600"/>
                <a:gd name="T1" fmla="*/ 0 h 21600"/>
                <a:gd name="T2" fmla="*/ 24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43016" name="Group 18">
            <a:extLst>
              <a:ext uri="{FF2B5EF4-FFF2-40B4-BE49-F238E27FC236}">
                <a16:creationId xmlns="" xmlns:a16="http://schemas.microsoft.com/office/drawing/2014/main" id="{88DCA9DD-6397-4555-8149-9086ED499287}"/>
              </a:ext>
            </a:extLst>
          </p:cNvPr>
          <p:cNvGrpSpPr>
            <a:grpSpLocks/>
          </p:cNvGrpSpPr>
          <p:nvPr/>
        </p:nvGrpSpPr>
        <p:grpSpPr bwMode="auto">
          <a:xfrm>
            <a:off x="5951538" y="4079875"/>
            <a:ext cx="909637" cy="341313"/>
            <a:chOff x="8661" y="8595"/>
            <a:chExt cx="640" cy="260"/>
          </a:xfrm>
        </p:grpSpPr>
        <p:sp>
          <p:nvSpPr>
            <p:cNvPr id="43074" name="Line 19">
              <a:extLst>
                <a:ext uri="{FF2B5EF4-FFF2-40B4-BE49-F238E27FC236}">
                  <a16:creationId xmlns="" xmlns:a16="http://schemas.microsoft.com/office/drawing/2014/main" id="{AD554E3D-DA3B-4C82-ADD4-B333FF455A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61" y="8595"/>
              <a:ext cx="64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3075" name="Line 20">
              <a:extLst>
                <a:ext uri="{FF2B5EF4-FFF2-40B4-BE49-F238E27FC236}">
                  <a16:creationId xmlns="" xmlns:a16="http://schemas.microsoft.com/office/drawing/2014/main" id="{D7F7C725-B43E-4573-8B58-A5BB0E1B6F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61" y="8855"/>
              <a:ext cx="64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43017" name="Group 21">
            <a:extLst>
              <a:ext uri="{FF2B5EF4-FFF2-40B4-BE49-F238E27FC236}">
                <a16:creationId xmlns="" xmlns:a16="http://schemas.microsoft.com/office/drawing/2014/main" id="{6169B8E1-3511-475D-9B1A-01E4DA936D82}"/>
              </a:ext>
            </a:extLst>
          </p:cNvPr>
          <p:cNvGrpSpPr>
            <a:grpSpLocks/>
          </p:cNvGrpSpPr>
          <p:nvPr/>
        </p:nvGrpSpPr>
        <p:grpSpPr bwMode="auto">
          <a:xfrm>
            <a:off x="5951538" y="4735513"/>
            <a:ext cx="909637" cy="339725"/>
            <a:chOff x="8661" y="8595"/>
            <a:chExt cx="640" cy="260"/>
          </a:xfrm>
        </p:grpSpPr>
        <p:sp>
          <p:nvSpPr>
            <p:cNvPr id="43072" name="Line 22">
              <a:extLst>
                <a:ext uri="{FF2B5EF4-FFF2-40B4-BE49-F238E27FC236}">
                  <a16:creationId xmlns="" xmlns:a16="http://schemas.microsoft.com/office/drawing/2014/main" id="{52FBC780-76E4-4101-9FD0-09F8B027E7C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61" y="8595"/>
              <a:ext cx="64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3073" name="Line 23">
              <a:extLst>
                <a:ext uri="{FF2B5EF4-FFF2-40B4-BE49-F238E27FC236}">
                  <a16:creationId xmlns="" xmlns:a16="http://schemas.microsoft.com/office/drawing/2014/main" id="{3AE20C14-DCD5-4536-B1BC-B6F01223959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61" y="8855"/>
              <a:ext cx="64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43018" name="Group 24">
            <a:extLst>
              <a:ext uri="{FF2B5EF4-FFF2-40B4-BE49-F238E27FC236}">
                <a16:creationId xmlns="" xmlns:a16="http://schemas.microsoft.com/office/drawing/2014/main" id="{9A380B73-9DD2-4472-B209-67CC20EA0927}"/>
              </a:ext>
            </a:extLst>
          </p:cNvPr>
          <p:cNvGrpSpPr>
            <a:grpSpLocks/>
          </p:cNvGrpSpPr>
          <p:nvPr/>
        </p:nvGrpSpPr>
        <p:grpSpPr bwMode="auto">
          <a:xfrm>
            <a:off x="5951538" y="5389563"/>
            <a:ext cx="909637" cy="341312"/>
            <a:chOff x="8661" y="8595"/>
            <a:chExt cx="640" cy="260"/>
          </a:xfrm>
        </p:grpSpPr>
        <p:sp>
          <p:nvSpPr>
            <p:cNvPr id="43070" name="Line 25">
              <a:extLst>
                <a:ext uri="{FF2B5EF4-FFF2-40B4-BE49-F238E27FC236}">
                  <a16:creationId xmlns="" xmlns:a16="http://schemas.microsoft.com/office/drawing/2014/main" id="{21E4D770-435B-4454-B0E7-585389BE94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61" y="8595"/>
              <a:ext cx="64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3071" name="Line 26">
              <a:extLst>
                <a:ext uri="{FF2B5EF4-FFF2-40B4-BE49-F238E27FC236}">
                  <a16:creationId xmlns="" xmlns:a16="http://schemas.microsoft.com/office/drawing/2014/main" id="{E9981B7B-4046-4B95-95FF-39136291F0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61" y="8855"/>
              <a:ext cx="64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43019" name="Group 27">
            <a:extLst>
              <a:ext uri="{FF2B5EF4-FFF2-40B4-BE49-F238E27FC236}">
                <a16:creationId xmlns="" xmlns:a16="http://schemas.microsoft.com/office/drawing/2014/main" id="{38E2D36A-9C77-46B5-8D2D-ED00AB56CEF2}"/>
              </a:ext>
            </a:extLst>
          </p:cNvPr>
          <p:cNvGrpSpPr>
            <a:grpSpLocks/>
          </p:cNvGrpSpPr>
          <p:nvPr/>
        </p:nvGrpSpPr>
        <p:grpSpPr bwMode="auto">
          <a:xfrm>
            <a:off x="5951538" y="6045200"/>
            <a:ext cx="909637" cy="339725"/>
            <a:chOff x="8661" y="8595"/>
            <a:chExt cx="640" cy="260"/>
          </a:xfrm>
        </p:grpSpPr>
        <p:sp>
          <p:nvSpPr>
            <p:cNvPr id="43068" name="Line 28">
              <a:extLst>
                <a:ext uri="{FF2B5EF4-FFF2-40B4-BE49-F238E27FC236}">
                  <a16:creationId xmlns="" xmlns:a16="http://schemas.microsoft.com/office/drawing/2014/main" id="{0FE30BBB-B381-4834-BEA8-19861571334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61" y="8595"/>
              <a:ext cx="64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3069" name="Line 29">
              <a:extLst>
                <a:ext uri="{FF2B5EF4-FFF2-40B4-BE49-F238E27FC236}">
                  <a16:creationId xmlns="" xmlns:a16="http://schemas.microsoft.com/office/drawing/2014/main" id="{DC96EDEE-DE07-4D2F-B2CC-D9B4DF07E4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61" y="8855"/>
              <a:ext cx="64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43020" name="Line 36">
            <a:extLst>
              <a:ext uri="{FF2B5EF4-FFF2-40B4-BE49-F238E27FC236}">
                <a16:creationId xmlns="" xmlns:a16="http://schemas.microsoft.com/office/drawing/2014/main" id="{9A1D0BA5-B859-4AC0-9461-B4CF20E231F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378575" y="2430463"/>
            <a:ext cx="0" cy="1020762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3021" name="Line 37">
            <a:extLst>
              <a:ext uri="{FF2B5EF4-FFF2-40B4-BE49-F238E27FC236}">
                <a16:creationId xmlns="" xmlns:a16="http://schemas.microsoft.com/office/drawing/2014/main" id="{7844873B-4496-4E14-A296-DFABC06FE347}"/>
              </a:ext>
            </a:extLst>
          </p:cNvPr>
          <p:cNvSpPr>
            <a:spLocks noChangeShapeType="1"/>
          </p:cNvSpPr>
          <p:nvPr/>
        </p:nvSpPr>
        <p:spPr bwMode="auto">
          <a:xfrm>
            <a:off x="6378575" y="2449513"/>
            <a:ext cx="125095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3022" name="Line 38">
            <a:extLst>
              <a:ext uri="{FF2B5EF4-FFF2-40B4-BE49-F238E27FC236}">
                <a16:creationId xmlns="" xmlns:a16="http://schemas.microsoft.com/office/drawing/2014/main" id="{E1E0183F-FC74-495E-B5CE-16018F843EF1}"/>
              </a:ext>
            </a:extLst>
          </p:cNvPr>
          <p:cNvSpPr>
            <a:spLocks noChangeShapeType="1"/>
          </p:cNvSpPr>
          <p:nvPr/>
        </p:nvSpPr>
        <p:spPr bwMode="auto">
          <a:xfrm>
            <a:off x="6832600" y="3870325"/>
            <a:ext cx="484188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triangle" w="sm" len="med"/>
            <a:tailEnd type="non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43023" name="Group 39">
            <a:extLst>
              <a:ext uri="{FF2B5EF4-FFF2-40B4-BE49-F238E27FC236}">
                <a16:creationId xmlns="" xmlns:a16="http://schemas.microsoft.com/office/drawing/2014/main" id="{7A565921-A5F6-4CD1-82B0-BC1A071D4B0A}"/>
              </a:ext>
            </a:extLst>
          </p:cNvPr>
          <p:cNvGrpSpPr>
            <a:grpSpLocks/>
          </p:cNvGrpSpPr>
          <p:nvPr/>
        </p:nvGrpSpPr>
        <p:grpSpPr bwMode="auto">
          <a:xfrm>
            <a:off x="7173913" y="2954338"/>
            <a:ext cx="938212" cy="533400"/>
            <a:chOff x="4644" y="5725"/>
            <a:chExt cx="780" cy="470"/>
          </a:xfrm>
        </p:grpSpPr>
        <p:sp>
          <p:nvSpPr>
            <p:cNvPr id="43066" name="Line 40">
              <a:extLst>
                <a:ext uri="{FF2B5EF4-FFF2-40B4-BE49-F238E27FC236}">
                  <a16:creationId xmlns="" xmlns:a16="http://schemas.microsoft.com/office/drawing/2014/main" id="{C721E7A9-3CFA-4903-A8D6-8BF8E158DED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644" y="5725"/>
              <a:ext cx="780" cy="45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3067" name="Oval 41">
              <a:extLst>
                <a:ext uri="{FF2B5EF4-FFF2-40B4-BE49-F238E27FC236}">
                  <a16:creationId xmlns="" xmlns:a16="http://schemas.microsoft.com/office/drawing/2014/main" id="{B017E92E-638A-49A0-B419-21EDD7BC33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81" y="5735"/>
              <a:ext cx="460" cy="460"/>
            </a:xfrm>
            <a:prstGeom prst="ellips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CN" altLang="en-US" sz="1800"/>
            </a:p>
          </p:txBody>
        </p:sp>
      </p:grpSp>
      <p:sp>
        <p:nvSpPr>
          <p:cNvPr id="43024" name="Line 42">
            <a:extLst>
              <a:ext uri="{FF2B5EF4-FFF2-40B4-BE49-F238E27FC236}">
                <a16:creationId xmlns="" xmlns:a16="http://schemas.microsoft.com/office/drawing/2014/main" id="{26CCB535-4695-4165-8A51-089B047FB49A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9525" y="2455863"/>
            <a:ext cx="0" cy="49847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3025" name="Line 43">
            <a:extLst>
              <a:ext uri="{FF2B5EF4-FFF2-40B4-BE49-F238E27FC236}">
                <a16:creationId xmlns="" xmlns:a16="http://schemas.microsoft.com/office/drawing/2014/main" id="{8DC75F04-9EBC-49D2-9731-4DB17E980E15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9525" y="3503613"/>
            <a:ext cx="0" cy="4191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43026" name="Group 54">
            <a:extLst>
              <a:ext uri="{FF2B5EF4-FFF2-40B4-BE49-F238E27FC236}">
                <a16:creationId xmlns="" xmlns:a16="http://schemas.microsoft.com/office/drawing/2014/main" id="{7BCE78DD-8894-42CD-BF82-E2E1AFEFA6D2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7288213" y="4235450"/>
            <a:ext cx="341312" cy="158750"/>
            <a:chOff x="8661" y="8035"/>
            <a:chExt cx="620" cy="716"/>
          </a:xfrm>
        </p:grpSpPr>
        <p:sp>
          <p:nvSpPr>
            <p:cNvPr id="43064" name="Arc 55">
              <a:extLst>
                <a:ext uri="{FF2B5EF4-FFF2-40B4-BE49-F238E27FC236}">
                  <a16:creationId xmlns="" xmlns:a16="http://schemas.microsoft.com/office/drawing/2014/main" id="{81EAC92B-29F7-4D2D-B520-23DF8ECD32EB}"/>
                </a:ext>
              </a:extLst>
            </p:cNvPr>
            <p:cNvSpPr>
              <a:spLocks/>
            </p:cNvSpPr>
            <p:nvPr/>
          </p:nvSpPr>
          <p:spPr bwMode="auto">
            <a:xfrm rot="5400000" flipH="1" flipV="1">
              <a:off x="8466" y="8230"/>
              <a:ext cx="716" cy="325"/>
            </a:xfrm>
            <a:custGeom>
              <a:avLst/>
              <a:gdLst>
                <a:gd name="T0" fmla="*/ 0 w 21600"/>
                <a:gd name="T1" fmla="*/ 0 h 21600"/>
                <a:gd name="T2" fmla="*/ 24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3065" name="Arc 56">
              <a:extLst>
                <a:ext uri="{FF2B5EF4-FFF2-40B4-BE49-F238E27FC236}">
                  <a16:creationId xmlns="" xmlns:a16="http://schemas.microsoft.com/office/drawing/2014/main" id="{A062C0F1-A89F-4C80-B47F-552E9ED0AFDD}"/>
                </a:ext>
              </a:extLst>
            </p:cNvPr>
            <p:cNvSpPr>
              <a:spLocks/>
            </p:cNvSpPr>
            <p:nvPr/>
          </p:nvSpPr>
          <p:spPr bwMode="auto">
            <a:xfrm rot="16200000" flipV="1">
              <a:off x="8761" y="8230"/>
              <a:ext cx="716" cy="325"/>
            </a:xfrm>
            <a:custGeom>
              <a:avLst/>
              <a:gdLst>
                <a:gd name="T0" fmla="*/ 0 w 21600"/>
                <a:gd name="T1" fmla="*/ 0 h 21600"/>
                <a:gd name="T2" fmla="*/ 24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43027" name="Group 57">
            <a:extLst>
              <a:ext uri="{FF2B5EF4-FFF2-40B4-BE49-F238E27FC236}">
                <a16:creationId xmlns="" xmlns:a16="http://schemas.microsoft.com/office/drawing/2014/main" id="{9B5B9F5F-4E45-4CA9-9DDA-AEEABF3EB48E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7288213" y="3870325"/>
            <a:ext cx="341312" cy="390525"/>
            <a:chOff x="8661" y="8686"/>
            <a:chExt cx="620" cy="3158"/>
          </a:xfrm>
        </p:grpSpPr>
        <p:sp>
          <p:nvSpPr>
            <p:cNvPr id="43060" name="Line 58">
              <a:extLst>
                <a:ext uri="{FF2B5EF4-FFF2-40B4-BE49-F238E27FC236}">
                  <a16:creationId xmlns="" xmlns:a16="http://schemas.microsoft.com/office/drawing/2014/main" id="{F5D77C14-8323-4731-9CCA-9E36B0E61EE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661" y="8686"/>
              <a:ext cx="0" cy="159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3061" name="Line 59">
              <a:extLst>
                <a:ext uri="{FF2B5EF4-FFF2-40B4-BE49-F238E27FC236}">
                  <a16:creationId xmlns="" xmlns:a16="http://schemas.microsoft.com/office/drawing/2014/main" id="{1FFE9BF3-EA1E-4348-8614-B1FBC93FD9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61" y="10249"/>
              <a:ext cx="0" cy="159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3062" name="Line 60">
              <a:extLst>
                <a:ext uri="{FF2B5EF4-FFF2-40B4-BE49-F238E27FC236}">
                  <a16:creationId xmlns="" xmlns:a16="http://schemas.microsoft.com/office/drawing/2014/main" id="{EAF85461-8CCC-4F46-98C4-817FDFA47FF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9281" y="8686"/>
              <a:ext cx="0" cy="159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3063" name="Line 61">
              <a:extLst>
                <a:ext uri="{FF2B5EF4-FFF2-40B4-BE49-F238E27FC236}">
                  <a16:creationId xmlns="" xmlns:a16="http://schemas.microsoft.com/office/drawing/2014/main" id="{7586A9BE-453A-436F-842B-AAFB786ED1B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281" y="10249"/>
              <a:ext cx="0" cy="159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43028" name="Line 62">
            <a:extLst>
              <a:ext uri="{FF2B5EF4-FFF2-40B4-BE49-F238E27FC236}">
                <a16:creationId xmlns="" xmlns:a16="http://schemas.microsoft.com/office/drawing/2014/main" id="{F20E6CA6-4B29-4A91-B45F-27FD9F8CE2A1}"/>
              </a:ext>
            </a:extLst>
          </p:cNvPr>
          <p:cNvSpPr>
            <a:spLocks noChangeShapeType="1"/>
          </p:cNvSpPr>
          <p:nvPr/>
        </p:nvSpPr>
        <p:spPr bwMode="auto">
          <a:xfrm>
            <a:off x="7658100" y="3897313"/>
            <a:ext cx="42545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3029" name="Text Box 64">
            <a:extLst>
              <a:ext uri="{FF2B5EF4-FFF2-40B4-BE49-F238E27FC236}">
                <a16:creationId xmlns="" xmlns:a16="http://schemas.microsoft.com/office/drawing/2014/main" id="{9EE25FA8-A70C-4ACA-9F5C-49A179C9DC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3438" y="5592763"/>
            <a:ext cx="1023937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kumimoji="1" lang="en-US" altLang="zh-CN" sz="2800" b="1">
                <a:solidFill>
                  <a:srgbClr val="3333FF"/>
                </a:solidFill>
                <a:latin typeface="Times New Roman" panose="02020603050405020304" pitchFamily="18" charset="0"/>
              </a:rPr>
              <a:t>F, x</a:t>
            </a:r>
            <a:r>
              <a:rPr kumimoji="1" lang="en-US" altLang="zh-CN" sz="2800" b="1" baseline="-25000">
                <a:solidFill>
                  <a:srgbClr val="3333FF"/>
                </a:solidFill>
                <a:latin typeface="Times New Roman" panose="02020603050405020304" pitchFamily="18" charset="0"/>
              </a:rPr>
              <a:t>F</a:t>
            </a:r>
            <a:endParaRPr kumimoji="1" lang="en-US" altLang="zh-CN" sz="900">
              <a:solidFill>
                <a:srgbClr val="3333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43030" name="Line 66">
            <a:extLst>
              <a:ext uri="{FF2B5EF4-FFF2-40B4-BE49-F238E27FC236}">
                <a16:creationId xmlns="" xmlns:a16="http://schemas.microsoft.com/office/drawing/2014/main" id="{D1FA4690-B90F-4988-8725-B4C3A8D2B41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243638" y="5113338"/>
            <a:ext cx="0" cy="228600"/>
          </a:xfrm>
          <a:prstGeom prst="line">
            <a:avLst/>
          </a:prstGeom>
          <a:noFill/>
          <a:ln w="38100">
            <a:solidFill>
              <a:srgbClr val="3333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43031" name="Line 67">
            <a:extLst>
              <a:ext uri="{FF2B5EF4-FFF2-40B4-BE49-F238E27FC236}">
                <a16:creationId xmlns="" xmlns:a16="http://schemas.microsoft.com/office/drawing/2014/main" id="{1DF42854-3254-443F-BBF6-0B3EFD13BE8E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4638" y="5189538"/>
            <a:ext cx="0" cy="228600"/>
          </a:xfrm>
          <a:prstGeom prst="line">
            <a:avLst/>
          </a:prstGeom>
          <a:noFill/>
          <a:ln w="38100">
            <a:solidFill>
              <a:srgbClr val="3333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graphicFrame>
        <p:nvGraphicFramePr>
          <p:cNvPr id="43032" name="Object 68">
            <a:extLst>
              <a:ext uri="{FF2B5EF4-FFF2-40B4-BE49-F238E27FC236}">
                <a16:creationId xmlns="" xmlns:a16="http://schemas.microsoft.com/office/drawing/2014/main" id="{0835821A-8B7D-4C2F-A557-C1794DD7A70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634038" y="5402263"/>
          <a:ext cx="8382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404" name="文档" r:id="rId5" imgW="434340" imgH="198120" progId="Word.Document.8">
                  <p:embed/>
                </p:oleObj>
              </mc:Choice>
              <mc:Fallback>
                <p:oleObj name="文档" r:id="rId5" imgW="434340" imgH="198120" progId="Word.Document.8">
                  <p:embed/>
                  <p:pic>
                    <p:nvPicPr>
                      <p:cNvPr id="0" name="Object 6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4038" y="5402263"/>
                        <a:ext cx="838200" cy="533400"/>
                      </a:xfrm>
                      <a:prstGeom prst="rect">
                        <a:avLst/>
                      </a:prstGeom>
                      <a:solidFill>
                        <a:srgbClr val="FFCC66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033" name="Object 69">
            <a:extLst>
              <a:ext uri="{FF2B5EF4-FFF2-40B4-BE49-F238E27FC236}">
                <a16:creationId xmlns="" xmlns:a16="http://schemas.microsoft.com/office/drawing/2014/main" id="{8B5BAE66-CDEF-48CD-A7F5-4686CDB426D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24638" y="5402263"/>
          <a:ext cx="762000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405" name="文档" r:id="rId7" imgW="268494" imgH="197571" progId="Word.Document.8">
                  <p:embed/>
                </p:oleObj>
              </mc:Choice>
              <mc:Fallback>
                <p:oleObj name="文档" r:id="rId7" imgW="268494" imgH="197571" progId="Word.Document.8">
                  <p:embed/>
                  <p:pic>
                    <p:nvPicPr>
                      <p:cNvPr id="0" name="Object 6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4638" y="5402263"/>
                        <a:ext cx="762000" cy="479425"/>
                      </a:xfrm>
                      <a:prstGeom prst="rect">
                        <a:avLst/>
                      </a:prstGeom>
                      <a:solidFill>
                        <a:srgbClr val="FFCC66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034" name="Line 77">
            <a:extLst>
              <a:ext uri="{FF2B5EF4-FFF2-40B4-BE49-F238E27FC236}">
                <a16:creationId xmlns="" xmlns:a16="http://schemas.microsoft.com/office/drawing/2014/main" id="{541B6816-F6DA-42F4-B97E-FC15B2E4E3F0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4638" y="4808538"/>
            <a:ext cx="0" cy="228600"/>
          </a:xfrm>
          <a:prstGeom prst="line">
            <a:avLst/>
          </a:prstGeom>
          <a:noFill/>
          <a:ln w="38100">
            <a:solidFill>
              <a:srgbClr val="3333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43035" name="Line 78">
            <a:extLst>
              <a:ext uri="{FF2B5EF4-FFF2-40B4-BE49-F238E27FC236}">
                <a16:creationId xmlns="" xmlns:a16="http://schemas.microsoft.com/office/drawing/2014/main" id="{30375D81-B017-43AB-B051-89DCAB209493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4638" y="4503738"/>
            <a:ext cx="0" cy="228600"/>
          </a:xfrm>
          <a:prstGeom prst="line">
            <a:avLst/>
          </a:prstGeom>
          <a:noFill/>
          <a:ln w="38100">
            <a:solidFill>
              <a:srgbClr val="3333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43036" name="Line 79">
            <a:extLst>
              <a:ext uri="{FF2B5EF4-FFF2-40B4-BE49-F238E27FC236}">
                <a16:creationId xmlns="" xmlns:a16="http://schemas.microsoft.com/office/drawing/2014/main" id="{5DEAE4F4-AFA3-49C6-83C4-6C933D58775E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4638" y="4122738"/>
            <a:ext cx="0" cy="228600"/>
          </a:xfrm>
          <a:prstGeom prst="line">
            <a:avLst/>
          </a:prstGeom>
          <a:noFill/>
          <a:ln w="38100">
            <a:solidFill>
              <a:srgbClr val="3333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43037" name="Line 80">
            <a:extLst>
              <a:ext uri="{FF2B5EF4-FFF2-40B4-BE49-F238E27FC236}">
                <a16:creationId xmlns="" xmlns:a16="http://schemas.microsoft.com/office/drawing/2014/main" id="{38AF43EC-BF48-4FA3-AFC1-D9403A3C71D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243638" y="4808538"/>
            <a:ext cx="0" cy="228600"/>
          </a:xfrm>
          <a:prstGeom prst="line">
            <a:avLst/>
          </a:prstGeom>
          <a:noFill/>
          <a:ln w="38100">
            <a:solidFill>
              <a:srgbClr val="3333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43038" name="Line 81">
            <a:extLst>
              <a:ext uri="{FF2B5EF4-FFF2-40B4-BE49-F238E27FC236}">
                <a16:creationId xmlns="" xmlns:a16="http://schemas.microsoft.com/office/drawing/2014/main" id="{8B0FDCD8-18F1-4B09-A840-906058C43F0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243638" y="4487863"/>
            <a:ext cx="0" cy="228600"/>
          </a:xfrm>
          <a:prstGeom prst="line">
            <a:avLst/>
          </a:prstGeom>
          <a:noFill/>
          <a:ln w="38100">
            <a:solidFill>
              <a:srgbClr val="3333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43039" name="Line 82">
            <a:extLst>
              <a:ext uri="{FF2B5EF4-FFF2-40B4-BE49-F238E27FC236}">
                <a16:creationId xmlns="" xmlns:a16="http://schemas.microsoft.com/office/drawing/2014/main" id="{9ACC888F-D3DF-451A-8BE4-4EB1E49B4DD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243638" y="4106863"/>
            <a:ext cx="0" cy="228600"/>
          </a:xfrm>
          <a:prstGeom prst="line">
            <a:avLst/>
          </a:prstGeom>
          <a:noFill/>
          <a:ln w="38100">
            <a:solidFill>
              <a:srgbClr val="3333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43040" name="Text Box 83">
            <a:extLst>
              <a:ext uri="{FF2B5EF4-FFF2-40B4-BE49-F238E27FC236}">
                <a16:creationId xmlns="" xmlns:a16="http://schemas.microsoft.com/office/drawing/2014/main" id="{514FECE7-752E-4A86-BB88-F6200C74FD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0238" y="4868863"/>
            <a:ext cx="304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kumimoji="1" lang="en-US" altLang="zh-CN" sz="1800" b="1">
                <a:latin typeface="Times New Roman" panose="02020603050405020304" pitchFamily="18" charset="0"/>
              </a:rPr>
              <a:t>n</a:t>
            </a:r>
          </a:p>
        </p:txBody>
      </p:sp>
      <p:sp>
        <p:nvSpPr>
          <p:cNvPr id="43041" name="Text Box 84">
            <a:extLst>
              <a:ext uri="{FF2B5EF4-FFF2-40B4-BE49-F238E27FC236}">
                <a16:creationId xmlns="" xmlns:a16="http://schemas.microsoft.com/office/drawing/2014/main" id="{206207F6-B2A0-4B08-B084-33F42C5293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0238" y="3878263"/>
            <a:ext cx="304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kumimoji="1" lang="en-US" altLang="zh-CN" sz="1800" b="1">
                <a:latin typeface="Times New Roman" panose="02020603050405020304" pitchFamily="18" charset="0"/>
              </a:rPr>
              <a:t>1</a:t>
            </a:r>
          </a:p>
        </p:txBody>
      </p:sp>
      <p:graphicFrame>
        <p:nvGraphicFramePr>
          <p:cNvPr id="403541" name="Object 85">
            <a:extLst>
              <a:ext uri="{FF2B5EF4-FFF2-40B4-BE49-F238E27FC236}">
                <a16:creationId xmlns="" xmlns:a16="http://schemas.microsoft.com/office/drawing/2014/main" id="{85477686-AFCA-46A4-A8E5-9402148A3CA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63713" y="3716338"/>
          <a:ext cx="2728912" cy="3141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406" name="图片" r:id="rId9" imgW="2089695" imgH="2406316" progId="Word.Picture.8">
                  <p:embed/>
                </p:oleObj>
              </mc:Choice>
              <mc:Fallback>
                <p:oleObj name="图片" r:id="rId9" imgW="2089695" imgH="2406316" progId="Word.Picture.8">
                  <p:embed/>
                  <p:pic>
                    <p:nvPicPr>
                      <p:cNvPr id="0" name="Object 8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3713" y="3716338"/>
                        <a:ext cx="2728912" cy="3141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3043" name="Group 86">
            <a:extLst>
              <a:ext uri="{FF2B5EF4-FFF2-40B4-BE49-F238E27FC236}">
                <a16:creationId xmlns="" xmlns:a16="http://schemas.microsoft.com/office/drawing/2014/main" id="{4BFA4A3F-1428-41F5-B06F-39EC8758B31A}"/>
              </a:ext>
            </a:extLst>
          </p:cNvPr>
          <p:cNvGrpSpPr>
            <a:grpSpLocks/>
          </p:cNvGrpSpPr>
          <p:nvPr/>
        </p:nvGrpSpPr>
        <p:grpSpPr bwMode="auto">
          <a:xfrm>
            <a:off x="6243638" y="3802063"/>
            <a:ext cx="685800" cy="304800"/>
            <a:chOff x="4176" y="1488"/>
            <a:chExt cx="432" cy="192"/>
          </a:xfrm>
        </p:grpSpPr>
        <p:sp>
          <p:nvSpPr>
            <p:cNvPr id="43056" name="Line 87">
              <a:extLst>
                <a:ext uri="{FF2B5EF4-FFF2-40B4-BE49-F238E27FC236}">
                  <a16:creationId xmlns="" xmlns:a16="http://schemas.microsoft.com/office/drawing/2014/main" id="{59FD0F1A-52CB-4783-B997-6A87062D455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176" y="1488"/>
              <a:ext cx="0" cy="144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grpSp>
          <p:nvGrpSpPr>
            <p:cNvPr id="43057" name="Group 88">
              <a:extLst>
                <a:ext uri="{FF2B5EF4-FFF2-40B4-BE49-F238E27FC236}">
                  <a16:creationId xmlns="" xmlns:a16="http://schemas.microsoft.com/office/drawing/2014/main" id="{3E705178-7133-461C-8E80-3A8B03E9BE6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16" y="1536"/>
              <a:ext cx="192" cy="144"/>
              <a:chOff x="4416" y="1536"/>
              <a:chExt cx="192" cy="144"/>
            </a:xfrm>
          </p:grpSpPr>
          <p:sp>
            <p:nvSpPr>
              <p:cNvPr id="43058" name="Line 89">
                <a:extLst>
                  <a:ext uri="{FF2B5EF4-FFF2-40B4-BE49-F238E27FC236}">
                    <a16:creationId xmlns="" xmlns:a16="http://schemas.microsoft.com/office/drawing/2014/main" id="{319F05E5-27B0-4164-88FE-2BE08C7273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16" y="1536"/>
                <a:ext cx="0" cy="144"/>
              </a:xfrm>
              <a:prstGeom prst="line">
                <a:avLst/>
              </a:prstGeom>
              <a:noFill/>
              <a:ln w="38100">
                <a:solidFill>
                  <a:srgbClr val="3333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43059" name="Line 90">
                <a:extLst>
                  <a:ext uri="{FF2B5EF4-FFF2-40B4-BE49-F238E27FC236}">
                    <a16:creationId xmlns="" xmlns:a16="http://schemas.microsoft.com/office/drawing/2014/main" id="{A86DC736-8DEF-450E-A1CD-34A83FF19A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16" y="1536"/>
                <a:ext cx="192" cy="0"/>
              </a:xfrm>
              <a:prstGeom prst="line">
                <a:avLst/>
              </a:prstGeom>
              <a:noFill/>
              <a:ln w="28575">
                <a:solidFill>
                  <a:srgbClr val="3333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zh-CN" altLang="en-US"/>
              </a:p>
            </p:txBody>
          </p:sp>
        </p:grpSp>
      </p:grpSp>
      <p:sp>
        <p:nvSpPr>
          <p:cNvPr id="43044" name="Rectangle 91">
            <a:extLst>
              <a:ext uri="{FF2B5EF4-FFF2-40B4-BE49-F238E27FC236}">
                <a16:creationId xmlns="" xmlns:a16="http://schemas.microsoft.com/office/drawing/2014/main" id="{9E61BC51-0C9B-4AD5-B4D9-C2598594C0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7038" y="3497263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1" lang="en-US" altLang="zh-CN" sz="2400" b="1">
                <a:solidFill>
                  <a:srgbClr val="FF00FF"/>
                </a:solidFill>
                <a:latin typeface="Times New Roman" panose="02020603050405020304" pitchFamily="18" charset="0"/>
              </a:rPr>
              <a:t>L</a:t>
            </a:r>
            <a:endParaRPr kumimoji="1" lang="en-US" altLang="zh-CN" sz="2400">
              <a:solidFill>
                <a:srgbClr val="FF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403548" name="Rectangle 92">
            <a:extLst>
              <a:ext uri="{FF2B5EF4-FFF2-40B4-BE49-F238E27FC236}">
                <a16:creationId xmlns="" xmlns:a16="http://schemas.microsoft.com/office/drawing/2014/main" id="{A0832B20-ACDA-431E-861B-0E79CEAA50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9925" y="3429000"/>
            <a:ext cx="48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1" lang="en-US" altLang="zh-CN" sz="2400" b="1">
                <a:solidFill>
                  <a:srgbClr val="FF00FF"/>
                </a:solidFill>
                <a:latin typeface="Times New Roman" panose="02020603050405020304" pitchFamily="18" charset="0"/>
              </a:rPr>
              <a:t>x</a:t>
            </a:r>
            <a:r>
              <a:rPr kumimoji="1" lang="en-US" altLang="zh-CN" sz="2400" b="1" baseline="-30000">
                <a:solidFill>
                  <a:srgbClr val="FF00FF"/>
                </a:solidFill>
                <a:latin typeface="Times New Roman" panose="02020603050405020304" pitchFamily="18" charset="0"/>
              </a:rPr>
              <a:t>D</a:t>
            </a:r>
          </a:p>
        </p:txBody>
      </p:sp>
      <p:sp>
        <p:nvSpPr>
          <p:cNvPr id="43046" name="Rectangle 93">
            <a:extLst>
              <a:ext uri="{FF2B5EF4-FFF2-40B4-BE49-F238E27FC236}">
                <a16:creationId xmlns="" xmlns:a16="http://schemas.microsoft.com/office/drawing/2014/main" id="{10186172-1521-4DB9-BD9C-9CC84CF658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15025" y="34290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1" lang="en-US" altLang="zh-CN" sz="2400" b="1">
                <a:solidFill>
                  <a:srgbClr val="FF00FF"/>
                </a:solidFill>
                <a:latin typeface="Times New Roman" panose="02020603050405020304" pitchFamily="18" charset="0"/>
              </a:rPr>
              <a:t>V</a:t>
            </a:r>
            <a:endParaRPr kumimoji="1" lang="en-US" altLang="zh-CN" sz="2400">
              <a:solidFill>
                <a:srgbClr val="FF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43047" name="Rectangle 94">
            <a:extLst>
              <a:ext uri="{FF2B5EF4-FFF2-40B4-BE49-F238E27FC236}">
                <a16:creationId xmlns="" xmlns:a16="http://schemas.microsoft.com/office/drawing/2014/main" id="{FC96D620-A431-446B-866B-BF760CB745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3663" y="1989138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1" lang="en-US" altLang="zh-CN" sz="2400" b="1">
                <a:solidFill>
                  <a:srgbClr val="FF00FF"/>
                </a:solidFill>
                <a:latin typeface="Times New Roman" panose="02020603050405020304" pitchFamily="18" charset="0"/>
              </a:rPr>
              <a:t>V</a:t>
            </a:r>
            <a:endParaRPr kumimoji="1" lang="en-US" altLang="zh-CN" sz="2400">
              <a:solidFill>
                <a:srgbClr val="FF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403551" name="Rectangle 95">
            <a:extLst>
              <a:ext uri="{FF2B5EF4-FFF2-40B4-BE49-F238E27FC236}">
                <a16:creationId xmlns="" xmlns:a16="http://schemas.microsoft.com/office/drawing/2014/main" id="{537D68D7-79E2-44FB-93F9-2BFDC216B4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4025" y="1930400"/>
            <a:ext cx="438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1" lang="en-US" altLang="zh-CN" sz="2400" b="1">
                <a:solidFill>
                  <a:srgbClr val="FF00FF"/>
                </a:solidFill>
                <a:latin typeface="Times New Roman" panose="02020603050405020304" pitchFamily="18" charset="0"/>
              </a:rPr>
              <a:t>y</a:t>
            </a:r>
            <a:r>
              <a:rPr kumimoji="1" lang="en-US" altLang="zh-CN" sz="2400" b="1" baseline="-30000">
                <a:solidFill>
                  <a:srgbClr val="FF00FF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43049" name="Rectangle 103">
            <a:extLst>
              <a:ext uri="{FF2B5EF4-FFF2-40B4-BE49-F238E27FC236}">
                <a16:creationId xmlns="" xmlns:a16="http://schemas.microsoft.com/office/drawing/2014/main" id="{F7D76347-C153-43B7-BF2B-C3016964E1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0063" y="4005263"/>
            <a:ext cx="11049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tabLst>
                <a:tab pos="20955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kumimoji="1" lang="zh-CN" altLang="en-US" sz="1800" b="1">
                <a:solidFill>
                  <a:srgbClr val="FF0000"/>
                </a:solidFill>
                <a:latin typeface="宋体" panose="02010600030101010101" pitchFamily="2" charset="-122"/>
              </a:rPr>
              <a:t>泡点回流</a:t>
            </a:r>
          </a:p>
        </p:txBody>
      </p:sp>
      <p:sp>
        <p:nvSpPr>
          <p:cNvPr id="403561" name="Rectangle 105">
            <a:extLst>
              <a:ext uri="{FF2B5EF4-FFF2-40B4-BE49-F238E27FC236}">
                <a16:creationId xmlns="" xmlns:a16="http://schemas.microsoft.com/office/drawing/2014/main" id="{CFCF4673-A68F-425E-9400-05694E481C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2363" y="3355975"/>
            <a:ext cx="438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1" lang="en-US" altLang="zh-CN" sz="2400" b="1">
                <a:solidFill>
                  <a:srgbClr val="FF00FF"/>
                </a:solidFill>
                <a:latin typeface="Times New Roman" panose="02020603050405020304" pitchFamily="18" charset="0"/>
              </a:rPr>
              <a:t>y</a:t>
            </a:r>
            <a:r>
              <a:rPr kumimoji="1" lang="en-US" altLang="zh-CN" sz="2400" b="1" baseline="-30000">
                <a:solidFill>
                  <a:srgbClr val="FF00FF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43051" name="AutoShape 106">
            <a:extLst>
              <a:ext uri="{FF2B5EF4-FFF2-40B4-BE49-F238E27FC236}">
                <a16:creationId xmlns="" xmlns:a16="http://schemas.microsoft.com/office/drawing/2014/main" id="{E04D6592-35AE-4FE7-BD97-AAAE341224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1196975"/>
            <a:ext cx="5335588" cy="2300288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kumimoji="1" lang="zh-CN" altLang="en-US" sz="2000" b="1">
                <a:solidFill>
                  <a:srgbClr val="FF0000"/>
                </a:solidFill>
                <a:latin typeface="Times New Roman" panose="02020603050405020304" pitchFamily="18" charset="0"/>
                <a:ea typeface="楷体_GB2312" pitchFamily="49" charset="-122"/>
              </a:rPr>
              <a:t>思考：</a:t>
            </a:r>
            <a:r>
              <a:rPr kumimoji="1" lang="zh-CN" altLang="en-US" sz="2000" b="1">
                <a:solidFill>
                  <a:srgbClr val="0000FF"/>
                </a:solidFill>
                <a:latin typeface="Times New Roman" panose="02020603050405020304" pitchFamily="18" charset="0"/>
                <a:ea typeface="楷体_GB2312" pitchFamily="49" charset="-122"/>
              </a:rPr>
              <a:t>如图，塔顶冷凝器为全凝器，那么</a:t>
            </a:r>
          </a:p>
          <a:p>
            <a:pPr>
              <a:spcBef>
                <a:spcPct val="50000"/>
              </a:spcBef>
              <a:buClrTx/>
              <a:buFont typeface="Wingdings" panose="05000000000000000000" pitchFamily="2" charset="2"/>
              <a:buChar char="u"/>
            </a:pPr>
            <a:r>
              <a:rPr kumimoji="1" lang="zh-CN" altLang="en-US" sz="2000" b="1">
                <a:solidFill>
                  <a:srgbClr val="0000FF"/>
                </a:solidFill>
                <a:latin typeface="Times New Roman" panose="02020603050405020304" pitchFamily="18" charset="0"/>
                <a:ea typeface="楷体_GB2312" pitchFamily="49" charset="-122"/>
              </a:rPr>
              <a:t>回流液浓度与</a:t>
            </a:r>
            <a:r>
              <a:rPr kumimoji="1" lang="en-US" altLang="zh-CN" sz="2000" b="1">
                <a:solidFill>
                  <a:srgbClr val="0000FF"/>
                </a:solidFill>
                <a:latin typeface="Times New Roman" panose="02020603050405020304" pitchFamily="18" charset="0"/>
                <a:ea typeface="楷体_GB2312" pitchFamily="49" charset="-122"/>
              </a:rPr>
              <a:t>x</a:t>
            </a:r>
            <a:r>
              <a:rPr kumimoji="1" lang="en-US" altLang="zh-CN" sz="2000" b="1" baseline="-25000">
                <a:solidFill>
                  <a:srgbClr val="0000FF"/>
                </a:solidFill>
                <a:latin typeface="Times New Roman" panose="02020603050405020304" pitchFamily="18" charset="0"/>
                <a:ea typeface="楷体_GB2312" pitchFamily="49" charset="-122"/>
              </a:rPr>
              <a:t>D</a:t>
            </a:r>
            <a:r>
              <a:rPr kumimoji="1" lang="zh-CN" altLang="en-US" sz="2000" b="1">
                <a:solidFill>
                  <a:srgbClr val="0000FF"/>
                </a:solidFill>
                <a:latin typeface="Times New Roman" panose="02020603050405020304" pitchFamily="18" charset="0"/>
                <a:ea typeface="楷体_GB2312" pitchFamily="49" charset="-122"/>
              </a:rPr>
              <a:t>有何关系？</a:t>
            </a:r>
          </a:p>
          <a:p>
            <a:pPr>
              <a:spcBef>
                <a:spcPct val="50000"/>
              </a:spcBef>
              <a:buClrTx/>
              <a:buFont typeface="Wingdings" panose="05000000000000000000" pitchFamily="2" charset="2"/>
              <a:buChar char="u"/>
            </a:pPr>
            <a:r>
              <a:rPr kumimoji="1" lang="zh-CN" altLang="en-US" sz="2000" b="1">
                <a:solidFill>
                  <a:srgbClr val="0000FF"/>
                </a:solidFill>
                <a:latin typeface="Times New Roman" panose="02020603050405020304" pitchFamily="18" charset="0"/>
                <a:ea typeface="楷体_GB2312" pitchFamily="49" charset="-122"/>
              </a:rPr>
              <a:t>进全凝器的汽相浓度与离开第一块板浓度有何关系？与</a:t>
            </a:r>
            <a:r>
              <a:rPr kumimoji="1" lang="en-US" altLang="zh-CN" sz="2000" b="1">
                <a:solidFill>
                  <a:srgbClr val="0000FF"/>
                </a:solidFill>
                <a:latin typeface="Times New Roman" panose="02020603050405020304" pitchFamily="18" charset="0"/>
                <a:ea typeface="楷体_GB2312" pitchFamily="49" charset="-122"/>
              </a:rPr>
              <a:t>x</a:t>
            </a:r>
            <a:r>
              <a:rPr kumimoji="1" lang="en-US" altLang="zh-CN" sz="2000" b="1" baseline="-25000">
                <a:solidFill>
                  <a:srgbClr val="0000FF"/>
                </a:solidFill>
                <a:latin typeface="Times New Roman" panose="02020603050405020304" pitchFamily="18" charset="0"/>
                <a:ea typeface="楷体_GB2312" pitchFamily="49" charset="-122"/>
              </a:rPr>
              <a:t>D</a:t>
            </a:r>
            <a:r>
              <a:rPr kumimoji="1" lang="zh-CN" altLang="en-US" sz="2000" b="1">
                <a:solidFill>
                  <a:srgbClr val="0000FF"/>
                </a:solidFill>
                <a:latin typeface="Times New Roman" panose="02020603050405020304" pitchFamily="18" charset="0"/>
                <a:ea typeface="楷体_GB2312" pitchFamily="49" charset="-122"/>
              </a:rPr>
              <a:t>有何关系？</a:t>
            </a:r>
          </a:p>
          <a:p>
            <a:pPr>
              <a:spcBef>
                <a:spcPct val="50000"/>
              </a:spcBef>
              <a:buClrTx/>
              <a:buFont typeface="Wingdings" panose="05000000000000000000" pitchFamily="2" charset="2"/>
              <a:buChar char="u"/>
            </a:pPr>
            <a:r>
              <a:rPr kumimoji="1" lang="zh-CN" altLang="en-US" sz="2000" b="1">
                <a:solidFill>
                  <a:srgbClr val="0000FF"/>
                </a:solidFill>
                <a:latin typeface="Times New Roman" panose="02020603050405020304" pitchFamily="18" charset="0"/>
                <a:ea typeface="楷体_GB2312" pitchFamily="49" charset="-122"/>
              </a:rPr>
              <a:t>对全凝器作物料衡算，会得到什么结果？</a:t>
            </a:r>
          </a:p>
        </p:txBody>
      </p:sp>
      <p:sp>
        <p:nvSpPr>
          <p:cNvPr id="403563" name="Line 107">
            <a:extLst>
              <a:ext uri="{FF2B5EF4-FFF2-40B4-BE49-F238E27FC236}">
                <a16:creationId xmlns="" xmlns:a16="http://schemas.microsoft.com/office/drawing/2014/main" id="{31E596DD-1EF9-476C-BAA7-E109DFC6C48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48038" y="4652963"/>
            <a:ext cx="1150937" cy="792162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403564" name="Rectangle 108">
            <a:extLst>
              <a:ext uri="{FF2B5EF4-FFF2-40B4-BE49-F238E27FC236}">
                <a16:creationId xmlns="" xmlns:a16="http://schemas.microsoft.com/office/drawing/2014/main" id="{4641D104-8CA4-4EC8-9D1B-1C3530D369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7175" y="4292600"/>
            <a:ext cx="14620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tabLst>
                <a:tab pos="20955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kumimoji="1" lang="zh-CN" altLang="en-US" sz="2000" b="1">
                <a:latin typeface="Times New Roman" panose="02020603050405020304" pitchFamily="18" charset="0"/>
                <a:ea typeface="楷体_GB2312" pitchFamily="49" charset="-122"/>
              </a:rPr>
              <a:t>全凝器冷凝</a:t>
            </a:r>
          </a:p>
        </p:txBody>
      </p:sp>
      <p:sp>
        <p:nvSpPr>
          <p:cNvPr id="403565" name="Rectangle 109">
            <a:extLst>
              <a:ext uri="{FF2B5EF4-FFF2-40B4-BE49-F238E27FC236}">
                <a16:creationId xmlns="" xmlns:a16="http://schemas.microsoft.com/office/drawing/2014/main" id="{3153FD4D-5E5F-46FA-9174-463C79016D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8975" y="1916113"/>
            <a:ext cx="7889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1" lang="zh-CN" altLang="en-US" sz="2400" b="1">
                <a:solidFill>
                  <a:srgbClr val="FF00FF"/>
                </a:solidFill>
                <a:latin typeface="Times New Roman" panose="02020603050405020304" pitchFamily="18" charset="0"/>
              </a:rPr>
              <a:t>＝</a:t>
            </a:r>
            <a:r>
              <a:rPr kumimoji="1" lang="en-US" altLang="zh-CN" sz="2400" b="1">
                <a:solidFill>
                  <a:srgbClr val="FF00FF"/>
                </a:solidFill>
                <a:latin typeface="Times New Roman" panose="02020603050405020304" pitchFamily="18" charset="0"/>
              </a:rPr>
              <a:t>x</a:t>
            </a:r>
            <a:r>
              <a:rPr kumimoji="1" lang="en-US" altLang="zh-CN" sz="2400" b="1" baseline="-30000">
                <a:solidFill>
                  <a:srgbClr val="FF00FF"/>
                </a:solidFill>
                <a:latin typeface="Times New Roman" panose="02020603050405020304" pitchFamily="18" charset="0"/>
              </a:rPr>
              <a:t>D</a:t>
            </a:r>
          </a:p>
        </p:txBody>
      </p:sp>
      <p:graphicFrame>
        <p:nvGraphicFramePr>
          <p:cNvPr id="403567" name="Object 111">
            <a:hlinkClick r:id="rId11" action="ppaction://hlinksldjump"/>
            <a:extLst>
              <a:ext uri="{FF2B5EF4-FFF2-40B4-BE49-F238E27FC236}">
                <a16:creationId xmlns="" xmlns:a16="http://schemas.microsoft.com/office/drawing/2014/main" id="{0DE5FC51-84EE-4473-BC63-5B9B1CAA8B44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2124075" y="3602038"/>
          <a:ext cx="1333500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407" name="公式" r:id="rId12" imgW="609336" imgH="165028" progId="Equation.3">
                  <p:embed/>
                </p:oleObj>
              </mc:Choice>
              <mc:Fallback>
                <p:oleObj name="公式" r:id="rId12" imgW="609336" imgH="165028" progId="Equation.3">
                  <p:embed/>
                  <p:pic>
                    <p:nvPicPr>
                      <p:cNvPr id="0" name="Object 1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4075" y="3602038"/>
                        <a:ext cx="1333500" cy="30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音频 1">
            <a:hlinkClick r:id="" action="ppaction://media"/>
            <a:extLst>
              <a:ext uri="{FF2B5EF4-FFF2-40B4-BE49-F238E27FC236}">
                <a16:creationId xmlns="" xmlns:a16="http://schemas.microsoft.com/office/drawing/2014/main" id="{AEC8A7BA-9519-4480-9956-E6DB6191A60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753"/>
    </mc:Choice>
    <mc:Fallback xmlns="">
      <p:transition spd="slow" advTm="118753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03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0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03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403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403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03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03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03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03548" grpId="0"/>
      <p:bldP spid="403551" grpId="0"/>
      <p:bldP spid="403561" grpId="0"/>
      <p:bldP spid="403564" grpId="0"/>
      <p:bldP spid="40356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灯片编号占位符 5">
            <a:extLst>
              <a:ext uri="{FF2B5EF4-FFF2-40B4-BE49-F238E27FC236}">
                <a16:creationId xmlns="" xmlns:a16="http://schemas.microsoft.com/office/drawing/2014/main" id="{31F65642-6ED9-4D38-B63E-A217E8B6D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6AC08D0-621B-4F78-9591-A7C9F72B8C40}" type="slidenum">
              <a:rPr lang="zh-CN" altLang="en-US" sz="1000"/>
              <a:pPr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en-US" altLang="zh-CN" sz="1000"/>
          </a:p>
        </p:txBody>
      </p:sp>
      <p:sp>
        <p:nvSpPr>
          <p:cNvPr id="44035" name="Rectangle 2">
            <a:extLst>
              <a:ext uri="{FF2B5EF4-FFF2-40B4-BE49-F238E27FC236}">
                <a16:creationId xmlns="" xmlns:a16="http://schemas.microsoft.com/office/drawing/2014/main" id="{2EDAA90A-0E5F-4B0A-B4E3-6A3B3379F8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pPr eaLnBrk="1" hangingPunct="1"/>
            <a:r>
              <a:rPr kumimoji="1" lang="en-US" altLang="zh-CN" sz="2500" i="1">
                <a:solidFill>
                  <a:srgbClr val="FF00FF"/>
                </a:solidFill>
              </a:rPr>
              <a:t>1</a:t>
            </a:r>
            <a:r>
              <a:rPr kumimoji="1" lang="zh-CN" altLang="en-US" sz="2500" i="1">
                <a:solidFill>
                  <a:srgbClr val="FF00FF"/>
                </a:solidFill>
              </a:rPr>
              <a:t>、精馏段操作线方程</a:t>
            </a:r>
          </a:p>
        </p:txBody>
      </p:sp>
      <p:graphicFrame>
        <p:nvGraphicFramePr>
          <p:cNvPr id="44036" name="Object 74">
            <a:extLst>
              <a:ext uri="{FF2B5EF4-FFF2-40B4-BE49-F238E27FC236}">
                <a16:creationId xmlns="" xmlns:a16="http://schemas.microsoft.com/office/drawing/2014/main" id="{0A02FC26-0003-47BC-BBA8-94B711B749E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00113" y="1125538"/>
          <a:ext cx="3505200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79" name="公式" r:id="rId6" imgW="1511300" imgH="406400" progId="Equation.3">
                  <p:embed/>
                </p:oleObj>
              </mc:Choice>
              <mc:Fallback>
                <p:oleObj name="公式" r:id="rId6" imgW="1511300" imgH="406400" progId="Equation.3">
                  <p:embed/>
                  <p:pic>
                    <p:nvPicPr>
                      <p:cNvPr id="0" name="Object 7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113" y="1125538"/>
                        <a:ext cx="3505200" cy="93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37" name="Object 77">
            <a:extLst>
              <a:ext uri="{FF2B5EF4-FFF2-40B4-BE49-F238E27FC236}">
                <a16:creationId xmlns="" xmlns:a16="http://schemas.microsoft.com/office/drawing/2014/main" id="{BAF1ADDD-416A-4E69-A9E9-FFBE35AE49E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02088" y="2852738"/>
          <a:ext cx="4197350" cy="388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80" name="图片" r:id="rId8" imgW="2393651" imgH="2482305" progId="Word.Picture.8">
                  <p:embed/>
                </p:oleObj>
              </mc:Choice>
              <mc:Fallback>
                <p:oleObj name="图片" r:id="rId8" imgW="2393651" imgH="2482305" progId="Word.Picture.8">
                  <p:embed/>
                  <p:pic>
                    <p:nvPicPr>
                      <p:cNvPr id="0" name="Object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2088" y="2852738"/>
                        <a:ext cx="4197350" cy="3886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78">
            <a:extLst>
              <a:ext uri="{FF2B5EF4-FFF2-40B4-BE49-F238E27FC236}">
                <a16:creationId xmlns="" xmlns:a16="http://schemas.microsoft.com/office/drawing/2014/main" id="{B4FBA5BC-0A1A-4531-88E0-A390A54DB99D}"/>
              </a:ext>
            </a:extLst>
          </p:cNvPr>
          <p:cNvGrpSpPr>
            <a:grpSpLocks/>
          </p:cNvGrpSpPr>
          <p:nvPr/>
        </p:nvGrpSpPr>
        <p:grpSpPr bwMode="auto">
          <a:xfrm>
            <a:off x="3779838" y="3667125"/>
            <a:ext cx="2763837" cy="2820988"/>
            <a:chOff x="2736" y="624"/>
            <a:chExt cx="1891" cy="2160"/>
          </a:xfrm>
        </p:grpSpPr>
        <p:sp>
          <p:nvSpPr>
            <p:cNvPr id="44053" name="Line 79">
              <a:extLst>
                <a:ext uri="{FF2B5EF4-FFF2-40B4-BE49-F238E27FC236}">
                  <a16:creationId xmlns="" xmlns:a16="http://schemas.microsoft.com/office/drawing/2014/main" id="{7602C457-3FCE-4B4A-B4E7-F46E06ACAD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16" y="864"/>
              <a:ext cx="0" cy="1680"/>
            </a:xfrm>
            <a:prstGeom prst="line">
              <a:avLst/>
            </a:prstGeom>
            <a:noFill/>
            <a:ln w="9525">
              <a:solidFill>
                <a:srgbClr val="FF505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graphicFrame>
          <p:nvGraphicFramePr>
            <p:cNvPr id="44054" name="Object 80">
              <a:extLst>
                <a:ext uri="{FF2B5EF4-FFF2-40B4-BE49-F238E27FC236}">
                  <a16:creationId xmlns="" xmlns:a16="http://schemas.microsoft.com/office/drawing/2014/main" id="{86B246A4-2CDC-4D5C-87E8-3C1A039BAF3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368" y="2496"/>
            <a:ext cx="259" cy="2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4381" name="文档" r:id="rId10" imgW="182373" imgH="197571" progId="Word.Document.8">
                    <p:embed/>
                  </p:oleObj>
                </mc:Choice>
                <mc:Fallback>
                  <p:oleObj name="文档" r:id="rId10" imgW="182373" imgH="197571" progId="Word.Document.8">
                    <p:embed/>
                    <p:pic>
                      <p:nvPicPr>
                        <p:cNvPr id="0" name="Object 8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68" y="2496"/>
                          <a:ext cx="259" cy="288"/>
                        </a:xfrm>
                        <a:prstGeom prst="rect">
                          <a:avLst/>
                        </a:prstGeom>
                        <a:solidFill>
                          <a:srgbClr val="FFFF00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4055" name="Line 81">
              <a:extLst>
                <a:ext uri="{FF2B5EF4-FFF2-40B4-BE49-F238E27FC236}">
                  <a16:creationId xmlns="" xmlns:a16="http://schemas.microsoft.com/office/drawing/2014/main" id="{60058726-38FC-497E-8619-6770A58A143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168" y="864"/>
              <a:ext cx="1248" cy="0"/>
            </a:xfrm>
            <a:prstGeom prst="line">
              <a:avLst/>
            </a:prstGeom>
            <a:noFill/>
            <a:ln w="9525">
              <a:solidFill>
                <a:srgbClr val="FF505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graphicFrame>
          <p:nvGraphicFramePr>
            <p:cNvPr id="44056" name="Object 82">
              <a:extLst>
                <a:ext uri="{FF2B5EF4-FFF2-40B4-BE49-F238E27FC236}">
                  <a16:creationId xmlns="" xmlns:a16="http://schemas.microsoft.com/office/drawing/2014/main" id="{401B3D97-4793-41F5-9595-374DE108636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736" y="624"/>
            <a:ext cx="432" cy="42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4382" name="文档" r:id="rId12" imgW="266700" imgH="251460" progId="Word.Document.8">
                    <p:embed/>
                  </p:oleObj>
                </mc:Choice>
                <mc:Fallback>
                  <p:oleObj name="文档" r:id="rId12" imgW="266700" imgH="251460" progId="Word.Document.8">
                    <p:embed/>
                    <p:pic>
                      <p:nvPicPr>
                        <p:cNvPr id="0" name="Object 8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36" y="624"/>
                          <a:ext cx="432" cy="423"/>
                        </a:xfrm>
                        <a:prstGeom prst="rect">
                          <a:avLst/>
                        </a:prstGeom>
                        <a:solidFill>
                          <a:srgbClr val="FFFF00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accent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" name="Group 84">
            <a:extLst>
              <a:ext uri="{FF2B5EF4-FFF2-40B4-BE49-F238E27FC236}">
                <a16:creationId xmlns="" xmlns:a16="http://schemas.microsoft.com/office/drawing/2014/main" id="{72FC7B1E-9035-4D27-814B-2DA2593C09C8}"/>
              </a:ext>
            </a:extLst>
          </p:cNvPr>
          <p:cNvGrpSpPr>
            <a:grpSpLocks/>
          </p:cNvGrpSpPr>
          <p:nvPr/>
        </p:nvGrpSpPr>
        <p:grpSpPr bwMode="auto">
          <a:xfrm>
            <a:off x="1403350" y="3573463"/>
            <a:ext cx="2133600" cy="1447800"/>
            <a:chOff x="912" y="2880"/>
            <a:chExt cx="1344" cy="912"/>
          </a:xfrm>
        </p:grpSpPr>
        <p:sp>
          <p:nvSpPr>
            <p:cNvPr id="44045" name="Line 85">
              <a:extLst>
                <a:ext uri="{FF2B5EF4-FFF2-40B4-BE49-F238E27FC236}">
                  <a16:creationId xmlns="" xmlns:a16="http://schemas.microsoft.com/office/drawing/2014/main" id="{FDF78046-7E88-4433-8D1B-6F19291F9F4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2880"/>
              <a:ext cx="0" cy="91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44046" name="Line 86">
              <a:extLst>
                <a:ext uri="{FF2B5EF4-FFF2-40B4-BE49-F238E27FC236}">
                  <a16:creationId xmlns="" xmlns:a16="http://schemas.microsoft.com/office/drawing/2014/main" id="{1DACB654-09BA-4BED-925C-5B05BF6C4B2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64" y="2880"/>
              <a:ext cx="0" cy="91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44047" name="Line 87">
              <a:extLst>
                <a:ext uri="{FF2B5EF4-FFF2-40B4-BE49-F238E27FC236}">
                  <a16:creationId xmlns="" xmlns:a16="http://schemas.microsoft.com/office/drawing/2014/main" id="{36760F91-CB2B-4774-A3D4-370EAF1451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3312"/>
              <a:ext cx="81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44048" name="Text Box 88">
              <a:extLst>
                <a:ext uri="{FF2B5EF4-FFF2-40B4-BE49-F238E27FC236}">
                  <a16:creationId xmlns="" xmlns:a16="http://schemas.microsoft.com/office/drawing/2014/main" id="{B8A132ED-E950-44B2-A188-B60BBE8621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2" y="3168"/>
              <a:ext cx="19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kumimoji="1" lang="en-US" altLang="zh-CN" sz="1800" b="1">
                  <a:latin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44049" name="Line 89">
              <a:extLst>
                <a:ext uri="{FF2B5EF4-FFF2-40B4-BE49-F238E27FC236}">
                  <a16:creationId xmlns="" xmlns:a16="http://schemas.microsoft.com/office/drawing/2014/main" id="{7049C71C-F323-4162-A53F-FCAD720092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88" y="3312"/>
              <a:ext cx="0" cy="2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44050" name="Line 90">
              <a:extLst>
                <a:ext uri="{FF2B5EF4-FFF2-40B4-BE49-F238E27FC236}">
                  <a16:creationId xmlns="" xmlns:a16="http://schemas.microsoft.com/office/drawing/2014/main" id="{192CAD23-8253-4EA4-AD1E-1DC759D7B8D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76" y="3312"/>
              <a:ext cx="0" cy="2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44051" name="Rectangle 91">
              <a:extLst>
                <a:ext uri="{FF2B5EF4-FFF2-40B4-BE49-F238E27FC236}">
                  <a16:creationId xmlns="" xmlns:a16="http://schemas.microsoft.com/office/drawing/2014/main" id="{7C839F84-AD34-46D0-80EE-C49F8E0194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8" y="3360"/>
              <a:ext cx="28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zh-CN" sz="2000" b="1">
                  <a:latin typeface="Times New Roman" panose="02020603050405020304" pitchFamily="18" charset="0"/>
                </a:rPr>
                <a:t>x</a:t>
              </a:r>
              <a:r>
                <a:rPr kumimoji="1" lang="en-US" altLang="zh-CN" sz="2000" b="1" baseline="-30000">
                  <a:latin typeface="Times New Roman" panose="02020603050405020304" pitchFamily="18" charset="0"/>
                </a:rPr>
                <a:t>n</a:t>
              </a:r>
              <a:r>
                <a:rPr kumimoji="1" lang="en-US" altLang="zh-CN" sz="2000" b="1">
                  <a:latin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44052" name="Rectangle 92">
              <a:extLst>
                <a:ext uri="{FF2B5EF4-FFF2-40B4-BE49-F238E27FC236}">
                  <a16:creationId xmlns="" xmlns:a16="http://schemas.microsoft.com/office/drawing/2014/main" id="{F6EDA73F-464F-48BE-82A1-FEA5C383B2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3312"/>
              <a:ext cx="43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zh-CN" sz="2000" b="1">
                  <a:latin typeface="Times New Roman" panose="02020603050405020304" pitchFamily="18" charset="0"/>
                </a:rPr>
                <a:t>y</a:t>
              </a:r>
              <a:r>
                <a:rPr kumimoji="1" lang="en-US" altLang="zh-CN" sz="2000" b="1" baseline="-30000">
                  <a:latin typeface="Times New Roman" panose="02020603050405020304" pitchFamily="18" charset="0"/>
                </a:rPr>
                <a:t>n+1</a:t>
              </a:r>
              <a:r>
                <a:rPr kumimoji="1" lang="en-US" altLang="zh-CN" sz="2000" b="1">
                  <a:latin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44040" name="Rectangle 93">
            <a:extLst>
              <a:ext uri="{FF2B5EF4-FFF2-40B4-BE49-F238E27FC236}">
                <a16:creationId xmlns="" xmlns:a16="http://schemas.microsoft.com/office/drawing/2014/main" id="{9CE42A97-0144-4100-98D3-823C425FEB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7313" y="2060575"/>
            <a:ext cx="325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tabLst>
                <a:tab pos="20955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kumimoji="1" lang="en-US" altLang="zh-CN" sz="2400" b="1">
                <a:solidFill>
                  <a:srgbClr val="FF0000"/>
                </a:solidFill>
                <a:latin typeface="宋体" panose="02010600030101010101" pitchFamily="2" charset="-122"/>
              </a:rPr>
              <a:t>---</a:t>
            </a:r>
            <a:r>
              <a:rPr kumimoji="1" lang="zh-CN" altLang="en-US" sz="2400" b="1">
                <a:solidFill>
                  <a:srgbClr val="FF0000"/>
                </a:solidFill>
                <a:latin typeface="宋体" panose="02010600030101010101" pitchFamily="2" charset="-122"/>
              </a:rPr>
              <a:t>精馏段操作线方程</a:t>
            </a:r>
            <a:r>
              <a:rPr kumimoji="1" lang="zh-CN" altLang="en-US" sz="2400" b="1" i="1">
                <a:solidFill>
                  <a:srgbClr val="FF0000"/>
                </a:solidFill>
                <a:latin typeface="宋体" panose="02010600030101010101" pitchFamily="2" charset="-122"/>
              </a:rPr>
              <a:t> </a:t>
            </a:r>
          </a:p>
        </p:txBody>
      </p:sp>
      <p:sp>
        <p:nvSpPr>
          <p:cNvPr id="405598" name="Rectangle 94">
            <a:extLst>
              <a:ext uri="{FF2B5EF4-FFF2-40B4-BE49-F238E27FC236}">
                <a16:creationId xmlns="" xmlns:a16="http://schemas.microsoft.com/office/drawing/2014/main" id="{D7A5F0EE-0C1D-4E8B-8082-318AB7C4CC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2138" y="2492375"/>
            <a:ext cx="43926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kumimoji="1" lang="zh-CN" altLang="en-US" sz="2000" b="1">
                <a:solidFill>
                  <a:srgbClr val="0000FF"/>
                </a:solidFill>
                <a:latin typeface="Times New Roman" panose="02020603050405020304" pitchFamily="18" charset="0"/>
              </a:rPr>
              <a:t>过点</a:t>
            </a:r>
            <a:r>
              <a:rPr kumimoji="1" lang="en-US" altLang="zh-CN" sz="2000" b="1" i="1">
                <a:solidFill>
                  <a:srgbClr val="0000FF"/>
                </a:solidFill>
                <a:latin typeface="Times New Roman" panose="02020603050405020304" pitchFamily="18" charset="0"/>
              </a:rPr>
              <a:t>a</a:t>
            </a:r>
            <a:r>
              <a:rPr kumimoji="1" lang="zh-CN" altLang="en-US" sz="2000" b="1">
                <a:solidFill>
                  <a:srgbClr val="0000FF"/>
                </a:solidFill>
                <a:latin typeface="Times New Roman" panose="02020603050405020304" pitchFamily="18" charset="0"/>
              </a:rPr>
              <a:t>（</a:t>
            </a:r>
            <a:r>
              <a:rPr kumimoji="1" lang="en-US" altLang="zh-CN" sz="2000" b="1">
                <a:solidFill>
                  <a:srgbClr val="0000FF"/>
                </a:solidFill>
                <a:latin typeface="Times New Roman" panose="02020603050405020304" pitchFamily="18" charset="0"/>
              </a:rPr>
              <a:t>x</a:t>
            </a:r>
            <a:r>
              <a:rPr kumimoji="1" lang="en-US" altLang="zh-CN" sz="2000" b="1" baseline="-25000">
                <a:solidFill>
                  <a:srgbClr val="0000FF"/>
                </a:solidFill>
                <a:latin typeface="Times New Roman" panose="02020603050405020304" pitchFamily="18" charset="0"/>
              </a:rPr>
              <a:t>D</a:t>
            </a:r>
            <a:r>
              <a:rPr kumimoji="1" lang="zh-CN" altLang="en-US" sz="2000" b="1">
                <a:solidFill>
                  <a:srgbClr val="0000FF"/>
                </a:solidFill>
                <a:latin typeface="Times New Roman" panose="02020603050405020304" pitchFamily="18" charset="0"/>
              </a:rPr>
              <a:t>、</a:t>
            </a:r>
            <a:r>
              <a:rPr kumimoji="1" lang="en-US" altLang="zh-CN" sz="2000" b="1">
                <a:solidFill>
                  <a:srgbClr val="0000FF"/>
                </a:solidFill>
                <a:latin typeface="Times New Roman" panose="02020603050405020304" pitchFamily="18" charset="0"/>
              </a:rPr>
              <a:t>x</a:t>
            </a:r>
            <a:r>
              <a:rPr kumimoji="1" lang="en-US" altLang="zh-CN" sz="2000" b="1" baseline="-25000">
                <a:solidFill>
                  <a:srgbClr val="0000FF"/>
                </a:solidFill>
                <a:latin typeface="Times New Roman" panose="02020603050405020304" pitchFamily="18" charset="0"/>
              </a:rPr>
              <a:t>D</a:t>
            </a:r>
            <a:r>
              <a:rPr kumimoji="1" lang="zh-CN" altLang="en-US" sz="2000" b="1">
                <a:solidFill>
                  <a:srgbClr val="0000FF"/>
                </a:solidFill>
                <a:latin typeface="Times New Roman" panose="02020603050405020304" pitchFamily="18" charset="0"/>
              </a:rPr>
              <a:t>）、斜率小于</a:t>
            </a:r>
            <a:r>
              <a:rPr kumimoji="1" lang="en-US" altLang="zh-CN" sz="2000" b="1">
                <a:solidFill>
                  <a:srgbClr val="0000FF"/>
                </a:solidFill>
                <a:latin typeface="Times New Roman" panose="02020603050405020304" pitchFamily="18" charset="0"/>
              </a:rPr>
              <a:t>1</a:t>
            </a:r>
            <a:r>
              <a:rPr kumimoji="1" lang="zh-CN" altLang="en-US" sz="2000" b="1">
                <a:solidFill>
                  <a:srgbClr val="0000FF"/>
                </a:solidFill>
                <a:latin typeface="Times New Roman" panose="02020603050405020304" pitchFamily="18" charset="0"/>
              </a:rPr>
              <a:t>的直线</a:t>
            </a:r>
          </a:p>
        </p:txBody>
      </p:sp>
      <p:sp>
        <p:nvSpPr>
          <p:cNvPr id="405599" name="Oval 95">
            <a:extLst>
              <a:ext uri="{FF2B5EF4-FFF2-40B4-BE49-F238E27FC236}">
                <a16:creationId xmlns="" xmlns:a16="http://schemas.microsoft.com/office/drawing/2014/main" id="{53F61B75-DCDA-4DE0-92A7-8AD44872E6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8238" y="3954463"/>
            <a:ext cx="73025" cy="73025"/>
          </a:xfrm>
          <a:prstGeom prst="ellipse">
            <a:avLst/>
          </a:prstGeom>
          <a:solidFill>
            <a:schemeClr val="accent1"/>
          </a:solidFill>
          <a:ln w="3175" algn="ctr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CN" altLang="en-US" sz="1800"/>
          </a:p>
        </p:txBody>
      </p:sp>
      <p:sp>
        <p:nvSpPr>
          <p:cNvPr id="405600" name="Rectangle 96">
            <a:extLst>
              <a:ext uri="{FF2B5EF4-FFF2-40B4-BE49-F238E27FC236}">
                <a16:creationId xmlns="" xmlns:a16="http://schemas.microsoft.com/office/drawing/2014/main" id="{BA6E85AF-9C67-4344-9F88-46EBB81F71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4525" y="3571875"/>
            <a:ext cx="11033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tabLst>
                <a:tab pos="20955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tabLst>
                <a:tab pos="2095500" algn="l"/>
              </a:tabLst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tabLst>
                <a:tab pos="2095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kumimoji="1" lang="zh-CN" altLang="en-US" sz="2000" b="1">
                <a:latin typeface="宋体" panose="02010600030101010101" pitchFamily="2" charset="-122"/>
              </a:rPr>
              <a:t>操作点</a:t>
            </a:r>
          </a:p>
        </p:txBody>
      </p:sp>
      <p:sp>
        <p:nvSpPr>
          <p:cNvPr id="405601" name="Line 97">
            <a:extLst>
              <a:ext uri="{FF2B5EF4-FFF2-40B4-BE49-F238E27FC236}">
                <a16:creationId xmlns="" xmlns:a16="http://schemas.microsoft.com/office/drawing/2014/main" id="{9C90DD1B-CF99-4893-A22E-FA02CC80CBF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27538" y="3482975"/>
            <a:ext cx="2976562" cy="13128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pic>
        <p:nvPicPr>
          <p:cNvPr id="4" name="音频 3">
            <a:hlinkClick r:id="" action="ppaction://media"/>
            <a:extLst>
              <a:ext uri="{FF2B5EF4-FFF2-40B4-BE49-F238E27FC236}">
                <a16:creationId xmlns="" xmlns:a16="http://schemas.microsoft.com/office/drawing/2014/main" id="{2A821477-8B1F-44A0-AAD7-10870878109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240"/>
    </mc:Choice>
    <mc:Fallback xmlns="">
      <p:transition spd="slow" advTm="9724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05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05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05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05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405598" grpId="0"/>
      <p:bldP spid="405599" grpId="0" animBg="1"/>
      <p:bldP spid="40560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746E1BA0-22AD-42D9-844D-EDEA4DE131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习题</a:t>
            </a:r>
            <a:r>
              <a:rPr lang="en-US" altLang="zh-CN" dirty="0"/>
              <a:t>4</a:t>
            </a:r>
          </a:p>
          <a:p>
            <a:r>
              <a:rPr lang="zh-CN" altLang="en-US" dirty="0"/>
              <a:t>苯</a:t>
            </a:r>
            <a:r>
              <a:rPr lang="en-US" altLang="zh-CN" dirty="0"/>
              <a:t>-</a:t>
            </a:r>
            <a:r>
              <a:rPr lang="zh-CN" altLang="en-US" dirty="0"/>
              <a:t>甲苯精馏塔的塔顶产品</a:t>
            </a:r>
            <a:r>
              <a:rPr lang="en-US" altLang="zh-CN" dirty="0" err="1"/>
              <a:t>x</a:t>
            </a:r>
            <a:r>
              <a:rPr lang="en-US" altLang="zh-CN" sz="1800" dirty="0" err="1"/>
              <a:t>D</a:t>
            </a:r>
            <a:r>
              <a:rPr lang="en-US" altLang="zh-CN" dirty="0"/>
              <a:t>=0.95</a:t>
            </a:r>
            <a:r>
              <a:rPr lang="zh-CN" altLang="en-US" dirty="0"/>
              <a:t>（摩尔分率），回流比</a:t>
            </a:r>
            <a:r>
              <a:rPr lang="en-US" altLang="zh-CN" dirty="0"/>
              <a:t>R=2</a:t>
            </a:r>
            <a:r>
              <a:rPr lang="zh-CN" altLang="en-US" dirty="0"/>
              <a:t>。求从第二层理论塔板上升的蒸汽组成</a:t>
            </a:r>
            <a:r>
              <a:rPr lang="en-US" altLang="zh-CN" dirty="0"/>
              <a:t>y</a:t>
            </a:r>
            <a:r>
              <a:rPr lang="en-US" altLang="zh-CN" sz="1800" dirty="0"/>
              <a:t>2</a:t>
            </a:r>
            <a:r>
              <a:rPr lang="zh-CN" altLang="en-US" dirty="0"/>
              <a:t>。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749B755F-421E-4E0B-B6A1-3EECEE308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E990F9-ABAC-41AC-82A2-722B02F9182D}" type="slidenum">
              <a:rPr lang="zh-CN" altLang="en-US" smtClean="0"/>
              <a:pPr>
                <a:defRPr/>
              </a:pPr>
              <a:t>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94831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Watermark">
  <a:themeElements>
    <a:clrScheme name="Watermar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CCCFF"/>
      </a:accent1>
      <a:accent2>
        <a:srgbClr val="D9D8EC"/>
      </a:accent2>
      <a:accent3>
        <a:srgbClr val="FFFFFF"/>
      </a:accent3>
      <a:accent4>
        <a:srgbClr val="000000"/>
      </a:accent4>
      <a:accent5>
        <a:srgbClr val="E2E2FF"/>
      </a:accent5>
      <a:accent6>
        <a:srgbClr val="C4C4D6"/>
      </a:accent6>
      <a:hlink>
        <a:srgbClr val="6767FF"/>
      </a:hlink>
      <a:folHlink>
        <a:srgbClr val="9933FF"/>
      </a:folHlink>
    </a:clrScheme>
    <a:fontScheme name="Watermark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1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1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Watermar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CCFF"/>
        </a:accent1>
        <a:accent2>
          <a:srgbClr val="D9D8EC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C4C4D6"/>
        </a:accent6>
        <a:hlink>
          <a:srgbClr val="6767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2">
        <a:dk1>
          <a:srgbClr val="000000"/>
        </a:dk1>
        <a:lt1>
          <a:srgbClr val="FFFFFF"/>
        </a:lt1>
        <a:dk2>
          <a:srgbClr val="666633"/>
        </a:dk2>
        <a:lt2>
          <a:srgbClr val="5F5F5F"/>
        </a:lt2>
        <a:accent1>
          <a:srgbClr val="FFCC00"/>
        </a:accent1>
        <a:accent2>
          <a:srgbClr val="EFF0B2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D9D9A1"/>
        </a:accent6>
        <a:hlink>
          <a:srgbClr val="808000"/>
        </a:hlink>
        <a:folHlink>
          <a:srgbClr val="CC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3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9BB0CB"/>
        </a:accent1>
        <a:accent2>
          <a:srgbClr val="D1E0CE"/>
        </a:accent2>
        <a:accent3>
          <a:srgbClr val="FFFFFF"/>
        </a:accent3>
        <a:accent4>
          <a:srgbClr val="000000"/>
        </a:accent4>
        <a:accent5>
          <a:srgbClr val="CBD4E2"/>
        </a:accent5>
        <a:accent6>
          <a:srgbClr val="BDCBBA"/>
        </a:accent6>
        <a:hlink>
          <a:srgbClr val="8EA642"/>
        </a:hlink>
        <a:folHlink>
          <a:srgbClr val="CC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4">
        <a:dk1>
          <a:srgbClr val="333300"/>
        </a:dk1>
        <a:lt1>
          <a:srgbClr val="FFFFCC"/>
        </a:lt1>
        <a:dk2>
          <a:srgbClr val="336600"/>
        </a:dk2>
        <a:lt2>
          <a:srgbClr val="FFFFCC"/>
        </a:lt2>
        <a:accent1>
          <a:srgbClr val="99CC00"/>
        </a:accent1>
        <a:accent2>
          <a:srgbClr val="669900"/>
        </a:accent2>
        <a:accent3>
          <a:srgbClr val="ADB8AA"/>
        </a:accent3>
        <a:accent4>
          <a:srgbClr val="DADAAE"/>
        </a:accent4>
        <a:accent5>
          <a:srgbClr val="CAE2AA"/>
        </a:accent5>
        <a:accent6>
          <a:srgbClr val="5C8A00"/>
        </a:accent6>
        <a:hlink>
          <a:srgbClr val="CC9900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5">
        <a:dk1>
          <a:srgbClr val="424458"/>
        </a:dk1>
        <a:lt1>
          <a:srgbClr val="FFFFFF"/>
        </a:lt1>
        <a:dk2>
          <a:srgbClr val="004A48"/>
        </a:dk2>
        <a:lt2>
          <a:srgbClr val="FFFFFF"/>
        </a:lt2>
        <a:accent1>
          <a:srgbClr val="83B200"/>
        </a:accent1>
        <a:accent2>
          <a:srgbClr val="006260"/>
        </a:accent2>
        <a:accent3>
          <a:srgbClr val="AAB1B1"/>
        </a:accent3>
        <a:accent4>
          <a:srgbClr val="DADADA"/>
        </a:accent4>
        <a:accent5>
          <a:srgbClr val="C1D5AA"/>
        </a:accent5>
        <a:accent6>
          <a:srgbClr val="005856"/>
        </a:accent6>
        <a:hlink>
          <a:srgbClr val="6666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6">
        <a:dk1>
          <a:srgbClr val="000000"/>
        </a:dk1>
        <a:lt1>
          <a:srgbClr val="FFFFFF"/>
        </a:lt1>
        <a:dk2>
          <a:srgbClr val="1C2046"/>
        </a:dk2>
        <a:lt2>
          <a:srgbClr val="FFFFFF"/>
        </a:lt2>
        <a:accent1>
          <a:srgbClr val="00CCFF"/>
        </a:accent1>
        <a:accent2>
          <a:srgbClr val="2D226E"/>
        </a:accent2>
        <a:accent3>
          <a:srgbClr val="ABABB0"/>
        </a:accent3>
        <a:accent4>
          <a:srgbClr val="DADADA"/>
        </a:accent4>
        <a:accent5>
          <a:srgbClr val="AAE2FF"/>
        </a:accent5>
        <a:accent6>
          <a:srgbClr val="281E63"/>
        </a:accent6>
        <a:hlink>
          <a:srgbClr val="666699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7">
        <a:dk1>
          <a:srgbClr val="424458"/>
        </a:dk1>
        <a:lt1>
          <a:srgbClr val="FFFFFF"/>
        </a:lt1>
        <a:dk2>
          <a:srgbClr val="000066"/>
        </a:dk2>
        <a:lt2>
          <a:srgbClr val="FFFFFF"/>
        </a:lt2>
        <a:accent1>
          <a:srgbClr val="6666FF"/>
        </a:accent1>
        <a:accent2>
          <a:srgbClr val="333399"/>
        </a:accent2>
        <a:accent3>
          <a:srgbClr val="AAAAB8"/>
        </a:accent3>
        <a:accent4>
          <a:srgbClr val="DADADA"/>
        </a:accent4>
        <a:accent5>
          <a:srgbClr val="B8B8FF"/>
        </a:accent5>
        <a:accent6>
          <a:srgbClr val="2D2D8A"/>
        </a:accent6>
        <a:hlink>
          <a:srgbClr val="FF99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8">
        <a:dk1>
          <a:srgbClr val="1C1C1C"/>
        </a:dk1>
        <a:lt1>
          <a:srgbClr val="FFFFCC"/>
        </a:lt1>
        <a:dk2>
          <a:srgbClr val="390B20"/>
        </a:dk2>
        <a:lt2>
          <a:srgbClr val="FFFFCC"/>
        </a:lt2>
        <a:accent1>
          <a:srgbClr val="FF916F"/>
        </a:accent1>
        <a:accent2>
          <a:srgbClr val="561450"/>
        </a:accent2>
        <a:accent3>
          <a:srgbClr val="AEAAAB"/>
        </a:accent3>
        <a:accent4>
          <a:srgbClr val="DADAAE"/>
        </a:accent4>
        <a:accent5>
          <a:srgbClr val="FFC7BB"/>
        </a:accent5>
        <a:accent6>
          <a:srgbClr val="4D1148"/>
        </a:accent6>
        <a:hlink>
          <a:srgbClr val="637D95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9">
        <a:dk1>
          <a:srgbClr val="4C0000"/>
        </a:dk1>
        <a:lt1>
          <a:srgbClr val="FFFFFF"/>
        </a:lt1>
        <a:dk2>
          <a:srgbClr val="722104"/>
        </a:dk2>
        <a:lt2>
          <a:srgbClr val="FFFFFF"/>
        </a:lt2>
        <a:accent1>
          <a:srgbClr val="CC6600"/>
        </a:accent1>
        <a:accent2>
          <a:srgbClr val="8A2E00"/>
        </a:accent2>
        <a:accent3>
          <a:srgbClr val="BCABAA"/>
        </a:accent3>
        <a:accent4>
          <a:srgbClr val="DADADA"/>
        </a:accent4>
        <a:accent5>
          <a:srgbClr val="E2B8AA"/>
        </a:accent5>
        <a:accent6>
          <a:srgbClr val="7D2900"/>
        </a:accent6>
        <a:hlink>
          <a:srgbClr val="FFCC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Watermark</Template>
  <TotalTime>11593</TotalTime>
  <Words>1903</Words>
  <Application>Microsoft Macintosh PowerPoint</Application>
  <PresentationFormat>Présentation à l'écran (4:3)</PresentationFormat>
  <Paragraphs>430</Paragraphs>
  <Slides>54</Slides>
  <Notes>0</Notes>
  <HiddenSlides>0</HiddenSlides>
  <MMClips>41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7</vt:i4>
      </vt:variant>
      <vt:variant>
        <vt:lpstr>Titres des diapositives</vt:lpstr>
      </vt:variant>
      <vt:variant>
        <vt:i4>54</vt:i4>
      </vt:variant>
    </vt:vector>
  </HeadingPairs>
  <TitlesOfParts>
    <vt:vector size="62" baseType="lpstr">
      <vt:lpstr>Watermark</vt:lpstr>
      <vt:lpstr>图片</vt:lpstr>
      <vt:lpstr>Document</vt:lpstr>
      <vt:lpstr>文档</vt:lpstr>
      <vt:lpstr>Equation</vt:lpstr>
      <vt:lpstr>公式</vt:lpstr>
      <vt:lpstr>Picture2</vt:lpstr>
      <vt:lpstr>Equation.3</vt:lpstr>
      <vt:lpstr>三、平衡级和精馏原理</vt:lpstr>
      <vt:lpstr>第四节 二元连续精馏的分析与计算</vt:lpstr>
      <vt:lpstr>第四节 二元连续精馏的分析与计算</vt:lpstr>
      <vt:lpstr>Présentation PowerPoint</vt:lpstr>
      <vt:lpstr>第四节 二元连续精馏的分析与计算</vt:lpstr>
      <vt:lpstr>二、精、提馏段物料衡算</vt:lpstr>
      <vt:lpstr>1、精馏段操作线方程</vt:lpstr>
      <vt:lpstr>1、精馏段操作线方程</vt:lpstr>
      <vt:lpstr>Présentation PowerPoint</vt:lpstr>
      <vt:lpstr>1、精馏段操作线方程</vt:lpstr>
      <vt:lpstr>二、精、提馏段物料衡算</vt:lpstr>
      <vt:lpstr>2．提馏段操作线方程</vt:lpstr>
      <vt:lpstr>2．提馏段操作线方程</vt:lpstr>
      <vt:lpstr>Présentation PowerPoint</vt:lpstr>
      <vt:lpstr>Présentation PowerPoint</vt:lpstr>
      <vt:lpstr>3、进料热状况的影响及加料线方程</vt:lpstr>
      <vt:lpstr>3、进料热状况的影响及加料线方程</vt:lpstr>
      <vt:lpstr>Présentation PowerPoint</vt:lpstr>
      <vt:lpstr>3、进料热状况的影响及加料线方程</vt:lpstr>
      <vt:lpstr>3、进料热状况的影响及加料线方程</vt:lpstr>
      <vt:lpstr>Présentation PowerPoint</vt:lpstr>
      <vt:lpstr>三、理论塔板数N的计算</vt:lpstr>
      <vt:lpstr>三、理论塔板数N的计算</vt:lpstr>
      <vt:lpstr>三、理论塔板数N的计算</vt:lpstr>
      <vt:lpstr>三、理论塔板数N的计算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最佳位置进料</vt:lpstr>
      <vt:lpstr>四、塔板效率与实际塔板数</vt:lpstr>
      <vt:lpstr>四、塔板效率与实际塔板数</vt:lpstr>
      <vt:lpstr>四、塔板效率与实际塔板数</vt:lpstr>
      <vt:lpstr>四、塔板效率与实际塔板数</vt:lpstr>
      <vt:lpstr>四、塔板效率与实际塔板数</vt:lpstr>
      <vt:lpstr>五、回流比的影响及选用</vt:lpstr>
      <vt:lpstr>五、回流比的影响及选用</vt:lpstr>
      <vt:lpstr>五、回流比的影响及选用</vt:lpstr>
      <vt:lpstr>五、回流比的影响及选用</vt:lpstr>
      <vt:lpstr>五、回流比的影响及选用</vt:lpstr>
      <vt:lpstr>五、回流比的影响及选用</vt:lpstr>
      <vt:lpstr>五、回流比的影响及选用</vt:lpstr>
      <vt:lpstr>五、回流比的影响及选用</vt:lpstr>
      <vt:lpstr>五、回流比的影响及选用</vt:lpstr>
      <vt:lpstr>Présentation PowerPoint</vt:lpstr>
      <vt:lpstr>八、精馏塔的热量衡算</vt:lpstr>
      <vt:lpstr>八、精馏塔的热量衡算</vt:lpstr>
      <vt:lpstr>八、精馏塔的热量衡算</vt:lpstr>
      <vt:lpstr>八、精馏塔的热量衡算</vt:lpstr>
      <vt:lpstr>小结</vt:lpstr>
      <vt:lpstr>小结</vt:lpstr>
      <vt:lpstr>小结</vt:lpstr>
      <vt:lpstr>小结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86158</dc:creator>
  <cp:lastModifiedBy>dominique pareau</cp:lastModifiedBy>
  <cp:revision>1315</cp:revision>
  <dcterms:created xsi:type="dcterms:W3CDTF">1601-01-01T00:00:00Z</dcterms:created>
  <dcterms:modified xsi:type="dcterms:W3CDTF">2020-03-27T09:35:04Z</dcterms:modified>
</cp:coreProperties>
</file>