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av" ContentType="audio/x-wav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m4a" ContentType="audio/unknown"/>
  <Default Extension="wmf" ContentType="image/x-wm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7"/>
  </p:notesMasterIdLst>
  <p:sldIdLst>
    <p:sldId id="640" r:id="rId2"/>
    <p:sldId id="515" r:id="rId3"/>
    <p:sldId id="516" r:id="rId4"/>
    <p:sldId id="517" r:id="rId5"/>
    <p:sldId id="646" r:id="rId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modifyVerifier cryptProviderType="rsaFull" cryptAlgorithmClass="hash" cryptAlgorithmType="typeAny" cryptAlgorithmSid="4" spinCount="100000" saltData="jPZ/rKsAMaoM9O2vJolgjQ==" hashData="kq7itJhYQyl96rOB1gzvfIfOQqk="/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66699"/>
    <a:srgbClr val="FF9900"/>
    <a:srgbClr val="69158F"/>
    <a:srgbClr val="FF6600"/>
    <a:srgbClr val="008000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701" autoAdjust="0"/>
  </p:normalViewPr>
  <p:slideViewPr>
    <p:cSldViewPr>
      <p:cViewPr varScale="1">
        <p:scale>
          <a:sx n="77" d="100"/>
          <a:sy n="77" d="100"/>
        </p:scale>
        <p:origin x="-188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5.wmf"/><Relationship Id="rId5" Type="http://schemas.openxmlformats.org/officeDocument/2006/relationships/image" Target="../media/image6.wmf"/><Relationship Id="rId6" Type="http://schemas.openxmlformats.org/officeDocument/2006/relationships/image" Target="../media/image7.wmf"/><Relationship Id="rId7" Type="http://schemas.openxmlformats.org/officeDocument/2006/relationships/image" Target="../media/image8.wmf"/><Relationship Id="rId8" Type="http://schemas.openxmlformats.org/officeDocument/2006/relationships/image" Target="../media/image9.wmf"/><Relationship Id="rId9" Type="http://schemas.openxmlformats.org/officeDocument/2006/relationships/image" Target="../media/image10.wmf"/><Relationship Id="rId1" Type="http://schemas.openxmlformats.org/officeDocument/2006/relationships/image" Target="../media/image2.wmf"/><Relationship Id="rId2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14.wmf"/><Relationship Id="rId5" Type="http://schemas.openxmlformats.org/officeDocument/2006/relationships/image" Target="../media/image15.wmf"/><Relationship Id="rId6" Type="http://schemas.openxmlformats.org/officeDocument/2006/relationships/image" Target="../media/image16.wmf"/><Relationship Id="rId7" Type="http://schemas.openxmlformats.org/officeDocument/2006/relationships/image" Target="../media/image17.wmf"/><Relationship Id="rId8" Type="http://schemas.openxmlformats.org/officeDocument/2006/relationships/image" Target="../media/image18.wmf"/><Relationship Id="rId1" Type="http://schemas.openxmlformats.org/officeDocument/2006/relationships/image" Target="../media/image11.wmf"/><Relationship Id="rId2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wmf"/><Relationship Id="rId12" Type="http://schemas.openxmlformats.org/officeDocument/2006/relationships/image" Target="../media/image26.wmf"/><Relationship Id="rId1" Type="http://schemas.openxmlformats.org/officeDocument/2006/relationships/image" Target="../media/image12.wmf"/><Relationship Id="rId2" Type="http://schemas.openxmlformats.org/officeDocument/2006/relationships/image" Target="../media/image13.wmf"/><Relationship Id="rId3" Type="http://schemas.openxmlformats.org/officeDocument/2006/relationships/image" Target="../media/image14.wmf"/><Relationship Id="rId4" Type="http://schemas.openxmlformats.org/officeDocument/2006/relationships/image" Target="../media/image18.wmf"/><Relationship Id="rId5" Type="http://schemas.openxmlformats.org/officeDocument/2006/relationships/image" Target="../media/image19.wmf"/><Relationship Id="rId6" Type="http://schemas.openxmlformats.org/officeDocument/2006/relationships/image" Target="../media/image20.wmf"/><Relationship Id="rId7" Type="http://schemas.openxmlformats.org/officeDocument/2006/relationships/image" Target="../media/image21.wmf"/><Relationship Id="rId8" Type="http://schemas.openxmlformats.org/officeDocument/2006/relationships/image" Target="../media/image22.wmf"/><Relationship Id="rId9" Type="http://schemas.openxmlformats.org/officeDocument/2006/relationships/image" Target="../media/image23.wmf"/><Relationship Id="rId10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="" xmlns:a16="http://schemas.microsoft.com/office/drawing/2014/main" id="{0A71053A-9C08-4AAE-B31F-59FDCC68AEB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="" xmlns:a16="http://schemas.microsoft.com/office/drawing/2014/main" id="{CEF79F48-4185-46A4-A76C-0829ADC8A72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B2B6841B-5850-45FA-A9E4-C6273448367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="" xmlns:a16="http://schemas.microsoft.com/office/drawing/2014/main" id="{EF279AC5-1235-4E46-A4E8-4AAE8E11AB8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="" xmlns:a16="http://schemas.microsoft.com/office/drawing/2014/main" id="{D033722E-5C94-4795-B3BD-7E9E5776DC2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271" name="Rectangle 7">
            <a:extLst>
              <a:ext uri="{FF2B5EF4-FFF2-40B4-BE49-F238E27FC236}">
                <a16:creationId xmlns="" xmlns:a16="http://schemas.microsoft.com/office/drawing/2014/main" id="{8A5FDBBC-DDE9-4A8D-A3F9-7809EB0424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4900BBC7-D09B-4671-A892-DDA28A487BB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8303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="" xmlns:a16="http://schemas.microsoft.com/office/drawing/2014/main" id="{7F76DFA9-7ED4-40C2-B901-5534A260CA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FAAEE963-B24B-48A2-8947-1C9323B90B2D}" type="slidenum">
              <a:rPr lang="zh-CN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="" xmlns:a16="http://schemas.microsoft.com/office/drawing/2014/main" id="{D0CD673A-8F91-4443-A7E7-7B5153F285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="" xmlns:a16="http://schemas.microsoft.com/office/drawing/2014/main" id="{5D552516-6106-4D16-8C3C-B636C7E30A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="" xmlns:a16="http://schemas.microsoft.com/office/drawing/2014/main" id="{957D6910-EB7F-4006-97D9-F6D095948945}"/>
              </a:ext>
            </a:extLst>
          </p:cNvPr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="" xmlns:a16="http://schemas.microsoft.com/office/drawing/2014/main" id="{10681A94-C7E3-465A-8ECC-D149931E0F0B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="" xmlns:a16="http://schemas.microsoft.com/office/drawing/2014/main" id="{B2782CBB-52A5-4B57-B107-91B851454831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="" xmlns:a16="http://schemas.microsoft.com/office/drawing/2014/main" id="{5CB0DFED-C93C-4E79-893C-5810521D347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="" xmlns:a16="http://schemas.microsoft.com/office/drawing/2014/main" id="{1ADAD5C9-D70B-49DE-BE14-292350BAF08F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="" xmlns:a16="http://schemas.microsoft.com/office/drawing/2014/main" id="{CFFE2F53-64EC-4F11-ABC6-8D7003782953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="" xmlns:a16="http://schemas.microsoft.com/office/drawing/2014/main" id="{A0853720-3107-4FAA-979E-CF78CEDA1AC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5417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417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="" xmlns:a16="http://schemas.microsoft.com/office/drawing/2014/main" id="{29556CF8-4059-4857-A872-4AE8632822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" name="Rectangle 10">
            <a:extLst>
              <a:ext uri="{FF2B5EF4-FFF2-40B4-BE49-F238E27FC236}">
                <a16:creationId xmlns="" xmlns:a16="http://schemas.microsoft.com/office/drawing/2014/main" id="{EE91CEF0-0F37-45E1-B8E7-5A9CC6D4DF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" name="Rectangle 11">
            <a:extLst>
              <a:ext uri="{FF2B5EF4-FFF2-40B4-BE49-F238E27FC236}">
                <a16:creationId xmlns="" xmlns:a16="http://schemas.microsoft.com/office/drawing/2014/main" id="{07A2B9B0-E078-4824-B917-BAEA5FB773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3AC997-BA14-4DD3-9C0E-9CF57303DC5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2486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="" xmlns:a16="http://schemas.microsoft.com/office/drawing/2014/main" id="{DA954098-3F91-4370-BC45-4122DEF0B9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960B9C0F-85D6-4249-B93C-B0F7274B35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21B271A3-D10E-458D-9FD2-410C5542A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1BDE0-F8CD-47A0-B43F-D9650BA5A4B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288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="" xmlns:a16="http://schemas.microsoft.com/office/drawing/2014/main" id="{8BE79B07-6067-4522-B4E5-85DC0CFDDB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CA643884-C4FA-453F-BADB-996C9DA33F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05201466-F4F1-49F3-8A13-7D0A1A38C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DFD6C-92FA-48CC-853A-23CB314B7B3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2024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6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="" xmlns:a16="http://schemas.microsoft.com/office/drawing/2014/main" id="{D1ADE351-FC13-4C54-BC35-8206D2496C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0">
            <a:extLst>
              <a:ext uri="{FF2B5EF4-FFF2-40B4-BE49-F238E27FC236}">
                <a16:creationId xmlns="" xmlns:a16="http://schemas.microsoft.com/office/drawing/2014/main" id="{6BC8C6C4-6683-422C-A525-81BE1D0327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537F3AB0-B324-43FB-8719-55F2B8E6BA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E5ABF-1A3C-48BC-8C3A-AE7B38410D5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961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="" xmlns:a16="http://schemas.microsoft.com/office/drawing/2014/main" id="{11C7E348-24F5-443E-BF10-0F9B16689D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FF533D61-CA85-41C7-B1E3-2FF1D9656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3E9025B0-D07A-4C01-9145-3E8C8E80EF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990F9-ABAC-41AC-82A2-722B02F9182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3017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="" xmlns:a16="http://schemas.microsoft.com/office/drawing/2014/main" id="{D63C4131-D173-4EC9-AEB3-0DE06406A7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5AD4B5B9-ED0E-428C-8F7A-24530A83D3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84B280EE-D530-4097-96CB-CA8A3AC2B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63B95-7EF8-472D-9A01-BDD346AE2D7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4204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5DB20434-12F1-4A22-8B33-D237B909D9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>
            <a:extLst>
              <a:ext uri="{FF2B5EF4-FFF2-40B4-BE49-F238E27FC236}">
                <a16:creationId xmlns="" xmlns:a16="http://schemas.microsoft.com/office/drawing/2014/main" id="{A1F7CEF0-A0B0-4440-A7D8-718666B22D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761E675C-372C-49FE-991C-CB0D9712E9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A5894-34CE-4D89-B777-658C3B2066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3242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="" xmlns:a16="http://schemas.microsoft.com/office/drawing/2014/main" id="{3C6021F3-A0F7-4C27-BF99-CB8849DFCC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0">
            <a:extLst>
              <a:ext uri="{FF2B5EF4-FFF2-40B4-BE49-F238E27FC236}">
                <a16:creationId xmlns="" xmlns:a16="http://schemas.microsoft.com/office/drawing/2014/main" id="{DE621763-A168-4DBD-98B8-D909344A3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1">
            <a:extLst>
              <a:ext uri="{FF2B5EF4-FFF2-40B4-BE49-F238E27FC236}">
                <a16:creationId xmlns="" xmlns:a16="http://schemas.microsoft.com/office/drawing/2014/main" id="{3005D2C0-90FC-4C5F-8D00-743A210A0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53207-B8A7-45B6-AD38-243DDCE9D9E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756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="" xmlns:a16="http://schemas.microsoft.com/office/drawing/2014/main" id="{87D12E8B-8A69-4CC0-AF18-424AFAB517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0">
            <a:extLst>
              <a:ext uri="{FF2B5EF4-FFF2-40B4-BE49-F238E27FC236}">
                <a16:creationId xmlns="" xmlns:a16="http://schemas.microsoft.com/office/drawing/2014/main" id="{ADE70D9C-6752-4661-9494-AC1CB07F9D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AED76BAD-F42D-4799-A98D-904F4B48CB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B24EA-66A8-4C33-ACAA-0AB97F1EC08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737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="" xmlns:a16="http://schemas.microsoft.com/office/drawing/2014/main" id="{A841A03A-5607-4BAB-AC84-9A5B8F6FDF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0">
            <a:extLst>
              <a:ext uri="{FF2B5EF4-FFF2-40B4-BE49-F238E27FC236}">
                <a16:creationId xmlns="" xmlns:a16="http://schemas.microsoft.com/office/drawing/2014/main" id="{33122533-8E9E-40F5-8419-CC5D913871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4A6959F8-C473-4AB2-A71A-7CA55DD9D2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BD76C-C5FF-495A-95CA-C6D9C416ACD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5657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647CEF5B-59AA-41AB-9D17-1B692EC71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>
            <a:extLst>
              <a:ext uri="{FF2B5EF4-FFF2-40B4-BE49-F238E27FC236}">
                <a16:creationId xmlns="" xmlns:a16="http://schemas.microsoft.com/office/drawing/2014/main" id="{CC1D119C-115E-48A3-A5D3-9386E82186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870BBAD5-7008-431A-8718-BDFCE17E49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233AC-FE84-4839-AEE2-F6DD0FCCEBE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922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EC201BE8-CBBE-4A19-9285-192CA5015D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>
            <a:extLst>
              <a:ext uri="{FF2B5EF4-FFF2-40B4-BE49-F238E27FC236}">
                <a16:creationId xmlns="" xmlns:a16="http://schemas.microsoft.com/office/drawing/2014/main" id="{88747266-F382-41D1-90B4-9E9DBAA82E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D22EE609-E9A1-4DAC-AF9B-85E52B00AC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FA290-24DE-49D7-ABF2-2E87020E596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7666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="" xmlns:a16="http://schemas.microsoft.com/office/drawing/2014/main" id="{DD4EB0A9-F7E5-4E98-9D3A-068037562F3F}"/>
              </a:ext>
            </a:extLst>
          </p:cNvPr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="" xmlns:a16="http://schemas.microsoft.com/office/drawing/2014/main" id="{75B74B92-63CF-4218-9E26-4293127A5C2C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="" xmlns:a16="http://schemas.microsoft.com/office/drawing/2014/main" id="{3BA558FC-9D8E-4245-9C64-602C2600ADAC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="" xmlns:a16="http://schemas.microsoft.com/office/drawing/2014/main" id="{9A7575F0-A919-4910-8E74-03C62654209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="" xmlns:a16="http://schemas.microsoft.com/office/drawing/2014/main" id="{938D1A33-1C4F-4A15-AA17-EDEE3EAAB1E5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="" xmlns:a16="http://schemas.microsoft.com/office/drawing/2014/main" id="{5A842C42-BBD7-4974-AAFE-485B2436544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8">
            <a:extLst>
              <a:ext uri="{FF2B5EF4-FFF2-40B4-BE49-F238E27FC236}">
                <a16:creationId xmlns="" xmlns:a16="http://schemas.microsoft.com/office/drawing/2014/main" id="{597214E2-34B2-4BD7-8315-44566DBBE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40681" name="Rectangle 9">
            <a:extLst>
              <a:ext uri="{FF2B5EF4-FFF2-40B4-BE49-F238E27FC236}">
                <a16:creationId xmlns="" xmlns:a16="http://schemas.microsoft.com/office/drawing/2014/main" id="{253BBA36-11C6-4744-BA4E-4E29FF1721A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0682" name="Rectangle 10">
            <a:extLst>
              <a:ext uri="{FF2B5EF4-FFF2-40B4-BE49-F238E27FC236}">
                <a16:creationId xmlns="" xmlns:a16="http://schemas.microsoft.com/office/drawing/2014/main" id="{ADF513BB-CAEE-4F54-9D13-45815A33A6F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0683" name="Rectangle 11">
            <a:extLst>
              <a:ext uri="{FF2B5EF4-FFF2-40B4-BE49-F238E27FC236}">
                <a16:creationId xmlns="" xmlns:a16="http://schemas.microsoft.com/office/drawing/2014/main" id="{78CBD38E-3895-4131-8D5D-80D3645A98B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F1F1E367-C845-4EE8-AF58-672D069B428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1" name="Rectangle 12">
            <a:extLst>
              <a:ext uri="{FF2B5EF4-FFF2-40B4-BE49-F238E27FC236}">
                <a16:creationId xmlns="" xmlns:a16="http://schemas.microsoft.com/office/drawing/2014/main" id="{0D3C7DD7-F8A4-410A-B5D2-F7CAA68D1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.xml"/><Relationship Id="rId6" Type="http://schemas.openxmlformats.org/officeDocument/2006/relationships/image" Target="../media/image1.png"/><Relationship Id="rId1" Type="http://schemas.openxmlformats.org/officeDocument/2006/relationships/tags" Target="../tags/tag1.xml"/><Relationship Id="rId2" Type="http://schemas.microsoft.com/office/2007/relationships/media" Target="../media/media1.m4a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wmf"/><Relationship Id="rId20" Type="http://schemas.openxmlformats.org/officeDocument/2006/relationships/oleObject" Target="../embeddings/oleObject8.bin"/><Relationship Id="rId21" Type="http://schemas.openxmlformats.org/officeDocument/2006/relationships/image" Target="../media/image9.wmf"/><Relationship Id="rId22" Type="http://schemas.openxmlformats.org/officeDocument/2006/relationships/oleObject" Target="../embeddings/oleObject9.bin"/><Relationship Id="rId23" Type="http://schemas.openxmlformats.org/officeDocument/2006/relationships/image" Target="../media/image10.wmf"/><Relationship Id="rId24" Type="http://schemas.openxmlformats.org/officeDocument/2006/relationships/image" Target="../media/image1.pn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4.w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5.wmf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6.wmf"/><Relationship Id="rId16" Type="http://schemas.openxmlformats.org/officeDocument/2006/relationships/oleObject" Target="../embeddings/oleObject6.bin"/><Relationship Id="rId17" Type="http://schemas.openxmlformats.org/officeDocument/2006/relationships/image" Target="../media/image7.wmf"/><Relationship Id="rId18" Type="http://schemas.openxmlformats.org/officeDocument/2006/relationships/oleObject" Target="../embeddings/oleObject7.bin"/><Relationship Id="rId19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2" Type="http://schemas.microsoft.com/office/2007/relationships/media" Target="../media/media2.m4a"/><Relationship Id="rId3" Type="http://schemas.openxmlformats.org/officeDocument/2006/relationships/audio" Target="../media/media2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1.bin"/><Relationship Id="rId7" Type="http://schemas.openxmlformats.org/officeDocument/2006/relationships/image" Target="../media/image2.wmf"/><Relationship Id="rId8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wmf"/><Relationship Id="rId20" Type="http://schemas.openxmlformats.org/officeDocument/2006/relationships/oleObject" Target="../embeddings/oleObject17.bin"/><Relationship Id="rId21" Type="http://schemas.openxmlformats.org/officeDocument/2006/relationships/image" Target="../media/image18.wmf"/><Relationship Id="rId22" Type="http://schemas.openxmlformats.org/officeDocument/2006/relationships/image" Target="../media/image1.png"/><Relationship Id="rId10" Type="http://schemas.openxmlformats.org/officeDocument/2006/relationships/oleObject" Target="../embeddings/oleObject12.bin"/><Relationship Id="rId11" Type="http://schemas.openxmlformats.org/officeDocument/2006/relationships/image" Target="../media/image13.wmf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14.wmf"/><Relationship Id="rId14" Type="http://schemas.openxmlformats.org/officeDocument/2006/relationships/oleObject" Target="../embeddings/oleObject14.bin"/><Relationship Id="rId15" Type="http://schemas.openxmlformats.org/officeDocument/2006/relationships/image" Target="../media/image15.wmf"/><Relationship Id="rId16" Type="http://schemas.openxmlformats.org/officeDocument/2006/relationships/oleObject" Target="../embeddings/oleObject15.bin"/><Relationship Id="rId17" Type="http://schemas.openxmlformats.org/officeDocument/2006/relationships/image" Target="../media/image16.wmf"/><Relationship Id="rId18" Type="http://schemas.openxmlformats.org/officeDocument/2006/relationships/oleObject" Target="../embeddings/oleObject16.bin"/><Relationship Id="rId19" Type="http://schemas.openxmlformats.org/officeDocument/2006/relationships/image" Target="../media/image17.wmf"/><Relationship Id="rId1" Type="http://schemas.openxmlformats.org/officeDocument/2006/relationships/vmlDrawing" Target="../drawings/vmlDrawing2.vml"/><Relationship Id="rId2" Type="http://schemas.microsoft.com/office/2007/relationships/media" Target="../media/media3.m4a"/><Relationship Id="rId3" Type="http://schemas.openxmlformats.org/officeDocument/2006/relationships/audio" Target="../media/media3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1.wmf"/><Relationship Id="rId8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wmf"/><Relationship Id="rId20" Type="http://schemas.openxmlformats.org/officeDocument/2006/relationships/oleObject" Target="../embeddings/oleObject25.bin"/><Relationship Id="rId21" Type="http://schemas.openxmlformats.org/officeDocument/2006/relationships/image" Target="../media/image22.wmf"/><Relationship Id="rId22" Type="http://schemas.openxmlformats.org/officeDocument/2006/relationships/oleObject" Target="../embeddings/oleObject26.bin"/><Relationship Id="rId23" Type="http://schemas.openxmlformats.org/officeDocument/2006/relationships/image" Target="../media/image23.wmf"/><Relationship Id="rId24" Type="http://schemas.openxmlformats.org/officeDocument/2006/relationships/oleObject" Target="../embeddings/oleObject27.bin"/><Relationship Id="rId25" Type="http://schemas.openxmlformats.org/officeDocument/2006/relationships/image" Target="../media/image24.wmf"/><Relationship Id="rId26" Type="http://schemas.openxmlformats.org/officeDocument/2006/relationships/oleObject" Target="../embeddings/oleObject28.bin"/><Relationship Id="rId27" Type="http://schemas.openxmlformats.org/officeDocument/2006/relationships/image" Target="../media/image25.wmf"/><Relationship Id="rId28" Type="http://schemas.openxmlformats.org/officeDocument/2006/relationships/oleObject" Target="../embeddings/oleObject29.bin"/><Relationship Id="rId29" Type="http://schemas.openxmlformats.org/officeDocument/2006/relationships/image" Target="../media/image26.wmf"/><Relationship Id="rId30" Type="http://schemas.openxmlformats.org/officeDocument/2006/relationships/image" Target="../media/image1.png"/><Relationship Id="rId10" Type="http://schemas.openxmlformats.org/officeDocument/2006/relationships/oleObject" Target="../embeddings/oleObject20.bin"/><Relationship Id="rId11" Type="http://schemas.openxmlformats.org/officeDocument/2006/relationships/image" Target="../media/image14.wmf"/><Relationship Id="rId12" Type="http://schemas.openxmlformats.org/officeDocument/2006/relationships/oleObject" Target="../embeddings/oleObject21.bin"/><Relationship Id="rId13" Type="http://schemas.openxmlformats.org/officeDocument/2006/relationships/image" Target="../media/image18.wmf"/><Relationship Id="rId14" Type="http://schemas.openxmlformats.org/officeDocument/2006/relationships/oleObject" Target="../embeddings/oleObject22.bin"/><Relationship Id="rId15" Type="http://schemas.openxmlformats.org/officeDocument/2006/relationships/image" Target="../media/image19.wmf"/><Relationship Id="rId16" Type="http://schemas.openxmlformats.org/officeDocument/2006/relationships/oleObject" Target="../embeddings/oleObject23.bin"/><Relationship Id="rId17" Type="http://schemas.openxmlformats.org/officeDocument/2006/relationships/image" Target="../media/image20.wmf"/><Relationship Id="rId18" Type="http://schemas.openxmlformats.org/officeDocument/2006/relationships/oleObject" Target="../embeddings/oleObject24.bin"/><Relationship Id="rId19" Type="http://schemas.openxmlformats.org/officeDocument/2006/relationships/image" Target="../media/image21.wmf"/><Relationship Id="rId1" Type="http://schemas.openxmlformats.org/officeDocument/2006/relationships/vmlDrawing" Target="../drawings/vmlDrawing3.vml"/><Relationship Id="rId2" Type="http://schemas.microsoft.com/office/2007/relationships/media" Target="../media/media4.m4a"/><Relationship Id="rId3" Type="http://schemas.openxmlformats.org/officeDocument/2006/relationships/audio" Target="../media/media4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18.bin"/><Relationship Id="rId7" Type="http://schemas.openxmlformats.org/officeDocument/2006/relationships/image" Target="../media/image12.wmf"/><Relationship Id="rId8" Type="http://schemas.openxmlformats.org/officeDocument/2006/relationships/oleObject" Target="../embeddings/oleObject1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22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3">
            <a:extLst>
              <a:ext uri="{FF2B5EF4-FFF2-40B4-BE49-F238E27FC236}">
                <a16:creationId xmlns="" xmlns:a16="http://schemas.microsoft.com/office/drawing/2014/main" id="{D5E2C93F-5B33-423D-9B43-74EEECC7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FBFDE0-75E8-45D1-A381-43AB21A47A70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zh-CN" sz="1000"/>
          </a:p>
        </p:txBody>
      </p:sp>
      <p:sp>
        <p:nvSpPr>
          <p:cNvPr id="536578" name="Rectangle 2">
            <a:extLst>
              <a:ext uri="{FF2B5EF4-FFF2-40B4-BE49-F238E27FC236}">
                <a16:creationId xmlns="" xmlns:a16="http://schemas.microsoft.com/office/drawing/2014/main" id="{01ED5121-E5E6-4D0A-B9D1-060A62374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98438"/>
            <a:ext cx="3024188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82800" anchor="ctr" anchorCtr="1">
            <a:spAutoFit/>
          </a:bodyPr>
          <a:lstStyle/>
          <a:p>
            <a:pPr algn="ctr" eaLnBrk="1" hangingPunct="1">
              <a:defRPr/>
            </a:pPr>
            <a:r>
              <a:rPr kumimoji="1" lang="zh-CN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华文细黑" pitchFamily="2" charset="-122"/>
              </a:rPr>
              <a:t>恒沸精馏举例</a:t>
            </a:r>
            <a:endParaRPr kumimoji="1" lang="zh-CN" altLang="en-US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536579" name="Rectangle 3">
            <a:extLst>
              <a:ext uri="{FF2B5EF4-FFF2-40B4-BE49-F238E27FC236}">
                <a16:creationId xmlns="" xmlns:a16="http://schemas.microsoft.com/office/drawing/2014/main" id="{185839D8-C12F-4200-AD7A-CD40E5FE9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704850"/>
            <a:ext cx="8424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latin typeface="Times New Roman" panose="02020603050405020304" pitchFamily="18" charset="0"/>
                <a:ea typeface="华文细黑" panose="02010600040101010101" pitchFamily="2" charset="-122"/>
              </a:rPr>
              <a:t>工业酒精恒沸精馏（用苯作恒沸剂）制取无水酒精。</a:t>
            </a:r>
            <a:r>
              <a:rPr kumimoji="1" lang="zh-CN" altLang="en-US" sz="2400" b="1">
                <a:latin typeface="Verdana" panose="020B0604030504040204" pitchFamily="34" charset="0"/>
              </a:rPr>
              <a:t>乙醇</a:t>
            </a:r>
            <a:r>
              <a:rPr kumimoji="1" lang="en-US" altLang="zh-CN" sz="2400" b="1">
                <a:latin typeface="Verdana" panose="020B0604030504040204" pitchFamily="34" charset="0"/>
              </a:rPr>
              <a:t>-</a:t>
            </a:r>
            <a:r>
              <a:rPr kumimoji="1" lang="zh-CN" altLang="en-US" sz="2400" b="1">
                <a:latin typeface="Verdana" panose="020B0604030504040204" pitchFamily="34" charset="0"/>
              </a:rPr>
              <a:t>水二元恒沸物（恒沸点</a:t>
            </a:r>
            <a:r>
              <a:rPr kumimoji="1" lang="en-US" altLang="zh-CN" sz="2400" b="1">
                <a:latin typeface="Verdana" panose="020B0604030504040204" pitchFamily="34" charset="0"/>
              </a:rPr>
              <a:t>78.15℃</a:t>
            </a:r>
            <a:r>
              <a:rPr kumimoji="1" lang="zh-CN" altLang="en-US" sz="2400" b="1">
                <a:latin typeface="Verdana" panose="020B0604030504040204" pitchFamily="34" charset="0"/>
              </a:rPr>
              <a:t>，乙醇摩尔分率为</a:t>
            </a:r>
            <a:r>
              <a:rPr kumimoji="1" lang="en-US" altLang="zh-CN" sz="2400" b="1">
                <a:latin typeface="Verdana" panose="020B0604030504040204" pitchFamily="34" charset="0"/>
              </a:rPr>
              <a:t>0.894</a:t>
            </a:r>
            <a:r>
              <a:rPr kumimoji="1" lang="zh-CN" altLang="en-US" sz="2400" b="1">
                <a:latin typeface="Verdana" panose="020B0604030504040204" pitchFamily="34" charset="0"/>
              </a:rPr>
              <a:t>）</a:t>
            </a:r>
            <a:r>
              <a:rPr kumimoji="1" lang="zh-CN" altLang="en-US" sz="2400"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536580" name="Rectangle 4">
            <a:extLst>
              <a:ext uri="{FF2B5EF4-FFF2-40B4-BE49-F238E27FC236}">
                <a16:creationId xmlns="" xmlns:a16="http://schemas.microsoft.com/office/drawing/2014/main" id="{01BD3F80-F8D2-41D1-B7DF-D884729B2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1844675"/>
            <a:ext cx="1858963" cy="146526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rgbClr val="FF00F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三元恒沸物</a:t>
            </a:r>
            <a:r>
              <a:rPr kumimoji="1" lang="zh-CN" altLang="en-US" sz="1800" b="1">
                <a:solidFill>
                  <a:srgbClr val="9900F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：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chemeClr val="bg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苯：    </a:t>
            </a:r>
            <a:r>
              <a:rPr kumimoji="1" lang="en-US" altLang="zh-CN" sz="1800" b="1">
                <a:solidFill>
                  <a:schemeClr val="bg2"/>
                </a:solidFill>
                <a:latin typeface="Times New Roman" panose="02020603050405020304" pitchFamily="18" charset="0"/>
                <a:ea typeface="华文细黑" panose="02010600040101010101" pitchFamily="2" charset="-122"/>
              </a:rPr>
              <a:t>0.539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chemeClr val="bg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乙醇：</a:t>
            </a:r>
            <a:r>
              <a:rPr kumimoji="1" lang="en-US" altLang="zh-CN" sz="1800" b="1">
                <a:solidFill>
                  <a:schemeClr val="bg2"/>
                </a:solidFill>
                <a:latin typeface="Times New Roman" panose="02020603050405020304" pitchFamily="18" charset="0"/>
                <a:ea typeface="华文细黑" panose="02010600040101010101" pitchFamily="2" charset="-122"/>
              </a:rPr>
              <a:t>0.228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chemeClr val="bg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水：    </a:t>
            </a:r>
            <a:r>
              <a:rPr kumimoji="1" lang="en-US" altLang="zh-CN" sz="1800" b="1">
                <a:solidFill>
                  <a:schemeClr val="bg2"/>
                </a:solidFill>
                <a:latin typeface="Times New Roman" panose="02020603050405020304" pitchFamily="18" charset="0"/>
                <a:ea typeface="华文细黑" panose="02010600040101010101" pitchFamily="2" charset="-122"/>
              </a:rPr>
              <a:t>0.233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chemeClr val="bg2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沸点：</a:t>
            </a:r>
            <a:r>
              <a:rPr kumimoji="1" lang="en-US" altLang="zh-CN" sz="1800" b="1">
                <a:solidFill>
                  <a:schemeClr val="bg2"/>
                </a:solidFill>
                <a:latin typeface="Times New Roman" panose="02020603050405020304" pitchFamily="18" charset="0"/>
                <a:ea typeface="华文细黑" panose="02010600040101010101" pitchFamily="2" charset="-122"/>
              </a:rPr>
              <a:t>64.85℃</a:t>
            </a:r>
            <a:endParaRPr kumimoji="1" lang="en-US" altLang="zh-CN" sz="1800" b="1">
              <a:solidFill>
                <a:schemeClr val="bg2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36581" name="Rectangle 5">
            <a:extLst>
              <a:ext uri="{FF2B5EF4-FFF2-40B4-BE49-F238E27FC236}">
                <a16:creationId xmlns="" xmlns:a16="http://schemas.microsoft.com/office/drawing/2014/main" id="{D61BA611-5F31-4FDF-9F8A-41ABAB67E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3716338"/>
            <a:ext cx="1858963" cy="25638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rgbClr val="FF00F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上层苯相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rgbClr val="0000F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苯：    </a:t>
            </a:r>
            <a:r>
              <a:rPr kumimoji="1"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ea typeface="华文细黑" panose="02010600040101010101" pitchFamily="2" charset="-122"/>
              </a:rPr>
              <a:t>0.745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rgbClr val="0000F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乙醇：</a:t>
            </a:r>
            <a:r>
              <a:rPr kumimoji="1"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ea typeface="华文细黑" panose="02010600040101010101" pitchFamily="2" charset="-122"/>
              </a:rPr>
              <a:t>0.217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rgbClr val="0000F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少量水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endParaRPr kumimoji="1" lang="zh-CN" altLang="en-US" sz="1800" b="1">
              <a:solidFill>
                <a:srgbClr val="0000F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rgbClr val="FF00F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下层水相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rgbClr val="0000F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苯：    </a:t>
            </a:r>
            <a:r>
              <a:rPr kumimoji="1"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ea typeface="华文细黑" panose="02010600040101010101" pitchFamily="2" charset="-122"/>
              </a:rPr>
              <a:t>0.0428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rgbClr val="0000F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乙醇：</a:t>
            </a:r>
            <a:r>
              <a:rPr kumimoji="1" lang="en-US" altLang="zh-CN" sz="1800" b="1">
                <a:solidFill>
                  <a:srgbClr val="0000FF"/>
                </a:solidFill>
                <a:latin typeface="Times New Roman" panose="02020603050405020304" pitchFamily="18" charset="0"/>
                <a:ea typeface="华文细黑" panose="02010600040101010101" pitchFamily="2" charset="-122"/>
              </a:rPr>
              <a:t>0.35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rgbClr val="0000F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其余为水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="" xmlns:a16="http://schemas.microsoft.com/office/drawing/2014/main" id="{FEDF3297-6C9A-4F96-9927-1AB8E0B446D6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700213"/>
            <a:ext cx="5976937" cy="4897437"/>
            <a:chOff x="902" y="1341"/>
            <a:chExt cx="3285" cy="2643"/>
          </a:xfrm>
        </p:grpSpPr>
        <p:sp>
          <p:nvSpPr>
            <p:cNvPr id="6154" name="Rectangle 7">
              <a:extLst>
                <a:ext uri="{FF2B5EF4-FFF2-40B4-BE49-F238E27FC236}">
                  <a16:creationId xmlns="" xmlns:a16="http://schemas.microsoft.com/office/drawing/2014/main" id="{8C3F6F9C-A8A4-4018-873E-2B50DFD17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" y="1341"/>
              <a:ext cx="3285" cy="2643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6155" name="Rectangle 8">
              <a:extLst>
                <a:ext uri="{FF2B5EF4-FFF2-40B4-BE49-F238E27FC236}">
                  <a16:creationId xmlns="" xmlns:a16="http://schemas.microsoft.com/office/drawing/2014/main" id="{11563574-DBFA-48DA-8E87-7C957CC4E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" y="2139"/>
              <a:ext cx="189" cy="151"/>
            </a:xfrm>
            <a:prstGeom prst="rect">
              <a:avLst/>
            </a:prstGeom>
            <a:solidFill>
              <a:srgbClr val="99CCFF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6156" name="AutoShape 9">
              <a:extLst>
                <a:ext uri="{FF2B5EF4-FFF2-40B4-BE49-F238E27FC236}">
                  <a16:creationId xmlns="" xmlns:a16="http://schemas.microsoft.com/office/drawing/2014/main" id="{7DDFE9B9-BA07-4134-82BD-82C2B6AF0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375"/>
              <a:ext cx="240" cy="1052"/>
            </a:xfrm>
            <a:prstGeom prst="roundRect">
              <a:avLst>
                <a:gd name="adj" fmla="val 50000"/>
              </a:avLst>
            </a:prstGeom>
            <a:solidFill>
              <a:srgbClr val="99CCFF"/>
            </a:solidFill>
            <a:ln w="12700" cap="sq">
              <a:solidFill>
                <a:schemeClr val="bg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6157" name="AutoShape 10">
              <a:extLst>
                <a:ext uri="{FF2B5EF4-FFF2-40B4-BE49-F238E27FC236}">
                  <a16:creationId xmlns="" xmlns:a16="http://schemas.microsoft.com/office/drawing/2014/main" id="{7A155644-FF37-4401-B90F-1C8A7677C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1" y="2387"/>
              <a:ext cx="240" cy="1046"/>
            </a:xfrm>
            <a:prstGeom prst="roundRect">
              <a:avLst>
                <a:gd name="adj" fmla="val 50000"/>
              </a:avLst>
            </a:prstGeom>
            <a:solidFill>
              <a:srgbClr val="99CC00"/>
            </a:solidFill>
            <a:ln w="12700" cap="sq">
              <a:solidFill>
                <a:schemeClr val="bg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6158" name="AutoShape 11">
              <a:extLst>
                <a:ext uri="{FF2B5EF4-FFF2-40B4-BE49-F238E27FC236}">
                  <a16:creationId xmlns="" xmlns:a16="http://schemas.microsoft.com/office/drawing/2014/main" id="{8FCDD2AF-AD75-4AC7-A5EC-CB11C3EAD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1" y="2135"/>
              <a:ext cx="240" cy="1292"/>
            </a:xfrm>
            <a:prstGeom prst="roundRect">
              <a:avLst>
                <a:gd name="adj" fmla="val 50000"/>
              </a:avLst>
            </a:prstGeom>
            <a:solidFill>
              <a:srgbClr val="CCFF33"/>
            </a:solidFill>
            <a:ln w="12700" cap="sq">
              <a:solidFill>
                <a:schemeClr val="bg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6159" name="Line 12">
              <a:extLst>
                <a:ext uri="{FF2B5EF4-FFF2-40B4-BE49-F238E27FC236}">
                  <a16:creationId xmlns="" xmlns:a16="http://schemas.microsoft.com/office/drawing/2014/main" id="{7411CC3F-253F-4BB3-9032-B0F0BD7C30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8" y="2783"/>
              <a:ext cx="532" cy="2"/>
            </a:xfrm>
            <a:prstGeom prst="line">
              <a:avLst/>
            </a:prstGeom>
            <a:noFill/>
            <a:ln w="19050">
              <a:solidFill>
                <a:srgbClr val="9900FF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0" name="Line 13">
              <a:extLst>
                <a:ext uri="{FF2B5EF4-FFF2-40B4-BE49-F238E27FC236}">
                  <a16:creationId xmlns="" xmlns:a16="http://schemas.microsoft.com/office/drawing/2014/main" id="{0E60CB7E-DD4F-426D-B3FD-A0C2320880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5" y="1869"/>
              <a:ext cx="1" cy="2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1" name="Freeform 14">
              <a:extLst>
                <a:ext uri="{FF2B5EF4-FFF2-40B4-BE49-F238E27FC236}">
                  <a16:creationId xmlns="" xmlns:a16="http://schemas.microsoft.com/office/drawing/2014/main" id="{DA0E2D5A-D183-4687-9C9D-99940E15B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1500"/>
              <a:ext cx="810" cy="385"/>
            </a:xfrm>
            <a:custGeom>
              <a:avLst/>
              <a:gdLst>
                <a:gd name="T0" fmla="*/ 0 w 810"/>
                <a:gd name="T1" fmla="*/ 385 h 385"/>
                <a:gd name="T2" fmla="*/ 0 w 810"/>
                <a:gd name="T3" fmla="*/ 0 h 385"/>
                <a:gd name="T4" fmla="*/ 810 w 810"/>
                <a:gd name="T5" fmla="*/ 0 h 385"/>
                <a:gd name="T6" fmla="*/ 0 60000 65536"/>
                <a:gd name="T7" fmla="*/ 0 60000 65536"/>
                <a:gd name="T8" fmla="*/ 0 60000 65536"/>
                <a:gd name="T9" fmla="*/ 0 w 810"/>
                <a:gd name="T10" fmla="*/ 0 h 385"/>
                <a:gd name="T11" fmla="*/ 810 w 810"/>
                <a:gd name="T12" fmla="*/ 385 h 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0" h="385">
                  <a:moveTo>
                    <a:pt x="0" y="385"/>
                  </a:moveTo>
                  <a:lnTo>
                    <a:pt x="0" y="0"/>
                  </a:lnTo>
                  <a:lnTo>
                    <a:pt x="81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2" name="Freeform 15">
              <a:extLst>
                <a:ext uri="{FF2B5EF4-FFF2-40B4-BE49-F238E27FC236}">
                  <a16:creationId xmlns="" xmlns:a16="http://schemas.microsoft.com/office/drawing/2014/main" id="{4E857BFC-1993-4CA8-B85A-703677584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500"/>
              <a:ext cx="116" cy="255"/>
            </a:xfrm>
            <a:custGeom>
              <a:avLst/>
              <a:gdLst>
                <a:gd name="T0" fmla="*/ 0 w 116"/>
                <a:gd name="T1" fmla="*/ 0 h 255"/>
                <a:gd name="T2" fmla="*/ 116 w 116"/>
                <a:gd name="T3" fmla="*/ 0 h 255"/>
                <a:gd name="T4" fmla="*/ 116 w 116"/>
                <a:gd name="T5" fmla="*/ 255 h 255"/>
                <a:gd name="T6" fmla="*/ 0 60000 65536"/>
                <a:gd name="T7" fmla="*/ 0 60000 65536"/>
                <a:gd name="T8" fmla="*/ 0 60000 65536"/>
                <a:gd name="T9" fmla="*/ 0 w 116"/>
                <a:gd name="T10" fmla="*/ 0 h 255"/>
                <a:gd name="T11" fmla="*/ 116 w 116"/>
                <a:gd name="T12" fmla="*/ 255 h 2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55">
                  <a:moveTo>
                    <a:pt x="0" y="0"/>
                  </a:moveTo>
                  <a:lnTo>
                    <a:pt x="116" y="0"/>
                  </a:lnTo>
                  <a:lnTo>
                    <a:pt x="116" y="25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3" name="Line 16">
              <a:extLst>
                <a:ext uri="{FF2B5EF4-FFF2-40B4-BE49-F238E27FC236}">
                  <a16:creationId xmlns="" xmlns:a16="http://schemas.microsoft.com/office/drawing/2014/main" id="{31927897-EA67-49DC-B3C1-ABAF937E54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30" y="1736"/>
              <a:ext cx="1" cy="6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4" name="Freeform 17">
              <a:extLst>
                <a:ext uri="{FF2B5EF4-FFF2-40B4-BE49-F238E27FC236}">
                  <a16:creationId xmlns="" xmlns:a16="http://schemas.microsoft.com/office/drawing/2014/main" id="{1A691269-7DFF-4534-B340-3A3392717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5" y="1635"/>
              <a:ext cx="113" cy="57"/>
            </a:xfrm>
            <a:custGeom>
              <a:avLst/>
              <a:gdLst>
                <a:gd name="T0" fmla="*/ 0 w 113"/>
                <a:gd name="T1" fmla="*/ 57 h 57"/>
                <a:gd name="T2" fmla="*/ 3 w 113"/>
                <a:gd name="T3" fmla="*/ 35 h 57"/>
                <a:gd name="T4" fmla="*/ 12 w 113"/>
                <a:gd name="T5" fmla="*/ 16 h 57"/>
                <a:gd name="T6" fmla="*/ 28 w 113"/>
                <a:gd name="T7" fmla="*/ 3 h 57"/>
                <a:gd name="T8" fmla="*/ 47 w 113"/>
                <a:gd name="T9" fmla="*/ 0 h 57"/>
                <a:gd name="T10" fmla="*/ 66 w 113"/>
                <a:gd name="T11" fmla="*/ 0 h 57"/>
                <a:gd name="T12" fmla="*/ 85 w 113"/>
                <a:gd name="T13" fmla="*/ 3 h 57"/>
                <a:gd name="T14" fmla="*/ 101 w 113"/>
                <a:gd name="T15" fmla="*/ 16 h 57"/>
                <a:gd name="T16" fmla="*/ 110 w 113"/>
                <a:gd name="T17" fmla="*/ 35 h 57"/>
                <a:gd name="T18" fmla="*/ 113 w 113"/>
                <a:gd name="T19" fmla="*/ 57 h 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3"/>
                <a:gd name="T31" fmla="*/ 0 h 57"/>
                <a:gd name="T32" fmla="*/ 113 w 113"/>
                <a:gd name="T33" fmla="*/ 57 h 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3" h="57">
                  <a:moveTo>
                    <a:pt x="0" y="57"/>
                  </a:moveTo>
                  <a:lnTo>
                    <a:pt x="3" y="35"/>
                  </a:lnTo>
                  <a:lnTo>
                    <a:pt x="12" y="16"/>
                  </a:lnTo>
                  <a:lnTo>
                    <a:pt x="28" y="3"/>
                  </a:lnTo>
                  <a:lnTo>
                    <a:pt x="47" y="0"/>
                  </a:lnTo>
                  <a:lnTo>
                    <a:pt x="66" y="0"/>
                  </a:lnTo>
                  <a:lnTo>
                    <a:pt x="85" y="3"/>
                  </a:lnTo>
                  <a:lnTo>
                    <a:pt x="101" y="16"/>
                  </a:lnTo>
                  <a:lnTo>
                    <a:pt x="110" y="35"/>
                  </a:lnTo>
                  <a:lnTo>
                    <a:pt x="113" y="57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5" name="Freeform 18">
              <a:extLst>
                <a:ext uri="{FF2B5EF4-FFF2-40B4-BE49-F238E27FC236}">
                  <a16:creationId xmlns="" xmlns:a16="http://schemas.microsoft.com/office/drawing/2014/main" id="{079B0A28-8370-41D4-985A-DCCB8ABF1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5" y="2014"/>
              <a:ext cx="113" cy="66"/>
            </a:xfrm>
            <a:custGeom>
              <a:avLst/>
              <a:gdLst>
                <a:gd name="T0" fmla="*/ 0 w 113"/>
                <a:gd name="T1" fmla="*/ 0 h 66"/>
                <a:gd name="T2" fmla="*/ 3 w 113"/>
                <a:gd name="T3" fmla="*/ 25 h 66"/>
                <a:gd name="T4" fmla="*/ 12 w 113"/>
                <a:gd name="T5" fmla="*/ 47 h 66"/>
                <a:gd name="T6" fmla="*/ 28 w 113"/>
                <a:gd name="T7" fmla="*/ 60 h 66"/>
                <a:gd name="T8" fmla="*/ 47 w 113"/>
                <a:gd name="T9" fmla="*/ 66 h 66"/>
                <a:gd name="T10" fmla="*/ 66 w 113"/>
                <a:gd name="T11" fmla="*/ 66 h 66"/>
                <a:gd name="T12" fmla="*/ 85 w 113"/>
                <a:gd name="T13" fmla="*/ 60 h 66"/>
                <a:gd name="T14" fmla="*/ 101 w 113"/>
                <a:gd name="T15" fmla="*/ 47 h 66"/>
                <a:gd name="T16" fmla="*/ 110 w 113"/>
                <a:gd name="T17" fmla="*/ 25 h 66"/>
                <a:gd name="T18" fmla="*/ 113 w 113"/>
                <a:gd name="T19" fmla="*/ 0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3"/>
                <a:gd name="T31" fmla="*/ 0 h 66"/>
                <a:gd name="T32" fmla="*/ 113 w 113"/>
                <a:gd name="T33" fmla="*/ 66 h 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3" h="66">
                  <a:moveTo>
                    <a:pt x="0" y="0"/>
                  </a:moveTo>
                  <a:lnTo>
                    <a:pt x="3" y="25"/>
                  </a:lnTo>
                  <a:lnTo>
                    <a:pt x="12" y="47"/>
                  </a:lnTo>
                  <a:lnTo>
                    <a:pt x="28" y="60"/>
                  </a:lnTo>
                  <a:lnTo>
                    <a:pt x="47" y="66"/>
                  </a:lnTo>
                  <a:lnTo>
                    <a:pt x="66" y="66"/>
                  </a:lnTo>
                  <a:lnTo>
                    <a:pt x="85" y="60"/>
                  </a:lnTo>
                  <a:lnTo>
                    <a:pt x="101" y="47"/>
                  </a:lnTo>
                  <a:lnTo>
                    <a:pt x="110" y="25"/>
                  </a:lnTo>
                  <a:lnTo>
                    <a:pt x="113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6" name="Line 19">
              <a:extLst>
                <a:ext uri="{FF2B5EF4-FFF2-40B4-BE49-F238E27FC236}">
                  <a16:creationId xmlns="" xmlns:a16="http://schemas.microsoft.com/office/drawing/2014/main" id="{BEE8A232-F529-4EB0-B75E-7287355D92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1" y="1500"/>
              <a:ext cx="0" cy="1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7" name="Line 20">
              <a:extLst>
                <a:ext uri="{FF2B5EF4-FFF2-40B4-BE49-F238E27FC236}">
                  <a16:creationId xmlns="" xmlns:a16="http://schemas.microsoft.com/office/drawing/2014/main" id="{0E25EAFB-6156-4961-BFB1-20AAB5AB28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1" y="2461"/>
              <a:ext cx="0" cy="4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8" name="Freeform 21">
              <a:extLst>
                <a:ext uri="{FF2B5EF4-FFF2-40B4-BE49-F238E27FC236}">
                  <a16:creationId xmlns="" xmlns:a16="http://schemas.microsoft.com/office/drawing/2014/main" id="{E20B72E6-9678-4B20-95DF-B6CB93EB7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1" y="2336"/>
              <a:ext cx="114" cy="578"/>
            </a:xfrm>
            <a:custGeom>
              <a:avLst/>
              <a:gdLst>
                <a:gd name="T0" fmla="*/ 114 w 38"/>
                <a:gd name="T1" fmla="*/ 578 h 578"/>
                <a:gd name="T2" fmla="*/ 114 w 38"/>
                <a:gd name="T3" fmla="*/ 0 h 578"/>
                <a:gd name="T4" fmla="*/ 0 w 38"/>
                <a:gd name="T5" fmla="*/ 0 h 578"/>
                <a:gd name="T6" fmla="*/ 0 60000 65536"/>
                <a:gd name="T7" fmla="*/ 0 60000 65536"/>
                <a:gd name="T8" fmla="*/ 0 60000 65536"/>
                <a:gd name="T9" fmla="*/ 0 w 38"/>
                <a:gd name="T10" fmla="*/ 0 h 578"/>
                <a:gd name="T11" fmla="*/ 38 w 38"/>
                <a:gd name="T12" fmla="*/ 578 h 5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578">
                  <a:moveTo>
                    <a:pt x="38" y="578"/>
                  </a:move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9" name="Freeform 22">
              <a:extLst>
                <a:ext uri="{FF2B5EF4-FFF2-40B4-BE49-F238E27FC236}">
                  <a16:creationId xmlns="" xmlns:a16="http://schemas.microsoft.com/office/drawing/2014/main" id="{83D103DF-5F95-4319-B347-E1E80AA36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" y="2910"/>
              <a:ext cx="116" cy="47"/>
            </a:xfrm>
            <a:custGeom>
              <a:avLst/>
              <a:gdLst>
                <a:gd name="T0" fmla="*/ 0 w 116"/>
                <a:gd name="T1" fmla="*/ 0 h 47"/>
                <a:gd name="T2" fmla="*/ 3 w 116"/>
                <a:gd name="T3" fmla="*/ 19 h 47"/>
                <a:gd name="T4" fmla="*/ 16 w 116"/>
                <a:gd name="T5" fmla="*/ 34 h 47"/>
                <a:gd name="T6" fmla="*/ 31 w 116"/>
                <a:gd name="T7" fmla="*/ 44 h 47"/>
                <a:gd name="T8" fmla="*/ 47 w 116"/>
                <a:gd name="T9" fmla="*/ 47 h 47"/>
                <a:gd name="T10" fmla="*/ 69 w 116"/>
                <a:gd name="T11" fmla="*/ 47 h 47"/>
                <a:gd name="T12" fmla="*/ 85 w 116"/>
                <a:gd name="T13" fmla="*/ 44 h 47"/>
                <a:gd name="T14" fmla="*/ 101 w 116"/>
                <a:gd name="T15" fmla="*/ 34 h 47"/>
                <a:gd name="T16" fmla="*/ 113 w 116"/>
                <a:gd name="T17" fmla="*/ 19 h 47"/>
                <a:gd name="T18" fmla="*/ 116 w 116"/>
                <a:gd name="T19" fmla="*/ 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6"/>
                <a:gd name="T31" fmla="*/ 0 h 47"/>
                <a:gd name="T32" fmla="*/ 116 w 116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6" h="47">
                  <a:moveTo>
                    <a:pt x="0" y="0"/>
                  </a:moveTo>
                  <a:lnTo>
                    <a:pt x="3" y="19"/>
                  </a:lnTo>
                  <a:lnTo>
                    <a:pt x="16" y="34"/>
                  </a:lnTo>
                  <a:lnTo>
                    <a:pt x="31" y="44"/>
                  </a:lnTo>
                  <a:lnTo>
                    <a:pt x="47" y="47"/>
                  </a:lnTo>
                  <a:lnTo>
                    <a:pt x="69" y="47"/>
                  </a:lnTo>
                  <a:lnTo>
                    <a:pt x="85" y="44"/>
                  </a:lnTo>
                  <a:lnTo>
                    <a:pt x="101" y="34"/>
                  </a:lnTo>
                  <a:lnTo>
                    <a:pt x="113" y="19"/>
                  </a:lnTo>
                  <a:lnTo>
                    <a:pt x="116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70" name="Rectangle 23">
              <a:extLst>
                <a:ext uri="{FF2B5EF4-FFF2-40B4-BE49-F238E27FC236}">
                  <a16:creationId xmlns="" xmlns:a16="http://schemas.microsoft.com/office/drawing/2014/main" id="{7EED4EF5-97EB-46DA-83AE-30B80D482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" y="2001"/>
              <a:ext cx="189" cy="139"/>
            </a:xfrm>
            <a:prstGeom prst="rect">
              <a:avLst/>
            </a:prstGeom>
            <a:solidFill>
              <a:srgbClr val="CCCC00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6171" name="Freeform 24">
              <a:extLst>
                <a:ext uri="{FF2B5EF4-FFF2-40B4-BE49-F238E27FC236}">
                  <a16:creationId xmlns="" xmlns:a16="http://schemas.microsoft.com/office/drawing/2014/main" id="{95B1894E-EE51-4E63-AE6B-619737FCF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5" y="2077"/>
              <a:ext cx="195" cy="386"/>
            </a:xfrm>
            <a:custGeom>
              <a:avLst/>
              <a:gdLst>
                <a:gd name="T0" fmla="*/ 195 w 195"/>
                <a:gd name="T1" fmla="*/ 0 h 386"/>
                <a:gd name="T2" fmla="*/ 131 w 195"/>
                <a:gd name="T3" fmla="*/ 0 h 386"/>
                <a:gd name="T4" fmla="*/ 131 w 195"/>
                <a:gd name="T5" fmla="*/ 385 h 386"/>
                <a:gd name="T6" fmla="*/ 0 w 195"/>
                <a:gd name="T7" fmla="*/ 386 h 3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5"/>
                <a:gd name="T13" fmla="*/ 0 h 386"/>
                <a:gd name="T14" fmla="*/ 195 w 195"/>
                <a:gd name="T15" fmla="*/ 386 h 3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5" h="386">
                  <a:moveTo>
                    <a:pt x="195" y="0"/>
                  </a:moveTo>
                  <a:lnTo>
                    <a:pt x="131" y="0"/>
                  </a:lnTo>
                  <a:lnTo>
                    <a:pt x="131" y="385"/>
                  </a:lnTo>
                  <a:lnTo>
                    <a:pt x="0" y="38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72" name="Line 25">
              <a:extLst>
                <a:ext uri="{FF2B5EF4-FFF2-40B4-BE49-F238E27FC236}">
                  <a16:creationId xmlns="" xmlns:a16="http://schemas.microsoft.com/office/drawing/2014/main" id="{9F59B89E-7FEB-417D-92A8-1A25672218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1" y="2207"/>
              <a:ext cx="10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73" name="Line 26">
              <a:extLst>
                <a:ext uri="{FF2B5EF4-FFF2-40B4-BE49-F238E27FC236}">
                  <a16:creationId xmlns="" xmlns:a16="http://schemas.microsoft.com/office/drawing/2014/main" id="{D72B1DE8-4E19-4701-9A77-EC37294049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3" y="2207"/>
              <a:ext cx="3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74" name="Freeform 27">
              <a:extLst>
                <a:ext uri="{FF2B5EF4-FFF2-40B4-BE49-F238E27FC236}">
                  <a16:creationId xmlns="" xmlns:a16="http://schemas.microsoft.com/office/drawing/2014/main" id="{08F86A1C-D510-4BB1-BAB9-EAD4E4A6E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7" y="2156"/>
              <a:ext cx="65" cy="51"/>
            </a:xfrm>
            <a:custGeom>
              <a:avLst/>
              <a:gdLst>
                <a:gd name="T0" fmla="*/ 3 w 57"/>
                <a:gd name="T1" fmla="*/ 51 h 51"/>
                <a:gd name="T2" fmla="*/ 0 w 57"/>
                <a:gd name="T3" fmla="*/ 44 h 51"/>
                <a:gd name="T4" fmla="*/ 0 w 57"/>
                <a:gd name="T5" fmla="*/ 41 h 51"/>
                <a:gd name="T6" fmla="*/ 0 w 57"/>
                <a:gd name="T7" fmla="*/ 38 h 51"/>
                <a:gd name="T8" fmla="*/ 0 w 57"/>
                <a:gd name="T9" fmla="*/ 35 h 51"/>
                <a:gd name="T10" fmla="*/ 0 w 57"/>
                <a:gd name="T11" fmla="*/ 32 h 51"/>
                <a:gd name="T12" fmla="*/ 0 w 57"/>
                <a:gd name="T13" fmla="*/ 32 h 51"/>
                <a:gd name="T14" fmla="*/ 7 w 57"/>
                <a:gd name="T15" fmla="*/ 19 h 51"/>
                <a:gd name="T16" fmla="*/ 14 w 57"/>
                <a:gd name="T17" fmla="*/ 10 h 51"/>
                <a:gd name="T18" fmla="*/ 25 w 57"/>
                <a:gd name="T19" fmla="*/ 3 h 51"/>
                <a:gd name="T20" fmla="*/ 32 w 57"/>
                <a:gd name="T21" fmla="*/ 0 h 51"/>
                <a:gd name="T22" fmla="*/ 43 w 57"/>
                <a:gd name="T23" fmla="*/ 3 h 51"/>
                <a:gd name="T24" fmla="*/ 50 w 57"/>
                <a:gd name="T25" fmla="*/ 13 h 51"/>
                <a:gd name="T26" fmla="*/ 57 w 57"/>
                <a:gd name="T27" fmla="*/ 29 h 51"/>
                <a:gd name="T28" fmla="*/ 65 w 57"/>
                <a:gd name="T29" fmla="*/ 51 h 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7"/>
                <a:gd name="T46" fmla="*/ 0 h 51"/>
                <a:gd name="T47" fmla="*/ 57 w 57"/>
                <a:gd name="T48" fmla="*/ 51 h 5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7" h="51">
                  <a:moveTo>
                    <a:pt x="3" y="51"/>
                  </a:moveTo>
                  <a:lnTo>
                    <a:pt x="0" y="44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6" y="19"/>
                  </a:lnTo>
                  <a:lnTo>
                    <a:pt x="12" y="10"/>
                  </a:lnTo>
                  <a:lnTo>
                    <a:pt x="22" y="3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4" y="13"/>
                  </a:lnTo>
                  <a:lnTo>
                    <a:pt x="50" y="29"/>
                  </a:lnTo>
                  <a:lnTo>
                    <a:pt x="57" y="5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75" name="Line 28">
              <a:extLst>
                <a:ext uri="{FF2B5EF4-FFF2-40B4-BE49-F238E27FC236}">
                  <a16:creationId xmlns="" xmlns:a16="http://schemas.microsoft.com/office/drawing/2014/main" id="{79A1751F-A97B-4CFB-BF46-77F8977A5E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3" y="2043"/>
              <a:ext cx="11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76" name="Line 29">
              <a:extLst>
                <a:ext uri="{FF2B5EF4-FFF2-40B4-BE49-F238E27FC236}">
                  <a16:creationId xmlns="" xmlns:a16="http://schemas.microsoft.com/office/drawing/2014/main" id="{669A2535-A441-4178-908F-71EC612E33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2080"/>
              <a:ext cx="117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77" name="Line 30">
              <a:extLst>
                <a:ext uri="{FF2B5EF4-FFF2-40B4-BE49-F238E27FC236}">
                  <a16:creationId xmlns="" xmlns:a16="http://schemas.microsoft.com/office/drawing/2014/main" id="{1B76BC4E-3D80-41BA-94FE-0306DEAA0C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2131"/>
              <a:ext cx="112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78" name="Line 31">
              <a:extLst>
                <a:ext uri="{FF2B5EF4-FFF2-40B4-BE49-F238E27FC236}">
                  <a16:creationId xmlns="" xmlns:a16="http://schemas.microsoft.com/office/drawing/2014/main" id="{DD86119F-3D00-4040-83ED-E83E49C0E9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6" y="2105"/>
              <a:ext cx="9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79" name="Line 32">
              <a:extLst>
                <a:ext uri="{FF2B5EF4-FFF2-40B4-BE49-F238E27FC236}">
                  <a16:creationId xmlns="" xmlns:a16="http://schemas.microsoft.com/office/drawing/2014/main" id="{79124DCD-BA2E-425B-A83E-FD49787D2F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7" y="2164"/>
              <a:ext cx="128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0" name="Line 33">
              <a:extLst>
                <a:ext uri="{FF2B5EF4-FFF2-40B4-BE49-F238E27FC236}">
                  <a16:creationId xmlns="" xmlns:a16="http://schemas.microsoft.com/office/drawing/2014/main" id="{18790429-EEA7-4000-A1B8-70A04EE83A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6" y="2290"/>
              <a:ext cx="0" cy="6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1" name="Freeform 34">
              <a:extLst>
                <a:ext uri="{FF2B5EF4-FFF2-40B4-BE49-F238E27FC236}">
                  <a16:creationId xmlns="" xmlns:a16="http://schemas.microsoft.com/office/drawing/2014/main" id="{00FF3E5F-9DDB-4B3D-A99C-C8767EFA8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8" y="2592"/>
              <a:ext cx="121" cy="322"/>
            </a:xfrm>
            <a:custGeom>
              <a:avLst/>
              <a:gdLst>
                <a:gd name="T0" fmla="*/ 0 w 41"/>
                <a:gd name="T1" fmla="*/ 322 h 322"/>
                <a:gd name="T2" fmla="*/ 0 w 41"/>
                <a:gd name="T3" fmla="*/ 0 h 322"/>
                <a:gd name="T4" fmla="*/ 121 w 41"/>
                <a:gd name="T5" fmla="*/ 0 h 322"/>
                <a:gd name="T6" fmla="*/ 0 60000 65536"/>
                <a:gd name="T7" fmla="*/ 0 60000 65536"/>
                <a:gd name="T8" fmla="*/ 0 60000 65536"/>
                <a:gd name="T9" fmla="*/ 0 w 41"/>
                <a:gd name="T10" fmla="*/ 0 h 322"/>
                <a:gd name="T11" fmla="*/ 41 w 41"/>
                <a:gd name="T12" fmla="*/ 322 h 3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322">
                  <a:moveTo>
                    <a:pt x="0" y="322"/>
                  </a:moveTo>
                  <a:lnTo>
                    <a:pt x="0" y="0"/>
                  </a:lnTo>
                  <a:lnTo>
                    <a:pt x="41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2" name="Freeform 35">
              <a:extLst>
                <a:ext uri="{FF2B5EF4-FFF2-40B4-BE49-F238E27FC236}">
                  <a16:creationId xmlns="" xmlns:a16="http://schemas.microsoft.com/office/drawing/2014/main" id="{62A1CBA3-2859-4441-8B4E-93A66C9B4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5" y="2912"/>
              <a:ext cx="113" cy="38"/>
            </a:xfrm>
            <a:custGeom>
              <a:avLst/>
              <a:gdLst>
                <a:gd name="T0" fmla="*/ 0 w 113"/>
                <a:gd name="T1" fmla="*/ 0 h 38"/>
                <a:gd name="T2" fmla="*/ 3 w 113"/>
                <a:gd name="T3" fmla="*/ 16 h 38"/>
                <a:gd name="T4" fmla="*/ 12 w 113"/>
                <a:gd name="T5" fmla="*/ 28 h 38"/>
                <a:gd name="T6" fmla="*/ 28 w 113"/>
                <a:gd name="T7" fmla="*/ 34 h 38"/>
                <a:gd name="T8" fmla="*/ 47 w 113"/>
                <a:gd name="T9" fmla="*/ 38 h 38"/>
                <a:gd name="T10" fmla="*/ 66 w 113"/>
                <a:gd name="T11" fmla="*/ 38 h 38"/>
                <a:gd name="T12" fmla="*/ 85 w 113"/>
                <a:gd name="T13" fmla="*/ 34 h 38"/>
                <a:gd name="T14" fmla="*/ 100 w 113"/>
                <a:gd name="T15" fmla="*/ 28 h 38"/>
                <a:gd name="T16" fmla="*/ 110 w 113"/>
                <a:gd name="T17" fmla="*/ 16 h 38"/>
                <a:gd name="T18" fmla="*/ 113 w 113"/>
                <a:gd name="T19" fmla="*/ 0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3"/>
                <a:gd name="T31" fmla="*/ 0 h 38"/>
                <a:gd name="T32" fmla="*/ 113 w 113"/>
                <a:gd name="T33" fmla="*/ 38 h 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3" h="38">
                  <a:moveTo>
                    <a:pt x="0" y="0"/>
                  </a:moveTo>
                  <a:lnTo>
                    <a:pt x="3" y="16"/>
                  </a:lnTo>
                  <a:lnTo>
                    <a:pt x="12" y="28"/>
                  </a:lnTo>
                  <a:lnTo>
                    <a:pt x="28" y="34"/>
                  </a:lnTo>
                  <a:lnTo>
                    <a:pt x="47" y="38"/>
                  </a:lnTo>
                  <a:lnTo>
                    <a:pt x="66" y="38"/>
                  </a:lnTo>
                  <a:lnTo>
                    <a:pt x="85" y="34"/>
                  </a:lnTo>
                  <a:lnTo>
                    <a:pt x="100" y="28"/>
                  </a:lnTo>
                  <a:lnTo>
                    <a:pt x="110" y="16"/>
                  </a:lnTo>
                  <a:lnTo>
                    <a:pt x="113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3" name="Line 36">
              <a:extLst>
                <a:ext uri="{FF2B5EF4-FFF2-40B4-BE49-F238E27FC236}">
                  <a16:creationId xmlns="" xmlns:a16="http://schemas.microsoft.com/office/drawing/2014/main" id="{6E148A15-C2AE-438F-A30B-BA54AB16FB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4" y="2186"/>
              <a:ext cx="11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4" name="Freeform 37">
              <a:extLst>
                <a:ext uri="{FF2B5EF4-FFF2-40B4-BE49-F238E27FC236}">
                  <a16:creationId xmlns="" xmlns:a16="http://schemas.microsoft.com/office/drawing/2014/main" id="{67954A6F-F3F8-4A44-AB72-37128724E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914"/>
              <a:ext cx="577" cy="641"/>
            </a:xfrm>
            <a:custGeom>
              <a:avLst/>
              <a:gdLst>
                <a:gd name="T0" fmla="*/ 0 w 501"/>
                <a:gd name="T1" fmla="*/ 641 h 641"/>
                <a:gd name="T2" fmla="*/ 265 w 501"/>
                <a:gd name="T3" fmla="*/ 641 h 641"/>
                <a:gd name="T4" fmla="*/ 265 w 501"/>
                <a:gd name="T5" fmla="*/ 0 h 641"/>
                <a:gd name="T6" fmla="*/ 577 w 501"/>
                <a:gd name="T7" fmla="*/ 0 h 6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1"/>
                <a:gd name="T13" fmla="*/ 0 h 641"/>
                <a:gd name="T14" fmla="*/ 501 w 501"/>
                <a:gd name="T15" fmla="*/ 641 h 6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1" h="641">
                  <a:moveTo>
                    <a:pt x="0" y="641"/>
                  </a:moveTo>
                  <a:lnTo>
                    <a:pt x="230" y="641"/>
                  </a:lnTo>
                  <a:lnTo>
                    <a:pt x="230" y="0"/>
                  </a:lnTo>
                  <a:lnTo>
                    <a:pt x="501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5" name="Freeform 38">
              <a:extLst>
                <a:ext uri="{FF2B5EF4-FFF2-40B4-BE49-F238E27FC236}">
                  <a16:creationId xmlns="" xmlns:a16="http://schemas.microsoft.com/office/drawing/2014/main" id="{E3C3EBA0-0D46-417B-9A2E-650C3CE72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" y="2078"/>
              <a:ext cx="1" cy="700"/>
            </a:xfrm>
            <a:custGeom>
              <a:avLst/>
              <a:gdLst>
                <a:gd name="T0" fmla="*/ 0 w 1"/>
                <a:gd name="T1" fmla="*/ 700 h 700"/>
                <a:gd name="T2" fmla="*/ 0 w 1"/>
                <a:gd name="T3" fmla="*/ 0 h 700"/>
                <a:gd name="T4" fmla="*/ 0 60000 65536"/>
                <a:gd name="T5" fmla="*/ 0 60000 65536"/>
                <a:gd name="T6" fmla="*/ 0 w 1"/>
                <a:gd name="T7" fmla="*/ 0 h 700"/>
                <a:gd name="T8" fmla="*/ 1 w 1"/>
                <a:gd name="T9" fmla="*/ 700 h 7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00">
                  <a:moveTo>
                    <a:pt x="0" y="70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6" name="Line 39">
              <a:extLst>
                <a:ext uri="{FF2B5EF4-FFF2-40B4-BE49-F238E27FC236}">
                  <a16:creationId xmlns="" xmlns:a16="http://schemas.microsoft.com/office/drawing/2014/main" id="{6DB9D8E7-D679-45AA-98D3-FCD4C85751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7" y="1692"/>
              <a:ext cx="1" cy="32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7" name="Freeform 40">
              <a:extLst>
                <a:ext uri="{FF2B5EF4-FFF2-40B4-BE49-F238E27FC236}">
                  <a16:creationId xmlns="" xmlns:a16="http://schemas.microsoft.com/office/drawing/2014/main" id="{58320E6E-EA89-413E-90E4-E41D41751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7" y="1635"/>
              <a:ext cx="114" cy="57"/>
            </a:xfrm>
            <a:custGeom>
              <a:avLst/>
              <a:gdLst>
                <a:gd name="T0" fmla="*/ 0 w 114"/>
                <a:gd name="T1" fmla="*/ 57 h 57"/>
                <a:gd name="T2" fmla="*/ 4 w 114"/>
                <a:gd name="T3" fmla="*/ 35 h 57"/>
                <a:gd name="T4" fmla="*/ 13 w 114"/>
                <a:gd name="T5" fmla="*/ 16 h 57"/>
                <a:gd name="T6" fmla="*/ 29 w 114"/>
                <a:gd name="T7" fmla="*/ 3 h 57"/>
                <a:gd name="T8" fmla="*/ 48 w 114"/>
                <a:gd name="T9" fmla="*/ 0 h 57"/>
                <a:gd name="T10" fmla="*/ 67 w 114"/>
                <a:gd name="T11" fmla="*/ 0 h 57"/>
                <a:gd name="T12" fmla="*/ 85 w 114"/>
                <a:gd name="T13" fmla="*/ 3 h 57"/>
                <a:gd name="T14" fmla="*/ 101 w 114"/>
                <a:gd name="T15" fmla="*/ 16 h 57"/>
                <a:gd name="T16" fmla="*/ 111 w 114"/>
                <a:gd name="T17" fmla="*/ 35 h 57"/>
                <a:gd name="T18" fmla="*/ 114 w 114"/>
                <a:gd name="T19" fmla="*/ 57 h 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57"/>
                <a:gd name="T32" fmla="*/ 114 w 114"/>
                <a:gd name="T33" fmla="*/ 57 h 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57">
                  <a:moveTo>
                    <a:pt x="0" y="57"/>
                  </a:moveTo>
                  <a:lnTo>
                    <a:pt x="4" y="35"/>
                  </a:lnTo>
                  <a:lnTo>
                    <a:pt x="13" y="16"/>
                  </a:lnTo>
                  <a:lnTo>
                    <a:pt x="29" y="3"/>
                  </a:lnTo>
                  <a:lnTo>
                    <a:pt x="48" y="0"/>
                  </a:lnTo>
                  <a:lnTo>
                    <a:pt x="67" y="0"/>
                  </a:lnTo>
                  <a:lnTo>
                    <a:pt x="85" y="3"/>
                  </a:lnTo>
                  <a:lnTo>
                    <a:pt x="101" y="16"/>
                  </a:lnTo>
                  <a:lnTo>
                    <a:pt x="111" y="35"/>
                  </a:lnTo>
                  <a:lnTo>
                    <a:pt x="114" y="57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8" name="Freeform 41">
              <a:extLst>
                <a:ext uri="{FF2B5EF4-FFF2-40B4-BE49-F238E27FC236}">
                  <a16:creationId xmlns="" xmlns:a16="http://schemas.microsoft.com/office/drawing/2014/main" id="{2EEB65C4-9F2A-448F-812B-0ADE9F862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7" y="2014"/>
              <a:ext cx="114" cy="66"/>
            </a:xfrm>
            <a:custGeom>
              <a:avLst/>
              <a:gdLst>
                <a:gd name="T0" fmla="*/ 0 w 114"/>
                <a:gd name="T1" fmla="*/ 0 h 66"/>
                <a:gd name="T2" fmla="*/ 4 w 114"/>
                <a:gd name="T3" fmla="*/ 25 h 66"/>
                <a:gd name="T4" fmla="*/ 13 w 114"/>
                <a:gd name="T5" fmla="*/ 47 h 66"/>
                <a:gd name="T6" fmla="*/ 29 w 114"/>
                <a:gd name="T7" fmla="*/ 60 h 66"/>
                <a:gd name="T8" fmla="*/ 48 w 114"/>
                <a:gd name="T9" fmla="*/ 66 h 66"/>
                <a:gd name="T10" fmla="*/ 67 w 114"/>
                <a:gd name="T11" fmla="*/ 66 h 66"/>
                <a:gd name="T12" fmla="*/ 85 w 114"/>
                <a:gd name="T13" fmla="*/ 60 h 66"/>
                <a:gd name="T14" fmla="*/ 101 w 114"/>
                <a:gd name="T15" fmla="*/ 47 h 66"/>
                <a:gd name="T16" fmla="*/ 111 w 114"/>
                <a:gd name="T17" fmla="*/ 25 h 66"/>
                <a:gd name="T18" fmla="*/ 114 w 114"/>
                <a:gd name="T19" fmla="*/ 0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66"/>
                <a:gd name="T32" fmla="*/ 114 w 114"/>
                <a:gd name="T33" fmla="*/ 66 h 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66">
                  <a:moveTo>
                    <a:pt x="0" y="0"/>
                  </a:moveTo>
                  <a:lnTo>
                    <a:pt x="4" y="25"/>
                  </a:lnTo>
                  <a:lnTo>
                    <a:pt x="13" y="47"/>
                  </a:lnTo>
                  <a:lnTo>
                    <a:pt x="29" y="60"/>
                  </a:lnTo>
                  <a:lnTo>
                    <a:pt x="48" y="66"/>
                  </a:lnTo>
                  <a:lnTo>
                    <a:pt x="67" y="66"/>
                  </a:lnTo>
                  <a:lnTo>
                    <a:pt x="85" y="60"/>
                  </a:lnTo>
                  <a:lnTo>
                    <a:pt x="101" y="47"/>
                  </a:lnTo>
                  <a:lnTo>
                    <a:pt x="111" y="25"/>
                  </a:lnTo>
                  <a:lnTo>
                    <a:pt x="114" y="0"/>
                  </a:lnTo>
                </a:path>
              </a:pathLst>
            </a:custGeom>
            <a:solidFill>
              <a:srgbClr val="0099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89" name="Line 42">
              <a:extLst>
                <a:ext uri="{FF2B5EF4-FFF2-40B4-BE49-F238E27FC236}">
                  <a16:creationId xmlns="" xmlns:a16="http://schemas.microsoft.com/office/drawing/2014/main" id="{93AF36F3-1E56-4F31-9C75-6E09612EEA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21" y="1946"/>
              <a:ext cx="0" cy="4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90" name="Freeform 43">
              <a:extLst>
                <a:ext uri="{FF2B5EF4-FFF2-40B4-BE49-F238E27FC236}">
                  <a16:creationId xmlns="" xmlns:a16="http://schemas.microsoft.com/office/drawing/2014/main" id="{A3796031-0B51-438A-8DF6-DD6BBD603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1" y="1500"/>
              <a:ext cx="353" cy="457"/>
            </a:xfrm>
            <a:custGeom>
              <a:avLst/>
              <a:gdLst>
                <a:gd name="T0" fmla="*/ 0 w 353"/>
                <a:gd name="T1" fmla="*/ 457 h 457"/>
                <a:gd name="T2" fmla="*/ 0 w 353"/>
                <a:gd name="T3" fmla="*/ 0 h 457"/>
                <a:gd name="T4" fmla="*/ 353 w 353"/>
                <a:gd name="T5" fmla="*/ 0 h 457"/>
                <a:gd name="T6" fmla="*/ 353 w 353"/>
                <a:gd name="T7" fmla="*/ 130 h 4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3"/>
                <a:gd name="T13" fmla="*/ 0 h 457"/>
                <a:gd name="T14" fmla="*/ 353 w 353"/>
                <a:gd name="T15" fmla="*/ 457 h 4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3" h="457">
                  <a:moveTo>
                    <a:pt x="0" y="457"/>
                  </a:moveTo>
                  <a:lnTo>
                    <a:pt x="0" y="0"/>
                  </a:lnTo>
                  <a:lnTo>
                    <a:pt x="353" y="0"/>
                  </a:lnTo>
                  <a:lnTo>
                    <a:pt x="353" y="13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91" name="Freeform 44">
              <a:extLst>
                <a:ext uri="{FF2B5EF4-FFF2-40B4-BE49-F238E27FC236}">
                  <a16:creationId xmlns="" xmlns:a16="http://schemas.microsoft.com/office/drawing/2014/main" id="{27FDB372-FB98-48EA-BEE7-553D8C9C8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" y="2336"/>
              <a:ext cx="105" cy="243"/>
            </a:xfrm>
            <a:custGeom>
              <a:avLst/>
              <a:gdLst>
                <a:gd name="T0" fmla="*/ 0 w 117"/>
                <a:gd name="T1" fmla="*/ 0 h 243"/>
                <a:gd name="T2" fmla="*/ 105 w 117"/>
                <a:gd name="T3" fmla="*/ 0 h 243"/>
                <a:gd name="T4" fmla="*/ 105 w 117"/>
                <a:gd name="T5" fmla="*/ 243 h 243"/>
                <a:gd name="T6" fmla="*/ 0 60000 65536"/>
                <a:gd name="T7" fmla="*/ 0 60000 65536"/>
                <a:gd name="T8" fmla="*/ 0 60000 65536"/>
                <a:gd name="T9" fmla="*/ 0 w 117"/>
                <a:gd name="T10" fmla="*/ 0 h 243"/>
                <a:gd name="T11" fmla="*/ 117 w 117"/>
                <a:gd name="T12" fmla="*/ 243 h 2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" h="243">
                  <a:moveTo>
                    <a:pt x="0" y="0"/>
                  </a:moveTo>
                  <a:lnTo>
                    <a:pt x="117" y="0"/>
                  </a:lnTo>
                  <a:lnTo>
                    <a:pt x="117" y="24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92" name="Freeform 45">
              <a:extLst>
                <a:ext uri="{FF2B5EF4-FFF2-40B4-BE49-F238E27FC236}">
                  <a16:creationId xmlns="" xmlns:a16="http://schemas.microsoft.com/office/drawing/2014/main" id="{B08E9B29-2D43-403B-A0F7-7498334EE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5" y="2559"/>
              <a:ext cx="2436" cy="1125"/>
            </a:xfrm>
            <a:custGeom>
              <a:avLst/>
              <a:gdLst>
                <a:gd name="T0" fmla="*/ 2436 w 2436"/>
                <a:gd name="T1" fmla="*/ 0 h 1029"/>
                <a:gd name="T2" fmla="*/ 2436 w 2436"/>
                <a:gd name="T3" fmla="*/ 1125 h 1029"/>
                <a:gd name="T4" fmla="*/ 0 w 2436"/>
                <a:gd name="T5" fmla="*/ 1125 h 1029"/>
                <a:gd name="T6" fmla="*/ 0 w 2436"/>
                <a:gd name="T7" fmla="*/ 227 h 10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6"/>
                <a:gd name="T13" fmla="*/ 0 h 1029"/>
                <a:gd name="T14" fmla="*/ 2436 w 2436"/>
                <a:gd name="T15" fmla="*/ 1029 h 10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6" h="1029">
                  <a:moveTo>
                    <a:pt x="2436" y="0"/>
                  </a:moveTo>
                  <a:lnTo>
                    <a:pt x="2436" y="1029"/>
                  </a:lnTo>
                  <a:lnTo>
                    <a:pt x="0" y="1029"/>
                  </a:lnTo>
                  <a:lnTo>
                    <a:pt x="0" y="20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93" name="Freeform 46">
              <a:extLst>
                <a:ext uri="{FF2B5EF4-FFF2-40B4-BE49-F238E27FC236}">
                  <a16:creationId xmlns="" xmlns:a16="http://schemas.microsoft.com/office/drawing/2014/main" id="{AD0E6AA9-CE79-4261-8C74-4C0AB32F5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3314"/>
              <a:ext cx="286" cy="70"/>
            </a:xfrm>
            <a:custGeom>
              <a:avLst/>
              <a:gdLst>
                <a:gd name="T0" fmla="*/ 0 w 286"/>
                <a:gd name="T1" fmla="*/ 0 h 70"/>
                <a:gd name="T2" fmla="*/ 286 w 286"/>
                <a:gd name="T3" fmla="*/ 0 h 70"/>
                <a:gd name="T4" fmla="*/ 143 w 286"/>
                <a:gd name="T5" fmla="*/ 35 h 70"/>
                <a:gd name="T6" fmla="*/ 286 w 286"/>
                <a:gd name="T7" fmla="*/ 70 h 70"/>
                <a:gd name="T8" fmla="*/ 1 w 286"/>
                <a:gd name="T9" fmla="*/ 7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6"/>
                <a:gd name="T16" fmla="*/ 0 h 70"/>
                <a:gd name="T17" fmla="*/ 286 w 286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6" h="70">
                  <a:moveTo>
                    <a:pt x="0" y="0"/>
                  </a:moveTo>
                  <a:lnTo>
                    <a:pt x="286" y="0"/>
                  </a:lnTo>
                  <a:lnTo>
                    <a:pt x="143" y="35"/>
                  </a:lnTo>
                  <a:lnTo>
                    <a:pt x="286" y="70"/>
                  </a:lnTo>
                  <a:lnTo>
                    <a:pt x="1" y="70"/>
                  </a:ln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94" name="Rectangle 47">
              <a:extLst>
                <a:ext uri="{FF2B5EF4-FFF2-40B4-BE49-F238E27FC236}">
                  <a16:creationId xmlns="" xmlns:a16="http://schemas.microsoft.com/office/drawing/2014/main" id="{4BD58A8A-E3EE-4040-8320-3209F4483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3440"/>
              <a:ext cx="335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宋体" panose="02010600030101010101" pitchFamily="2" charset="-122"/>
                  <a:ea typeface="华文细黑" panose="02010600040101010101" pitchFamily="2" charset="-122"/>
                </a:rPr>
                <a:t>无水酒精</a:t>
              </a:r>
              <a:endParaRPr kumimoji="1" lang="zh-CN" altLang="en-US" sz="12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195" name="Rectangle 48">
              <a:extLst>
                <a:ext uri="{FF2B5EF4-FFF2-40B4-BE49-F238E27FC236}">
                  <a16:creationId xmlns="" xmlns:a16="http://schemas.microsoft.com/office/drawing/2014/main" id="{9BDCCE67-F65E-4B3C-AE4D-B208B37E0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1" y="3470"/>
              <a:ext cx="84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宋体" panose="02010600030101010101" pitchFamily="2" charset="-122"/>
                  <a:ea typeface="华文细黑" panose="02010600040101010101" pitchFamily="2" charset="-122"/>
                </a:rPr>
                <a:t>水</a:t>
              </a:r>
              <a:endParaRPr kumimoji="1" lang="zh-CN" altLang="en-US" sz="12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196" name="Rectangle 49">
              <a:extLst>
                <a:ext uri="{FF2B5EF4-FFF2-40B4-BE49-F238E27FC236}">
                  <a16:creationId xmlns="" xmlns:a16="http://schemas.microsoft.com/office/drawing/2014/main" id="{DBFD83C6-7D06-4BA2-9D42-3690C2D5B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" y="2469"/>
              <a:ext cx="83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宋体" panose="02010600030101010101" pitchFamily="2" charset="-122"/>
                  <a:ea typeface="华文细黑" panose="02010600040101010101" pitchFamily="2" charset="-122"/>
                </a:rPr>
                <a:t>恒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宋体" panose="02010600030101010101" pitchFamily="2" charset="-122"/>
                  <a:ea typeface="华文细黑" panose="02010600040101010101" pitchFamily="2" charset="-122"/>
                </a:rPr>
                <a:t>沸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宋体" panose="02010600030101010101" pitchFamily="2" charset="-122"/>
                  <a:ea typeface="华文细黑" panose="02010600040101010101" pitchFamily="2" charset="-122"/>
                </a:rPr>
                <a:t>精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宋体" panose="02010600030101010101" pitchFamily="2" charset="-122"/>
                  <a:ea typeface="华文细黑" panose="02010600040101010101" pitchFamily="2" charset="-122"/>
                </a:rPr>
                <a:t>馏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宋体" panose="02010600030101010101" pitchFamily="2" charset="-122"/>
                  <a:ea typeface="华文细黑" panose="02010600040101010101" pitchFamily="2" charset="-122"/>
                </a:rPr>
                <a:t>塔</a:t>
              </a:r>
              <a:endParaRPr kumimoji="1" lang="zh-CN" altLang="en-US" sz="12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197" name="Rectangle 50">
              <a:extLst>
                <a:ext uri="{FF2B5EF4-FFF2-40B4-BE49-F238E27FC236}">
                  <a16:creationId xmlns="" xmlns:a16="http://schemas.microsoft.com/office/drawing/2014/main" id="{526D3BFD-A284-4EA0-BB0B-A3EED6FDE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9" y="1840"/>
              <a:ext cx="251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宋体" panose="02010600030101010101" pitchFamily="2" charset="-122"/>
                  <a:ea typeface="华文细黑" panose="02010600040101010101" pitchFamily="2" charset="-122"/>
                </a:rPr>
                <a:t>分层器</a:t>
              </a:r>
              <a:endParaRPr kumimoji="1" lang="zh-CN" altLang="en-US" sz="12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198" name="Freeform 51">
              <a:extLst>
                <a:ext uri="{FF2B5EF4-FFF2-40B4-BE49-F238E27FC236}">
                  <a16:creationId xmlns="" xmlns:a16="http://schemas.microsoft.com/office/drawing/2014/main" id="{AA595596-8219-4370-B175-72E8CABA6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3236"/>
              <a:ext cx="233" cy="12"/>
            </a:xfrm>
            <a:custGeom>
              <a:avLst/>
              <a:gdLst>
                <a:gd name="T0" fmla="*/ 0 w 233"/>
                <a:gd name="T1" fmla="*/ 9 h 12"/>
                <a:gd name="T2" fmla="*/ 7 w 233"/>
                <a:gd name="T3" fmla="*/ 9 h 12"/>
                <a:gd name="T4" fmla="*/ 10 w 233"/>
                <a:gd name="T5" fmla="*/ 9 h 12"/>
                <a:gd name="T6" fmla="*/ 13 w 233"/>
                <a:gd name="T7" fmla="*/ 6 h 12"/>
                <a:gd name="T8" fmla="*/ 16 w 233"/>
                <a:gd name="T9" fmla="*/ 3 h 12"/>
                <a:gd name="T10" fmla="*/ 19 w 233"/>
                <a:gd name="T11" fmla="*/ 3 h 12"/>
                <a:gd name="T12" fmla="*/ 22 w 233"/>
                <a:gd name="T13" fmla="*/ 3 h 12"/>
                <a:gd name="T14" fmla="*/ 25 w 233"/>
                <a:gd name="T15" fmla="*/ 3 h 12"/>
                <a:gd name="T16" fmla="*/ 25 w 233"/>
                <a:gd name="T17" fmla="*/ 3 h 12"/>
                <a:gd name="T18" fmla="*/ 29 w 233"/>
                <a:gd name="T19" fmla="*/ 3 h 12"/>
                <a:gd name="T20" fmla="*/ 32 w 233"/>
                <a:gd name="T21" fmla="*/ 6 h 12"/>
                <a:gd name="T22" fmla="*/ 32 w 233"/>
                <a:gd name="T23" fmla="*/ 6 h 12"/>
                <a:gd name="T24" fmla="*/ 35 w 233"/>
                <a:gd name="T25" fmla="*/ 9 h 12"/>
                <a:gd name="T26" fmla="*/ 41 w 233"/>
                <a:gd name="T27" fmla="*/ 12 h 12"/>
                <a:gd name="T28" fmla="*/ 48 w 233"/>
                <a:gd name="T29" fmla="*/ 12 h 12"/>
                <a:gd name="T30" fmla="*/ 54 w 233"/>
                <a:gd name="T31" fmla="*/ 9 h 12"/>
                <a:gd name="T32" fmla="*/ 60 w 233"/>
                <a:gd name="T33" fmla="*/ 9 h 12"/>
                <a:gd name="T34" fmla="*/ 70 w 233"/>
                <a:gd name="T35" fmla="*/ 6 h 12"/>
                <a:gd name="T36" fmla="*/ 76 w 233"/>
                <a:gd name="T37" fmla="*/ 3 h 12"/>
                <a:gd name="T38" fmla="*/ 82 w 233"/>
                <a:gd name="T39" fmla="*/ 0 h 12"/>
                <a:gd name="T40" fmla="*/ 89 w 233"/>
                <a:gd name="T41" fmla="*/ 0 h 12"/>
                <a:gd name="T42" fmla="*/ 95 w 233"/>
                <a:gd name="T43" fmla="*/ 0 h 12"/>
                <a:gd name="T44" fmla="*/ 101 w 233"/>
                <a:gd name="T45" fmla="*/ 0 h 12"/>
                <a:gd name="T46" fmla="*/ 104 w 233"/>
                <a:gd name="T47" fmla="*/ 0 h 12"/>
                <a:gd name="T48" fmla="*/ 111 w 233"/>
                <a:gd name="T49" fmla="*/ 0 h 12"/>
                <a:gd name="T50" fmla="*/ 111 w 233"/>
                <a:gd name="T51" fmla="*/ 0 h 12"/>
                <a:gd name="T52" fmla="*/ 114 w 233"/>
                <a:gd name="T53" fmla="*/ 3 h 12"/>
                <a:gd name="T54" fmla="*/ 117 w 233"/>
                <a:gd name="T55" fmla="*/ 3 h 12"/>
                <a:gd name="T56" fmla="*/ 120 w 233"/>
                <a:gd name="T57" fmla="*/ 6 h 12"/>
                <a:gd name="T58" fmla="*/ 120 w 233"/>
                <a:gd name="T59" fmla="*/ 6 h 12"/>
                <a:gd name="T60" fmla="*/ 123 w 233"/>
                <a:gd name="T61" fmla="*/ 9 h 12"/>
                <a:gd name="T62" fmla="*/ 123 w 233"/>
                <a:gd name="T63" fmla="*/ 9 h 12"/>
                <a:gd name="T64" fmla="*/ 133 w 233"/>
                <a:gd name="T65" fmla="*/ 12 h 12"/>
                <a:gd name="T66" fmla="*/ 139 w 233"/>
                <a:gd name="T67" fmla="*/ 12 h 12"/>
                <a:gd name="T68" fmla="*/ 145 w 233"/>
                <a:gd name="T69" fmla="*/ 12 h 12"/>
                <a:gd name="T70" fmla="*/ 155 w 233"/>
                <a:gd name="T71" fmla="*/ 9 h 12"/>
                <a:gd name="T72" fmla="*/ 161 w 233"/>
                <a:gd name="T73" fmla="*/ 9 h 12"/>
                <a:gd name="T74" fmla="*/ 170 w 233"/>
                <a:gd name="T75" fmla="*/ 6 h 12"/>
                <a:gd name="T76" fmla="*/ 177 w 233"/>
                <a:gd name="T77" fmla="*/ 3 h 12"/>
                <a:gd name="T78" fmla="*/ 189 w 233"/>
                <a:gd name="T79" fmla="*/ 3 h 12"/>
                <a:gd name="T80" fmla="*/ 202 w 233"/>
                <a:gd name="T81" fmla="*/ 0 h 12"/>
                <a:gd name="T82" fmla="*/ 211 w 233"/>
                <a:gd name="T83" fmla="*/ 3 h 12"/>
                <a:gd name="T84" fmla="*/ 224 w 233"/>
                <a:gd name="T85" fmla="*/ 3 h 12"/>
                <a:gd name="T86" fmla="*/ 233 w 233"/>
                <a:gd name="T87" fmla="*/ 9 h 1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33"/>
                <a:gd name="T133" fmla="*/ 0 h 12"/>
                <a:gd name="T134" fmla="*/ 233 w 233"/>
                <a:gd name="T135" fmla="*/ 12 h 1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33" h="12">
                  <a:moveTo>
                    <a:pt x="0" y="9"/>
                  </a:moveTo>
                  <a:lnTo>
                    <a:pt x="7" y="9"/>
                  </a:lnTo>
                  <a:lnTo>
                    <a:pt x="10" y="9"/>
                  </a:lnTo>
                  <a:lnTo>
                    <a:pt x="13" y="6"/>
                  </a:lnTo>
                  <a:lnTo>
                    <a:pt x="16" y="3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9" y="3"/>
                  </a:lnTo>
                  <a:lnTo>
                    <a:pt x="32" y="6"/>
                  </a:lnTo>
                  <a:lnTo>
                    <a:pt x="35" y="9"/>
                  </a:lnTo>
                  <a:lnTo>
                    <a:pt x="41" y="12"/>
                  </a:lnTo>
                  <a:lnTo>
                    <a:pt x="48" y="12"/>
                  </a:lnTo>
                  <a:lnTo>
                    <a:pt x="54" y="9"/>
                  </a:lnTo>
                  <a:lnTo>
                    <a:pt x="60" y="9"/>
                  </a:lnTo>
                  <a:lnTo>
                    <a:pt x="70" y="6"/>
                  </a:lnTo>
                  <a:lnTo>
                    <a:pt x="76" y="3"/>
                  </a:lnTo>
                  <a:lnTo>
                    <a:pt x="82" y="0"/>
                  </a:lnTo>
                  <a:lnTo>
                    <a:pt x="89" y="0"/>
                  </a:lnTo>
                  <a:lnTo>
                    <a:pt x="95" y="0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11" y="0"/>
                  </a:lnTo>
                  <a:lnTo>
                    <a:pt x="114" y="3"/>
                  </a:lnTo>
                  <a:lnTo>
                    <a:pt x="117" y="3"/>
                  </a:lnTo>
                  <a:lnTo>
                    <a:pt x="120" y="6"/>
                  </a:lnTo>
                  <a:lnTo>
                    <a:pt x="123" y="9"/>
                  </a:lnTo>
                  <a:lnTo>
                    <a:pt x="133" y="12"/>
                  </a:lnTo>
                  <a:lnTo>
                    <a:pt x="139" y="12"/>
                  </a:lnTo>
                  <a:lnTo>
                    <a:pt x="145" y="12"/>
                  </a:lnTo>
                  <a:lnTo>
                    <a:pt x="155" y="9"/>
                  </a:lnTo>
                  <a:lnTo>
                    <a:pt x="161" y="9"/>
                  </a:lnTo>
                  <a:lnTo>
                    <a:pt x="170" y="6"/>
                  </a:lnTo>
                  <a:lnTo>
                    <a:pt x="177" y="3"/>
                  </a:lnTo>
                  <a:lnTo>
                    <a:pt x="189" y="3"/>
                  </a:lnTo>
                  <a:lnTo>
                    <a:pt x="202" y="0"/>
                  </a:lnTo>
                  <a:lnTo>
                    <a:pt x="211" y="3"/>
                  </a:lnTo>
                  <a:lnTo>
                    <a:pt x="224" y="3"/>
                  </a:lnTo>
                  <a:lnTo>
                    <a:pt x="233" y="9"/>
                  </a:lnTo>
                </a:path>
              </a:pathLst>
            </a:cu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99" name="Line 52">
              <a:extLst>
                <a:ext uri="{FF2B5EF4-FFF2-40B4-BE49-F238E27FC236}">
                  <a16:creationId xmlns="" xmlns:a16="http://schemas.microsoft.com/office/drawing/2014/main" id="{FF16946E-E73B-491D-8323-BE055CF002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0" y="3269"/>
              <a:ext cx="19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00" name="Line 53">
              <a:extLst>
                <a:ext uri="{FF2B5EF4-FFF2-40B4-BE49-F238E27FC236}">
                  <a16:creationId xmlns="" xmlns:a16="http://schemas.microsoft.com/office/drawing/2014/main" id="{F2C1F4C5-2F62-4B60-A374-6D5DBA1078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9" y="3299"/>
              <a:ext cx="17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01" name="Freeform 54">
              <a:extLst>
                <a:ext uri="{FF2B5EF4-FFF2-40B4-BE49-F238E27FC236}">
                  <a16:creationId xmlns="" xmlns:a16="http://schemas.microsoft.com/office/drawing/2014/main" id="{CDA7F371-22F3-457F-BB5E-B367A77E0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3" y="3233"/>
              <a:ext cx="234" cy="15"/>
            </a:xfrm>
            <a:custGeom>
              <a:avLst/>
              <a:gdLst>
                <a:gd name="T0" fmla="*/ 0 w 234"/>
                <a:gd name="T1" fmla="*/ 12 h 15"/>
                <a:gd name="T2" fmla="*/ 7 w 234"/>
                <a:gd name="T3" fmla="*/ 12 h 15"/>
                <a:gd name="T4" fmla="*/ 10 w 234"/>
                <a:gd name="T5" fmla="*/ 12 h 15"/>
                <a:gd name="T6" fmla="*/ 13 w 234"/>
                <a:gd name="T7" fmla="*/ 9 h 15"/>
                <a:gd name="T8" fmla="*/ 16 w 234"/>
                <a:gd name="T9" fmla="*/ 6 h 15"/>
                <a:gd name="T10" fmla="*/ 19 w 234"/>
                <a:gd name="T11" fmla="*/ 6 h 15"/>
                <a:gd name="T12" fmla="*/ 23 w 234"/>
                <a:gd name="T13" fmla="*/ 3 h 15"/>
                <a:gd name="T14" fmla="*/ 23 w 234"/>
                <a:gd name="T15" fmla="*/ 3 h 15"/>
                <a:gd name="T16" fmla="*/ 26 w 234"/>
                <a:gd name="T17" fmla="*/ 3 h 15"/>
                <a:gd name="T18" fmla="*/ 26 w 234"/>
                <a:gd name="T19" fmla="*/ 3 h 15"/>
                <a:gd name="T20" fmla="*/ 29 w 234"/>
                <a:gd name="T21" fmla="*/ 6 h 15"/>
                <a:gd name="T22" fmla="*/ 29 w 234"/>
                <a:gd name="T23" fmla="*/ 6 h 15"/>
                <a:gd name="T24" fmla="*/ 32 w 234"/>
                <a:gd name="T25" fmla="*/ 9 h 15"/>
                <a:gd name="T26" fmla="*/ 32 w 234"/>
                <a:gd name="T27" fmla="*/ 12 h 15"/>
                <a:gd name="T28" fmla="*/ 35 w 234"/>
                <a:gd name="T29" fmla="*/ 12 h 15"/>
                <a:gd name="T30" fmla="*/ 41 w 234"/>
                <a:gd name="T31" fmla="*/ 15 h 15"/>
                <a:gd name="T32" fmla="*/ 45 w 234"/>
                <a:gd name="T33" fmla="*/ 15 h 15"/>
                <a:gd name="T34" fmla="*/ 51 w 234"/>
                <a:gd name="T35" fmla="*/ 15 h 15"/>
                <a:gd name="T36" fmla="*/ 57 w 234"/>
                <a:gd name="T37" fmla="*/ 12 h 15"/>
                <a:gd name="T38" fmla="*/ 63 w 234"/>
                <a:gd name="T39" fmla="*/ 9 h 15"/>
                <a:gd name="T40" fmla="*/ 70 w 234"/>
                <a:gd name="T41" fmla="*/ 6 h 15"/>
                <a:gd name="T42" fmla="*/ 79 w 234"/>
                <a:gd name="T43" fmla="*/ 3 h 15"/>
                <a:gd name="T44" fmla="*/ 86 w 234"/>
                <a:gd name="T45" fmla="*/ 3 h 15"/>
                <a:gd name="T46" fmla="*/ 89 w 234"/>
                <a:gd name="T47" fmla="*/ 0 h 15"/>
                <a:gd name="T48" fmla="*/ 95 w 234"/>
                <a:gd name="T49" fmla="*/ 0 h 15"/>
                <a:gd name="T50" fmla="*/ 101 w 234"/>
                <a:gd name="T51" fmla="*/ 0 h 15"/>
                <a:gd name="T52" fmla="*/ 108 w 234"/>
                <a:gd name="T53" fmla="*/ 0 h 15"/>
                <a:gd name="T54" fmla="*/ 111 w 234"/>
                <a:gd name="T55" fmla="*/ 0 h 15"/>
                <a:gd name="T56" fmla="*/ 114 w 234"/>
                <a:gd name="T57" fmla="*/ 3 h 15"/>
                <a:gd name="T58" fmla="*/ 114 w 234"/>
                <a:gd name="T59" fmla="*/ 3 h 15"/>
                <a:gd name="T60" fmla="*/ 117 w 234"/>
                <a:gd name="T61" fmla="*/ 6 h 15"/>
                <a:gd name="T62" fmla="*/ 120 w 234"/>
                <a:gd name="T63" fmla="*/ 6 h 15"/>
                <a:gd name="T64" fmla="*/ 120 w 234"/>
                <a:gd name="T65" fmla="*/ 9 h 15"/>
                <a:gd name="T66" fmla="*/ 123 w 234"/>
                <a:gd name="T67" fmla="*/ 12 h 15"/>
                <a:gd name="T68" fmla="*/ 126 w 234"/>
                <a:gd name="T69" fmla="*/ 12 h 15"/>
                <a:gd name="T70" fmla="*/ 133 w 234"/>
                <a:gd name="T71" fmla="*/ 15 h 15"/>
                <a:gd name="T72" fmla="*/ 139 w 234"/>
                <a:gd name="T73" fmla="*/ 15 h 15"/>
                <a:gd name="T74" fmla="*/ 145 w 234"/>
                <a:gd name="T75" fmla="*/ 15 h 15"/>
                <a:gd name="T76" fmla="*/ 155 w 234"/>
                <a:gd name="T77" fmla="*/ 12 h 15"/>
                <a:gd name="T78" fmla="*/ 161 w 234"/>
                <a:gd name="T79" fmla="*/ 9 h 15"/>
                <a:gd name="T80" fmla="*/ 171 w 234"/>
                <a:gd name="T81" fmla="*/ 9 h 15"/>
                <a:gd name="T82" fmla="*/ 180 w 234"/>
                <a:gd name="T83" fmla="*/ 6 h 15"/>
                <a:gd name="T84" fmla="*/ 189 w 234"/>
                <a:gd name="T85" fmla="*/ 3 h 15"/>
                <a:gd name="T86" fmla="*/ 199 w 234"/>
                <a:gd name="T87" fmla="*/ 3 h 15"/>
                <a:gd name="T88" fmla="*/ 208 w 234"/>
                <a:gd name="T89" fmla="*/ 3 h 15"/>
                <a:gd name="T90" fmla="*/ 218 w 234"/>
                <a:gd name="T91" fmla="*/ 3 h 15"/>
                <a:gd name="T92" fmla="*/ 224 w 234"/>
                <a:gd name="T93" fmla="*/ 6 h 15"/>
                <a:gd name="T94" fmla="*/ 234 w 234"/>
                <a:gd name="T95" fmla="*/ 12 h 1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4"/>
                <a:gd name="T145" fmla="*/ 0 h 15"/>
                <a:gd name="T146" fmla="*/ 234 w 234"/>
                <a:gd name="T147" fmla="*/ 15 h 1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4" h="15">
                  <a:moveTo>
                    <a:pt x="0" y="12"/>
                  </a:moveTo>
                  <a:lnTo>
                    <a:pt x="7" y="12"/>
                  </a:lnTo>
                  <a:lnTo>
                    <a:pt x="10" y="12"/>
                  </a:lnTo>
                  <a:lnTo>
                    <a:pt x="13" y="9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9" y="6"/>
                  </a:lnTo>
                  <a:lnTo>
                    <a:pt x="32" y="9"/>
                  </a:lnTo>
                  <a:lnTo>
                    <a:pt x="32" y="12"/>
                  </a:lnTo>
                  <a:lnTo>
                    <a:pt x="35" y="12"/>
                  </a:lnTo>
                  <a:lnTo>
                    <a:pt x="41" y="15"/>
                  </a:lnTo>
                  <a:lnTo>
                    <a:pt x="45" y="15"/>
                  </a:lnTo>
                  <a:lnTo>
                    <a:pt x="51" y="15"/>
                  </a:lnTo>
                  <a:lnTo>
                    <a:pt x="57" y="12"/>
                  </a:lnTo>
                  <a:lnTo>
                    <a:pt x="63" y="9"/>
                  </a:lnTo>
                  <a:lnTo>
                    <a:pt x="70" y="6"/>
                  </a:lnTo>
                  <a:lnTo>
                    <a:pt x="79" y="3"/>
                  </a:lnTo>
                  <a:lnTo>
                    <a:pt x="86" y="3"/>
                  </a:lnTo>
                  <a:lnTo>
                    <a:pt x="89" y="0"/>
                  </a:lnTo>
                  <a:lnTo>
                    <a:pt x="95" y="0"/>
                  </a:lnTo>
                  <a:lnTo>
                    <a:pt x="101" y="0"/>
                  </a:lnTo>
                  <a:lnTo>
                    <a:pt x="108" y="0"/>
                  </a:lnTo>
                  <a:lnTo>
                    <a:pt x="111" y="0"/>
                  </a:lnTo>
                  <a:lnTo>
                    <a:pt x="114" y="3"/>
                  </a:lnTo>
                  <a:lnTo>
                    <a:pt x="117" y="6"/>
                  </a:lnTo>
                  <a:lnTo>
                    <a:pt x="120" y="6"/>
                  </a:lnTo>
                  <a:lnTo>
                    <a:pt x="120" y="9"/>
                  </a:lnTo>
                  <a:lnTo>
                    <a:pt x="123" y="12"/>
                  </a:lnTo>
                  <a:lnTo>
                    <a:pt x="126" y="12"/>
                  </a:lnTo>
                  <a:lnTo>
                    <a:pt x="133" y="15"/>
                  </a:lnTo>
                  <a:lnTo>
                    <a:pt x="139" y="15"/>
                  </a:lnTo>
                  <a:lnTo>
                    <a:pt x="145" y="15"/>
                  </a:lnTo>
                  <a:lnTo>
                    <a:pt x="155" y="12"/>
                  </a:lnTo>
                  <a:lnTo>
                    <a:pt x="161" y="9"/>
                  </a:lnTo>
                  <a:lnTo>
                    <a:pt x="171" y="9"/>
                  </a:lnTo>
                  <a:lnTo>
                    <a:pt x="180" y="6"/>
                  </a:lnTo>
                  <a:lnTo>
                    <a:pt x="189" y="3"/>
                  </a:lnTo>
                  <a:lnTo>
                    <a:pt x="199" y="3"/>
                  </a:lnTo>
                  <a:lnTo>
                    <a:pt x="208" y="3"/>
                  </a:lnTo>
                  <a:lnTo>
                    <a:pt x="218" y="3"/>
                  </a:lnTo>
                  <a:lnTo>
                    <a:pt x="224" y="6"/>
                  </a:lnTo>
                  <a:lnTo>
                    <a:pt x="234" y="12"/>
                  </a:lnTo>
                </a:path>
              </a:pathLst>
            </a:cu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02" name="Line 55">
              <a:extLst>
                <a:ext uri="{FF2B5EF4-FFF2-40B4-BE49-F238E27FC236}">
                  <a16:creationId xmlns="" xmlns:a16="http://schemas.microsoft.com/office/drawing/2014/main" id="{D8E67647-E1C3-43FA-89BE-9BA2D89C01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7" y="3268"/>
              <a:ext cx="195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03" name="Line 56">
              <a:extLst>
                <a:ext uri="{FF2B5EF4-FFF2-40B4-BE49-F238E27FC236}">
                  <a16:creationId xmlns="" xmlns:a16="http://schemas.microsoft.com/office/drawing/2014/main" id="{80668226-F22B-40B2-82F8-7C08F4CCD7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4" y="3290"/>
              <a:ext cx="171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04" name="Freeform 57">
              <a:extLst>
                <a:ext uri="{FF2B5EF4-FFF2-40B4-BE49-F238E27FC236}">
                  <a16:creationId xmlns="" xmlns:a16="http://schemas.microsoft.com/office/drawing/2014/main" id="{95A1BFE8-528A-4CBF-9CB6-FB09927DA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" y="3236"/>
              <a:ext cx="221" cy="12"/>
            </a:xfrm>
            <a:custGeom>
              <a:avLst/>
              <a:gdLst>
                <a:gd name="T0" fmla="*/ 0 w 221"/>
                <a:gd name="T1" fmla="*/ 9 h 12"/>
                <a:gd name="T2" fmla="*/ 7 w 221"/>
                <a:gd name="T3" fmla="*/ 9 h 12"/>
                <a:gd name="T4" fmla="*/ 10 w 221"/>
                <a:gd name="T5" fmla="*/ 9 h 12"/>
                <a:gd name="T6" fmla="*/ 13 w 221"/>
                <a:gd name="T7" fmla="*/ 6 h 12"/>
                <a:gd name="T8" fmla="*/ 16 w 221"/>
                <a:gd name="T9" fmla="*/ 3 h 12"/>
                <a:gd name="T10" fmla="*/ 19 w 221"/>
                <a:gd name="T11" fmla="*/ 3 h 12"/>
                <a:gd name="T12" fmla="*/ 22 w 221"/>
                <a:gd name="T13" fmla="*/ 3 h 12"/>
                <a:gd name="T14" fmla="*/ 22 w 221"/>
                <a:gd name="T15" fmla="*/ 3 h 12"/>
                <a:gd name="T16" fmla="*/ 25 w 221"/>
                <a:gd name="T17" fmla="*/ 3 h 12"/>
                <a:gd name="T18" fmla="*/ 29 w 221"/>
                <a:gd name="T19" fmla="*/ 3 h 12"/>
                <a:gd name="T20" fmla="*/ 29 w 221"/>
                <a:gd name="T21" fmla="*/ 6 h 12"/>
                <a:gd name="T22" fmla="*/ 32 w 221"/>
                <a:gd name="T23" fmla="*/ 6 h 12"/>
                <a:gd name="T24" fmla="*/ 32 w 221"/>
                <a:gd name="T25" fmla="*/ 9 h 12"/>
                <a:gd name="T26" fmla="*/ 38 w 221"/>
                <a:gd name="T27" fmla="*/ 12 h 12"/>
                <a:gd name="T28" fmla="*/ 44 w 221"/>
                <a:gd name="T29" fmla="*/ 12 h 12"/>
                <a:gd name="T30" fmla="*/ 51 w 221"/>
                <a:gd name="T31" fmla="*/ 9 h 12"/>
                <a:gd name="T32" fmla="*/ 57 w 221"/>
                <a:gd name="T33" fmla="*/ 9 h 12"/>
                <a:gd name="T34" fmla="*/ 66 w 221"/>
                <a:gd name="T35" fmla="*/ 6 h 12"/>
                <a:gd name="T36" fmla="*/ 73 w 221"/>
                <a:gd name="T37" fmla="*/ 3 h 12"/>
                <a:gd name="T38" fmla="*/ 79 w 221"/>
                <a:gd name="T39" fmla="*/ 0 h 12"/>
                <a:gd name="T40" fmla="*/ 85 w 221"/>
                <a:gd name="T41" fmla="*/ 0 h 12"/>
                <a:gd name="T42" fmla="*/ 88 w 221"/>
                <a:gd name="T43" fmla="*/ 0 h 12"/>
                <a:gd name="T44" fmla="*/ 95 w 221"/>
                <a:gd name="T45" fmla="*/ 0 h 12"/>
                <a:gd name="T46" fmla="*/ 101 w 221"/>
                <a:gd name="T47" fmla="*/ 0 h 12"/>
                <a:gd name="T48" fmla="*/ 104 w 221"/>
                <a:gd name="T49" fmla="*/ 0 h 12"/>
                <a:gd name="T50" fmla="*/ 107 w 221"/>
                <a:gd name="T51" fmla="*/ 0 h 12"/>
                <a:gd name="T52" fmla="*/ 107 w 221"/>
                <a:gd name="T53" fmla="*/ 3 h 12"/>
                <a:gd name="T54" fmla="*/ 110 w 221"/>
                <a:gd name="T55" fmla="*/ 3 h 12"/>
                <a:gd name="T56" fmla="*/ 114 w 221"/>
                <a:gd name="T57" fmla="*/ 6 h 12"/>
                <a:gd name="T58" fmla="*/ 114 w 221"/>
                <a:gd name="T59" fmla="*/ 6 h 12"/>
                <a:gd name="T60" fmla="*/ 117 w 221"/>
                <a:gd name="T61" fmla="*/ 9 h 12"/>
                <a:gd name="T62" fmla="*/ 117 w 221"/>
                <a:gd name="T63" fmla="*/ 9 h 12"/>
                <a:gd name="T64" fmla="*/ 123 w 221"/>
                <a:gd name="T65" fmla="*/ 12 h 12"/>
                <a:gd name="T66" fmla="*/ 129 w 221"/>
                <a:gd name="T67" fmla="*/ 12 h 12"/>
                <a:gd name="T68" fmla="*/ 139 w 221"/>
                <a:gd name="T69" fmla="*/ 12 h 12"/>
                <a:gd name="T70" fmla="*/ 145 w 221"/>
                <a:gd name="T71" fmla="*/ 9 h 12"/>
                <a:gd name="T72" fmla="*/ 151 w 221"/>
                <a:gd name="T73" fmla="*/ 9 h 12"/>
                <a:gd name="T74" fmla="*/ 161 w 221"/>
                <a:gd name="T75" fmla="*/ 6 h 12"/>
                <a:gd name="T76" fmla="*/ 167 w 221"/>
                <a:gd name="T77" fmla="*/ 3 h 12"/>
                <a:gd name="T78" fmla="*/ 180 w 221"/>
                <a:gd name="T79" fmla="*/ 3 h 12"/>
                <a:gd name="T80" fmla="*/ 189 w 221"/>
                <a:gd name="T81" fmla="*/ 0 h 12"/>
                <a:gd name="T82" fmla="*/ 202 w 221"/>
                <a:gd name="T83" fmla="*/ 3 h 12"/>
                <a:gd name="T84" fmla="*/ 211 w 221"/>
                <a:gd name="T85" fmla="*/ 3 h 12"/>
                <a:gd name="T86" fmla="*/ 221 w 221"/>
                <a:gd name="T87" fmla="*/ 9 h 1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21"/>
                <a:gd name="T133" fmla="*/ 0 h 12"/>
                <a:gd name="T134" fmla="*/ 221 w 221"/>
                <a:gd name="T135" fmla="*/ 12 h 1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21" h="12">
                  <a:moveTo>
                    <a:pt x="0" y="9"/>
                  </a:moveTo>
                  <a:lnTo>
                    <a:pt x="7" y="9"/>
                  </a:lnTo>
                  <a:lnTo>
                    <a:pt x="10" y="9"/>
                  </a:lnTo>
                  <a:lnTo>
                    <a:pt x="13" y="6"/>
                  </a:lnTo>
                  <a:lnTo>
                    <a:pt x="16" y="3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9" y="3"/>
                  </a:lnTo>
                  <a:lnTo>
                    <a:pt x="29" y="6"/>
                  </a:lnTo>
                  <a:lnTo>
                    <a:pt x="32" y="6"/>
                  </a:lnTo>
                  <a:lnTo>
                    <a:pt x="32" y="9"/>
                  </a:lnTo>
                  <a:lnTo>
                    <a:pt x="38" y="12"/>
                  </a:lnTo>
                  <a:lnTo>
                    <a:pt x="44" y="12"/>
                  </a:lnTo>
                  <a:lnTo>
                    <a:pt x="51" y="9"/>
                  </a:lnTo>
                  <a:lnTo>
                    <a:pt x="57" y="9"/>
                  </a:lnTo>
                  <a:lnTo>
                    <a:pt x="66" y="6"/>
                  </a:lnTo>
                  <a:lnTo>
                    <a:pt x="73" y="3"/>
                  </a:lnTo>
                  <a:lnTo>
                    <a:pt x="79" y="0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95" y="0"/>
                  </a:lnTo>
                  <a:lnTo>
                    <a:pt x="101" y="0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07" y="3"/>
                  </a:lnTo>
                  <a:lnTo>
                    <a:pt x="110" y="3"/>
                  </a:lnTo>
                  <a:lnTo>
                    <a:pt x="114" y="6"/>
                  </a:lnTo>
                  <a:lnTo>
                    <a:pt x="117" y="9"/>
                  </a:lnTo>
                  <a:lnTo>
                    <a:pt x="123" y="12"/>
                  </a:lnTo>
                  <a:lnTo>
                    <a:pt x="129" y="12"/>
                  </a:lnTo>
                  <a:lnTo>
                    <a:pt x="139" y="12"/>
                  </a:lnTo>
                  <a:lnTo>
                    <a:pt x="145" y="9"/>
                  </a:lnTo>
                  <a:lnTo>
                    <a:pt x="151" y="9"/>
                  </a:lnTo>
                  <a:lnTo>
                    <a:pt x="161" y="6"/>
                  </a:lnTo>
                  <a:lnTo>
                    <a:pt x="167" y="3"/>
                  </a:lnTo>
                  <a:lnTo>
                    <a:pt x="180" y="3"/>
                  </a:lnTo>
                  <a:lnTo>
                    <a:pt x="189" y="0"/>
                  </a:lnTo>
                  <a:lnTo>
                    <a:pt x="202" y="3"/>
                  </a:lnTo>
                  <a:lnTo>
                    <a:pt x="211" y="3"/>
                  </a:lnTo>
                  <a:lnTo>
                    <a:pt x="221" y="9"/>
                  </a:lnTo>
                </a:path>
              </a:pathLst>
            </a:cu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05" name="Line 58">
              <a:extLst>
                <a:ext uri="{FF2B5EF4-FFF2-40B4-BE49-F238E27FC236}">
                  <a16:creationId xmlns="" xmlns:a16="http://schemas.microsoft.com/office/drawing/2014/main" id="{9DCD4BD3-6420-4B66-8AA9-DD2D0ECFB0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0" y="3268"/>
              <a:ext cx="198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06" name="Line 59">
              <a:extLst>
                <a:ext uri="{FF2B5EF4-FFF2-40B4-BE49-F238E27FC236}">
                  <a16:creationId xmlns="" xmlns:a16="http://schemas.microsoft.com/office/drawing/2014/main" id="{92E7789D-E3F4-4DF2-BC76-BA6892573B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7" y="3289"/>
              <a:ext cx="17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07" name="Rectangle 60">
              <a:extLst>
                <a:ext uri="{FF2B5EF4-FFF2-40B4-BE49-F238E27FC236}">
                  <a16:creationId xmlns="" xmlns:a16="http://schemas.microsoft.com/office/drawing/2014/main" id="{746161E1-BBD3-468B-96B1-9BFD3D704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5" y="1686"/>
              <a:ext cx="113" cy="330"/>
            </a:xfrm>
            <a:prstGeom prst="rect">
              <a:avLst/>
            </a:prstGeom>
            <a:solidFill>
              <a:srgbClr val="009900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6208" name="Line 61">
              <a:extLst>
                <a:ext uri="{FF2B5EF4-FFF2-40B4-BE49-F238E27FC236}">
                  <a16:creationId xmlns="" xmlns:a16="http://schemas.microsoft.com/office/drawing/2014/main" id="{76F337C5-381A-47F3-B412-EBF63E0855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3" y="3427"/>
              <a:ext cx="0" cy="1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6209" name="Line 62">
              <a:extLst>
                <a:ext uri="{FF2B5EF4-FFF2-40B4-BE49-F238E27FC236}">
                  <a16:creationId xmlns="" xmlns:a16="http://schemas.microsoft.com/office/drawing/2014/main" id="{AFA4D854-075F-45F7-AE06-0C1A75EF46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3" y="3427"/>
              <a:ext cx="0" cy="1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6210" name="Line 63">
              <a:extLst>
                <a:ext uri="{FF2B5EF4-FFF2-40B4-BE49-F238E27FC236}">
                  <a16:creationId xmlns="" xmlns:a16="http://schemas.microsoft.com/office/drawing/2014/main" id="{7076E163-0ECF-4C1F-8605-E19769FF35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39" y="3433"/>
              <a:ext cx="2" cy="1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6211" name="Rectangle 64">
              <a:extLst>
                <a:ext uri="{FF2B5EF4-FFF2-40B4-BE49-F238E27FC236}">
                  <a16:creationId xmlns="" xmlns:a16="http://schemas.microsoft.com/office/drawing/2014/main" id="{A7573D26-D1F7-44ED-BD1C-8B1A73AC0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8" y="2595"/>
              <a:ext cx="84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乙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醇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回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收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塔</a:t>
              </a:r>
            </a:p>
          </p:txBody>
        </p:sp>
        <p:sp>
          <p:nvSpPr>
            <p:cNvPr id="6212" name="Rectangle 65">
              <a:extLst>
                <a:ext uri="{FF2B5EF4-FFF2-40B4-BE49-F238E27FC236}">
                  <a16:creationId xmlns="" xmlns:a16="http://schemas.microsoft.com/office/drawing/2014/main" id="{3CEC1D26-15D5-40D0-B184-F713094FA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9" y="2637"/>
              <a:ext cx="84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宋体" panose="02010600030101010101" pitchFamily="2" charset="-122"/>
                  <a:ea typeface="华文细黑" panose="02010600040101010101" pitchFamily="2" charset="-122"/>
                </a:rPr>
                <a:t>苯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宋体" panose="02010600030101010101" pitchFamily="2" charset="-122"/>
                  <a:ea typeface="华文细黑" panose="02010600040101010101" pitchFamily="2" charset="-122"/>
                </a:rPr>
                <a:t>回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宋体" panose="02010600030101010101" pitchFamily="2" charset="-122"/>
                  <a:ea typeface="华文细黑" panose="02010600040101010101" pitchFamily="2" charset="-122"/>
                </a:rPr>
                <a:t>收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宋体" panose="02010600030101010101" pitchFamily="2" charset="-122"/>
                  <a:ea typeface="华文细黑" panose="02010600040101010101" pitchFamily="2" charset="-122"/>
                </a:rPr>
                <a:t>塔</a:t>
              </a:r>
              <a:endParaRPr kumimoji="1" lang="zh-CN" altLang="en-US" sz="12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213" name="Rectangle 66">
              <a:extLst>
                <a:ext uri="{FF2B5EF4-FFF2-40B4-BE49-F238E27FC236}">
                  <a16:creationId xmlns="" xmlns:a16="http://schemas.microsoft.com/office/drawing/2014/main" id="{C08C7F23-235F-406E-AF79-A9525D7BB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7" y="1692"/>
              <a:ext cx="114" cy="322"/>
            </a:xfrm>
            <a:prstGeom prst="rect">
              <a:avLst/>
            </a:prstGeom>
            <a:solidFill>
              <a:srgbClr val="009900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6214" name="Freeform 67">
              <a:extLst>
                <a:ext uri="{FF2B5EF4-FFF2-40B4-BE49-F238E27FC236}">
                  <a16:creationId xmlns="" xmlns:a16="http://schemas.microsoft.com/office/drawing/2014/main" id="{D2648587-9355-4A52-8C42-5F637B62A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" y="2551"/>
              <a:ext cx="114" cy="222"/>
            </a:xfrm>
            <a:custGeom>
              <a:avLst/>
              <a:gdLst>
                <a:gd name="T0" fmla="*/ 114 w 114"/>
                <a:gd name="T1" fmla="*/ 222 h 222"/>
                <a:gd name="T2" fmla="*/ 114 w 114"/>
                <a:gd name="T3" fmla="*/ 0 h 222"/>
                <a:gd name="T4" fmla="*/ 0 w 114"/>
                <a:gd name="T5" fmla="*/ 0 h 222"/>
                <a:gd name="T6" fmla="*/ 0 60000 65536"/>
                <a:gd name="T7" fmla="*/ 0 60000 65536"/>
                <a:gd name="T8" fmla="*/ 0 60000 65536"/>
                <a:gd name="T9" fmla="*/ 0 w 114"/>
                <a:gd name="T10" fmla="*/ 0 h 222"/>
                <a:gd name="T11" fmla="*/ 114 w 114"/>
                <a:gd name="T12" fmla="*/ 222 h 2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4" h="222">
                  <a:moveTo>
                    <a:pt x="114" y="222"/>
                  </a:moveTo>
                  <a:lnTo>
                    <a:pt x="11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6215" name="Rectangle 68">
              <a:extLst>
                <a:ext uri="{FF2B5EF4-FFF2-40B4-BE49-F238E27FC236}">
                  <a16:creationId xmlns="" xmlns:a16="http://schemas.microsoft.com/office/drawing/2014/main" id="{902A7229-0E01-4180-AA64-7A6617CAC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7" y="1588"/>
              <a:ext cx="251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宋体" panose="02010600030101010101" pitchFamily="2" charset="-122"/>
                  <a:ea typeface="华文细黑" panose="02010600040101010101" pitchFamily="2" charset="-122"/>
                </a:rPr>
                <a:t>冷凝器</a:t>
              </a:r>
              <a:endParaRPr kumimoji="1" lang="zh-CN" altLang="en-US" sz="12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216" name="Rectangle 69">
              <a:extLst>
                <a:ext uri="{FF2B5EF4-FFF2-40B4-BE49-F238E27FC236}">
                  <a16:creationId xmlns="" xmlns:a16="http://schemas.microsoft.com/office/drawing/2014/main" id="{B3E527E5-D18A-441D-A669-5E58E0160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" y="1660"/>
              <a:ext cx="251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rgbClr val="000000"/>
                  </a:solidFill>
                  <a:latin typeface="宋体" panose="02010600030101010101" pitchFamily="2" charset="-122"/>
                  <a:ea typeface="华文细黑" panose="02010600040101010101" pitchFamily="2" charset="-122"/>
                </a:rPr>
                <a:t>冷凝器</a:t>
              </a:r>
              <a:endParaRPr kumimoji="1" lang="zh-CN" altLang="en-US" sz="12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217" name="Freeform 70">
              <a:extLst>
                <a:ext uri="{FF2B5EF4-FFF2-40B4-BE49-F238E27FC236}">
                  <a16:creationId xmlns="" xmlns:a16="http://schemas.microsoft.com/office/drawing/2014/main" id="{A4E57F8B-CBA1-471B-862B-B0B2E27E2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3314"/>
              <a:ext cx="286" cy="70"/>
            </a:xfrm>
            <a:custGeom>
              <a:avLst/>
              <a:gdLst>
                <a:gd name="T0" fmla="*/ 0 w 286"/>
                <a:gd name="T1" fmla="*/ 0 h 70"/>
                <a:gd name="T2" fmla="*/ 286 w 286"/>
                <a:gd name="T3" fmla="*/ 0 h 70"/>
                <a:gd name="T4" fmla="*/ 143 w 286"/>
                <a:gd name="T5" fmla="*/ 35 h 70"/>
                <a:gd name="T6" fmla="*/ 286 w 286"/>
                <a:gd name="T7" fmla="*/ 70 h 70"/>
                <a:gd name="T8" fmla="*/ 1 w 286"/>
                <a:gd name="T9" fmla="*/ 7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6"/>
                <a:gd name="T16" fmla="*/ 0 h 70"/>
                <a:gd name="T17" fmla="*/ 286 w 286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6" h="70">
                  <a:moveTo>
                    <a:pt x="0" y="0"/>
                  </a:moveTo>
                  <a:lnTo>
                    <a:pt x="286" y="0"/>
                  </a:lnTo>
                  <a:lnTo>
                    <a:pt x="143" y="35"/>
                  </a:lnTo>
                  <a:lnTo>
                    <a:pt x="286" y="70"/>
                  </a:lnTo>
                  <a:lnTo>
                    <a:pt x="1" y="70"/>
                  </a:ln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18" name="Freeform 71">
              <a:extLst>
                <a:ext uri="{FF2B5EF4-FFF2-40B4-BE49-F238E27FC236}">
                  <a16:creationId xmlns="" xmlns:a16="http://schemas.microsoft.com/office/drawing/2014/main" id="{6EE4F681-E7AD-4EA7-ABE9-A990B5CBB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2" y="3314"/>
              <a:ext cx="286" cy="70"/>
            </a:xfrm>
            <a:custGeom>
              <a:avLst/>
              <a:gdLst>
                <a:gd name="T0" fmla="*/ 0 w 286"/>
                <a:gd name="T1" fmla="*/ 0 h 70"/>
                <a:gd name="T2" fmla="*/ 286 w 286"/>
                <a:gd name="T3" fmla="*/ 0 h 70"/>
                <a:gd name="T4" fmla="*/ 143 w 286"/>
                <a:gd name="T5" fmla="*/ 35 h 70"/>
                <a:gd name="T6" fmla="*/ 286 w 286"/>
                <a:gd name="T7" fmla="*/ 70 h 70"/>
                <a:gd name="T8" fmla="*/ 1 w 286"/>
                <a:gd name="T9" fmla="*/ 7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6"/>
                <a:gd name="T16" fmla="*/ 0 h 70"/>
                <a:gd name="T17" fmla="*/ 286 w 286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6" h="70">
                  <a:moveTo>
                    <a:pt x="0" y="0"/>
                  </a:moveTo>
                  <a:lnTo>
                    <a:pt x="286" y="0"/>
                  </a:lnTo>
                  <a:lnTo>
                    <a:pt x="143" y="35"/>
                  </a:lnTo>
                  <a:lnTo>
                    <a:pt x="286" y="70"/>
                  </a:lnTo>
                  <a:lnTo>
                    <a:pt x="1" y="70"/>
                  </a:ln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19" name="Freeform 72">
              <a:extLst>
                <a:ext uri="{FF2B5EF4-FFF2-40B4-BE49-F238E27FC236}">
                  <a16:creationId xmlns="" xmlns:a16="http://schemas.microsoft.com/office/drawing/2014/main" id="{25C9D46B-EADD-4F6C-8000-F60895989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5" y="2771"/>
              <a:ext cx="122" cy="47"/>
            </a:xfrm>
            <a:custGeom>
              <a:avLst/>
              <a:gdLst>
                <a:gd name="T0" fmla="*/ 0 w 116"/>
                <a:gd name="T1" fmla="*/ 0 h 47"/>
                <a:gd name="T2" fmla="*/ 3 w 116"/>
                <a:gd name="T3" fmla="*/ 19 h 47"/>
                <a:gd name="T4" fmla="*/ 17 w 116"/>
                <a:gd name="T5" fmla="*/ 34 h 47"/>
                <a:gd name="T6" fmla="*/ 33 w 116"/>
                <a:gd name="T7" fmla="*/ 44 h 47"/>
                <a:gd name="T8" fmla="*/ 49 w 116"/>
                <a:gd name="T9" fmla="*/ 47 h 47"/>
                <a:gd name="T10" fmla="*/ 73 w 116"/>
                <a:gd name="T11" fmla="*/ 47 h 47"/>
                <a:gd name="T12" fmla="*/ 89 w 116"/>
                <a:gd name="T13" fmla="*/ 44 h 47"/>
                <a:gd name="T14" fmla="*/ 106 w 116"/>
                <a:gd name="T15" fmla="*/ 34 h 47"/>
                <a:gd name="T16" fmla="*/ 119 w 116"/>
                <a:gd name="T17" fmla="*/ 19 h 47"/>
                <a:gd name="T18" fmla="*/ 122 w 116"/>
                <a:gd name="T19" fmla="*/ 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6"/>
                <a:gd name="T31" fmla="*/ 0 h 47"/>
                <a:gd name="T32" fmla="*/ 116 w 116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6" h="47">
                  <a:moveTo>
                    <a:pt x="0" y="0"/>
                  </a:moveTo>
                  <a:lnTo>
                    <a:pt x="3" y="19"/>
                  </a:lnTo>
                  <a:lnTo>
                    <a:pt x="16" y="34"/>
                  </a:lnTo>
                  <a:lnTo>
                    <a:pt x="31" y="44"/>
                  </a:lnTo>
                  <a:lnTo>
                    <a:pt x="47" y="47"/>
                  </a:lnTo>
                  <a:lnTo>
                    <a:pt x="69" y="47"/>
                  </a:lnTo>
                  <a:lnTo>
                    <a:pt x="85" y="44"/>
                  </a:lnTo>
                  <a:lnTo>
                    <a:pt x="101" y="34"/>
                  </a:lnTo>
                  <a:lnTo>
                    <a:pt x="113" y="19"/>
                  </a:lnTo>
                  <a:lnTo>
                    <a:pt x="116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20" name="Line 73">
              <a:extLst>
                <a:ext uri="{FF2B5EF4-FFF2-40B4-BE49-F238E27FC236}">
                  <a16:creationId xmlns="" xmlns:a16="http://schemas.microsoft.com/office/drawing/2014/main" id="{92818FD5-176D-4AF2-9790-E7EA50FD9C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51" y="2083"/>
              <a:ext cx="0" cy="1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21" name="Rectangle 74">
              <a:extLst>
                <a:ext uri="{FF2B5EF4-FFF2-40B4-BE49-F238E27FC236}">
                  <a16:creationId xmlns="" xmlns:a16="http://schemas.microsoft.com/office/drawing/2014/main" id="{369AD647-8F8E-4F7C-8699-E838E274F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" y="1594"/>
              <a:ext cx="419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chemeClr val="bg2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三元非均相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chemeClr val="bg2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恒沸物</a:t>
              </a:r>
            </a:p>
          </p:txBody>
        </p:sp>
        <p:sp>
          <p:nvSpPr>
            <p:cNvPr id="6222" name="Rectangle 75">
              <a:extLst>
                <a:ext uri="{FF2B5EF4-FFF2-40B4-BE49-F238E27FC236}">
                  <a16:creationId xmlns="" xmlns:a16="http://schemas.microsoft.com/office/drawing/2014/main" id="{C8216AA8-44FF-40DE-8453-A325C3FA6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4" y="1882"/>
              <a:ext cx="419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chemeClr val="bg2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三元非均相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chemeClr val="bg2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恒沸物</a:t>
              </a:r>
            </a:p>
          </p:txBody>
        </p:sp>
        <p:sp>
          <p:nvSpPr>
            <p:cNvPr id="6223" name="Rectangle 76">
              <a:extLst>
                <a:ext uri="{FF2B5EF4-FFF2-40B4-BE49-F238E27FC236}">
                  <a16:creationId xmlns="" xmlns:a16="http://schemas.microsoft.com/office/drawing/2014/main" id="{77B4C480-8254-4BAD-9086-97705F5C2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2" y="2584"/>
              <a:ext cx="251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chemeClr val="bg2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稀乙醇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chemeClr val="bg2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水溶液</a:t>
              </a:r>
            </a:p>
          </p:txBody>
        </p:sp>
        <p:sp>
          <p:nvSpPr>
            <p:cNvPr id="6224" name="Rectangle 77">
              <a:extLst>
                <a:ext uri="{FF2B5EF4-FFF2-40B4-BE49-F238E27FC236}">
                  <a16:creationId xmlns="" xmlns:a16="http://schemas.microsoft.com/office/drawing/2014/main" id="{3678B1D8-F803-4785-AE79-3843949DA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1570"/>
              <a:ext cx="419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chemeClr val="bg2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二元恒沸物</a:t>
              </a:r>
            </a:p>
          </p:txBody>
        </p:sp>
        <p:sp>
          <p:nvSpPr>
            <p:cNvPr id="6225" name="Rectangle 78">
              <a:extLst>
                <a:ext uri="{FF2B5EF4-FFF2-40B4-BE49-F238E27FC236}">
                  <a16:creationId xmlns="" xmlns:a16="http://schemas.microsoft.com/office/drawing/2014/main" id="{280A5B13-FBFF-4FE3-B07E-C45401972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3736"/>
              <a:ext cx="41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chemeClr val="bg2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二元恒沸物</a:t>
              </a:r>
            </a:p>
          </p:txBody>
        </p:sp>
        <p:sp>
          <p:nvSpPr>
            <p:cNvPr id="6226" name="Rectangle 79">
              <a:extLst>
                <a:ext uri="{FF2B5EF4-FFF2-40B4-BE49-F238E27FC236}">
                  <a16:creationId xmlns="" xmlns:a16="http://schemas.microsoft.com/office/drawing/2014/main" id="{BD75C878-C592-4A25-87F2-76FDFC3FF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" y="2608"/>
              <a:ext cx="502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200">
                  <a:solidFill>
                    <a:schemeClr val="bg2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乙醇水恒沸物</a:t>
              </a:r>
            </a:p>
          </p:txBody>
        </p:sp>
      </p:grpSp>
      <p:sp>
        <p:nvSpPr>
          <p:cNvPr id="536656" name="Text Box 80">
            <a:extLst>
              <a:ext uri="{FF2B5EF4-FFF2-40B4-BE49-F238E27FC236}">
                <a16:creationId xmlns="" xmlns:a16="http://schemas.microsoft.com/office/drawing/2014/main" id="{EC819674-3988-4CB7-BB50-EC3A88DE2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461125"/>
            <a:ext cx="3816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图</a:t>
            </a:r>
            <a:r>
              <a:rPr kumimoji="1" lang="en-US" altLang="zh-CN" sz="2000">
                <a:solidFill>
                  <a:srgbClr val="0000FF"/>
                </a:solidFill>
                <a:latin typeface="Times New Roman" panose="02020603050405020304" pitchFamily="18" charset="0"/>
              </a:rPr>
              <a:t>10-2 </a:t>
            </a:r>
            <a:r>
              <a:rPr kumimoji="1" lang="zh-CN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恒沸精馏流程示意图</a:t>
            </a:r>
          </a:p>
        </p:txBody>
      </p:sp>
      <p:sp>
        <p:nvSpPr>
          <p:cNvPr id="6153" name="Rectangle 81">
            <a:extLst>
              <a:ext uri="{FF2B5EF4-FFF2-40B4-BE49-F238E27FC236}">
                <a16:creationId xmlns="" xmlns:a16="http://schemas.microsoft.com/office/drawing/2014/main" id="{C56709DD-5308-4792-A12B-BBE0DFA7D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2600" y="0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800" b="1">
                <a:solidFill>
                  <a:srgbClr val="FF3300"/>
                </a:solidFill>
                <a:hlinkClick r:id="" action="ppaction://noaction"/>
              </a:rPr>
              <a:t>主目录</a:t>
            </a:r>
            <a:r>
              <a:rPr lang="zh-CN" altLang="en-US" sz="2800" b="1">
                <a:solidFill>
                  <a:srgbClr val="FF3300"/>
                </a:solidFill>
              </a:rPr>
              <a:t>　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="" xmlns:a16="http://schemas.microsoft.com/office/drawing/2014/main" id="{3C14061F-3130-4F85-A5CD-AC4EBB9CA9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17"/>
    </mc:Choice>
    <mc:Fallback xmlns="">
      <p:transition spd="slow" advTm="48771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6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6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6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6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6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6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36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36579" grpId="0" build="p" autoUpdateAnimBg="0"/>
      <p:bldP spid="536580" grpId="0" animBg="1" autoUpdateAnimBg="0"/>
      <p:bldP spid="536581" grpId="0" animBg="1" autoUpdateAnimBg="0"/>
      <p:bldP spid="5366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5">
            <a:extLst>
              <a:ext uri="{FF2B5EF4-FFF2-40B4-BE49-F238E27FC236}">
                <a16:creationId xmlns="" xmlns:a16="http://schemas.microsoft.com/office/drawing/2014/main" id="{98A82472-AC2E-4714-9A85-F570D18AA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331B19D-C94A-4E82-852E-82716CF38371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zh-CN" sz="1000"/>
          </a:p>
        </p:txBody>
      </p:sp>
      <p:sp>
        <p:nvSpPr>
          <p:cNvPr id="25603" name="Rectangle 2">
            <a:extLst>
              <a:ext uri="{FF2B5EF4-FFF2-40B4-BE49-F238E27FC236}">
                <a16:creationId xmlns="" xmlns:a16="http://schemas.microsoft.com/office/drawing/2014/main" id="{0798D1B7-EE4D-455C-83B5-498E657712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zh-CN" altLang="en-US" sz="3000">
                <a:solidFill>
                  <a:srgbClr val="0000FF"/>
                </a:solidFill>
              </a:rPr>
              <a:t>第三节  蒸馏方式</a:t>
            </a:r>
          </a:p>
        </p:txBody>
      </p:sp>
      <p:graphicFrame>
        <p:nvGraphicFramePr>
          <p:cNvPr id="380931" name="Object 3">
            <a:extLst>
              <a:ext uri="{FF2B5EF4-FFF2-40B4-BE49-F238E27FC236}">
                <a16:creationId xmlns="" xmlns:a16="http://schemas.microsoft.com/office/drawing/2014/main" id="{96220329-2537-4CB8-9CBE-EE4F732CBB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2225" y="260350"/>
          <a:ext cx="12954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0" name="公式" r:id="rId6" imgW="736280" imgH="723586" progId="Equation.3">
                  <p:embed/>
                </p:oleObj>
              </mc:Choice>
              <mc:Fallback>
                <p:oleObj name="公式" r:id="rId6" imgW="736280" imgH="723586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260350"/>
                        <a:ext cx="1295400" cy="127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0932" name="Object 4">
            <a:extLst>
              <a:ext uri="{FF2B5EF4-FFF2-40B4-BE49-F238E27FC236}">
                <a16:creationId xmlns="" xmlns:a16="http://schemas.microsoft.com/office/drawing/2014/main" id="{BF104D03-4347-4CB2-A842-CE1262C0DD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6163" y="3200400"/>
          <a:ext cx="32766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1" name="图片" r:id="rId8" imgW="2165684" imgH="2178349" progId="Word.Picture.8">
                  <p:embed/>
                </p:oleObj>
              </mc:Choice>
              <mc:Fallback>
                <p:oleObj name="图片" r:id="rId8" imgW="2165684" imgH="2178349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163" y="3200400"/>
                        <a:ext cx="327660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0933" name="Freeform 5">
            <a:extLst>
              <a:ext uri="{FF2B5EF4-FFF2-40B4-BE49-F238E27FC236}">
                <a16:creationId xmlns="" xmlns:a16="http://schemas.microsoft.com/office/drawing/2014/main" id="{2468E6D5-C59A-46DC-BE92-9720970CD630}"/>
              </a:ext>
            </a:extLst>
          </p:cNvPr>
          <p:cNvSpPr>
            <a:spLocks/>
          </p:cNvSpPr>
          <p:nvPr/>
        </p:nvSpPr>
        <p:spPr bwMode="auto">
          <a:xfrm>
            <a:off x="7740650" y="333375"/>
            <a:ext cx="381000" cy="287338"/>
          </a:xfrm>
          <a:custGeom>
            <a:avLst/>
            <a:gdLst>
              <a:gd name="T0" fmla="*/ 0 w 576"/>
              <a:gd name="T1" fmla="*/ 132618 h 416"/>
              <a:gd name="T2" fmla="*/ 127000 w 576"/>
              <a:gd name="T3" fmla="*/ 265235 h 416"/>
              <a:gd name="T4" fmla="*/ 381000 w 576"/>
              <a:gd name="T5" fmla="*/ 0 h 416"/>
              <a:gd name="T6" fmla="*/ 0 60000 65536"/>
              <a:gd name="T7" fmla="*/ 0 60000 65536"/>
              <a:gd name="T8" fmla="*/ 0 60000 65536"/>
              <a:gd name="T9" fmla="*/ 0 w 576"/>
              <a:gd name="T10" fmla="*/ 0 h 416"/>
              <a:gd name="T11" fmla="*/ 576 w 576"/>
              <a:gd name="T12" fmla="*/ 416 h 4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" h="416">
                <a:moveTo>
                  <a:pt x="0" y="192"/>
                </a:moveTo>
                <a:cubicBezTo>
                  <a:pt x="48" y="304"/>
                  <a:pt x="96" y="416"/>
                  <a:pt x="192" y="384"/>
                </a:cubicBezTo>
                <a:cubicBezTo>
                  <a:pt x="288" y="352"/>
                  <a:pt x="512" y="64"/>
                  <a:pt x="576" y="0"/>
                </a:cubicBezTo>
              </a:path>
            </a:pathLst>
          </a:custGeom>
          <a:noFill/>
          <a:ln w="762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aphicFrame>
        <p:nvGraphicFramePr>
          <p:cNvPr id="380934" name="Object 6">
            <a:extLst>
              <a:ext uri="{FF2B5EF4-FFF2-40B4-BE49-F238E27FC236}">
                <a16:creationId xmlns="" xmlns:a16="http://schemas.microsoft.com/office/drawing/2014/main" id="{79556DA5-8468-49E3-8DF8-F27B8BE625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2363" y="2209800"/>
          <a:ext cx="39624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2" name="图片" r:id="rId10" imgW="2089695" imgH="2406316" progId="Word.Picture.8">
                  <p:embed/>
                </p:oleObj>
              </mc:Choice>
              <mc:Fallback>
                <p:oleObj name="图片" r:id="rId10" imgW="2089695" imgH="2406316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209800"/>
                        <a:ext cx="39624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0935" name="Rectangle 7">
            <a:extLst>
              <a:ext uri="{FF2B5EF4-FFF2-40B4-BE49-F238E27FC236}">
                <a16:creationId xmlns="" xmlns:a16="http://schemas.microsoft.com/office/drawing/2014/main" id="{B01B5F93-D712-4AFA-8BA2-BE8315D58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3" y="1090613"/>
            <a:ext cx="2327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800" b="1">
                <a:solidFill>
                  <a:srgbClr val="3333FF"/>
                </a:solidFill>
              </a:rPr>
              <a:t>一、简单蒸馏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="" xmlns:a16="http://schemas.microsoft.com/office/drawing/2014/main" id="{7D95D257-3F69-4D8E-9DBD-DD4F4316FE5F}"/>
              </a:ext>
            </a:extLst>
          </p:cNvPr>
          <p:cNvGrpSpPr>
            <a:grpSpLocks/>
          </p:cNvGrpSpPr>
          <p:nvPr/>
        </p:nvGrpSpPr>
        <p:grpSpPr bwMode="auto">
          <a:xfrm>
            <a:off x="8101013" y="5013325"/>
            <a:ext cx="474662" cy="1341438"/>
            <a:chOff x="5097" y="3072"/>
            <a:chExt cx="299" cy="845"/>
          </a:xfrm>
        </p:grpSpPr>
        <p:sp>
          <p:nvSpPr>
            <p:cNvPr id="25624" name="Line 9">
              <a:extLst>
                <a:ext uri="{FF2B5EF4-FFF2-40B4-BE49-F238E27FC236}">
                  <a16:creationId xmlns="" xmlns:a16="http://schemas.microsoft.com/office/drawing/2014/main" id="{BD660EB7-F2A0-4559-8ECF-37DDFF1209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2" y="3072"/>
              <a:ext cx="0" cy="48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graphicFrame>
          <p:nvGraphicFramePr>
            <p:cNvPr id="25625" name="Object 10">
              <a:extLst>
                <a:ext uri="{FF2B5EF4-FFF2-40B4-BE49-F238E27FC236}">
                  <a16:creationId xmlns="" xmlns:a16="http://schemas.microsoft.com/office/drawing/2014/main" id="{51DD1828-5026-43AA-921C-C532DF6C2A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97" y="3618"/>
            <a:ext cx="299" cy="2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333" name="公式" r:id="rId12" imgW="203024" imgH="203024" progId="Equation.3">
                    <p:embed/>
                  </p:oleObj>
                </mc:Choice>
                <mc:Fallback>
                  <p:oleObj name="公式" r:id="rId12" imgW="203024" imgH="203024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7" y="3618"/>
                          <a:ext cx="299" cy="2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0939" name="Text Box 11">
            <a:extLst>
              <a:ext uri="{FF2B5EF4-FFF2-40B4-BE49-F238E27FC236}">
                <a16:creationId xmlns="" xmlns:a16="http://schemas.microsoft.com/office/drawing/2014/main" id="{BD162EA9-5D99-4B03-8D99-14DDF622C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628775"/>
            <a:ext cx="280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1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、流程及特点</a:t>
            </a:r>
          </a:p>
        </p:txBody>
      </p:sp>
      <p:sp>
        <p:nvSpPr>
          <p:cNvPr id="380940" name="Rectangle 12">
            <a:extLst>
              <a:ext uri="{FF2B5EF4-FFF2-40B4-BE49-F238E27FC236}">
                <a16:creationId xmlns="" xmlns:a16="http://schemas.microsoft.com/office/drawing/2014/main" id="{E805F9F8-2884-4477-8543-744A94D13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63" y="5181600"/>
            <a:ext cx="1524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80941" name="Rectangle 13">
            <a:extLst>
              <a:ext uri="{FF2B5EF4-FFF2-40B4-BE49-F238E27FC236}">
                <a16:creationId xmlns="" xmlns:a16="http://schemas.microsoft.com/office/drawing/2014/main" id="{5DD1FED5-B174-4BBD-8544-14CC63D29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5229225"/>
            <a:ext cx="1393825" cy="257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80942" name="Rectangle 14">
            <a:extLst>
              <a:ext uri="{FF2B5EF4-FFF2-40B4-BE49-F238E27FC236}">
                <a16:creationId xmlns="" xmlns:a16="http://schemas.microsoft.com/office/drawing/2014/main" id="{94D67254-3ABF-48D6-8560-3FA30554D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276475"/>
            <a:ext cx="2465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u"/>
            </a:pPr>
            <a:r>
              <a:rPr kumimoji="1"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间隙、不稳定</a:t>
            </a:r>
            <a:r>
              <a:rPr kumimoji="1" lang="zh-CN" altLang="en-US" sz="2400" b="1" i="1">
                <a:solidFill>
                  <a:srgbClr val="0000FF"/>
                </a:solidFill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380943" name="Rectangle 15">
            <a:extLst>
              <a:ext uri="{FF2B5EF4-FFF2-40B4-BE49-F238E27FC236}">
                <a16:creationId xmlns="" xmlns:a16="http://schemas.microsoft.com/office/drawing/2014/main" id="{7C44AC82-7FB0-4E12-8D22-CAE5FAD96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781300"/>
            <a:ext cx="2465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u"/>
            </a:pPr>
            <a:r>
              <a:rPr kumimoji="1"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分离程度不高</a:t>
            </a:r>
            <a:r>
              <a:rPr kumimoji="1" lang="zh-CN" altLang="en-US" sz="2400" b="1" i="1">
                <a:solidFill>
                  <a:srgbClr val="0000FF"/>
                </a:solidFill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380944" name="Rectangle 16">
            <a:extLst>
              <a:ext uri="{FF2B5EF4-FFF2-40B4-BE49-F238E27FC236}">
                <a16:creationId xmlns="" xmlns:a16="http://schemas.microsoft.com/office/drawing/2014/main" id="{06B191C0-FFFF-44A1-BABF-FE56B78DC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276475"/>
            <a:ext cx="1103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特点：</a:t>
            </a:r>
          </a:p>
        </p:txBody>
      </p:sp>
      <p:sp>
        <p:nvSpPr>
          <p:cNvPr id="380945" name="AutoShape 17">
            <a:extLst>
              <a:ext uri="{FF2B5EF4-FFF2-40B4-BE49-F238E27FC236}">
                <a16:creationId xmlns="" xmlns:a16="http://schemas.microsoft.com/office/drawing/2014/main" id="{5BB951EC-2917-42C7-9D39-D228259D2FC0}"/>
              </a:ext>
            </a:extLst>
          </p:cNvPr>
          <p:cNvSpPr>
            <a:spLocks noChangeArrowheads="1"/>
          </p:cNvSpPr>
          <p:nvPr/>
        </p:nvSpPr>
        <p:spPr bwMode="auto">
          <a:xfrm rot="5366171">
            <a:off x="1555750" y="4805363"/>
            <a:ext cx="381000" cy="609600"/>
          </a:xfrm>
          <a:custGeom>
            <a:avLst/>
            <a:gdLst>
              <a:gd name="T0" fmla="*/ 4706161 w 21600"/>
              <a:gd name="T1" fmla="*/ 0 h 21600"/>
              <a:gd name="T2" fmla="*/ 4706161 w 21600"/>
              <a:gd name="T3" fmla="*/ 9683778 h 21600"/>
              <a:gd name="T4" fmla="*/ 1007128 w 21600"/>
              <a:gd name="T5" fmla="*/ 17204267 h 21600"/>
              <a:gd name="T6" fmla="*/ 6720417 w 21600"/>
              <a:gd name="T7" fmla="*/ 484188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aphicFrame>
        <p:nvGraphicFramePr>
          <p:cNvPr id="380946" name="Object 18">
            <a:extLst>
              <a:ext uri="{FF2B5EF4-FFF2-40B4-BE49-F238E27FC236}">
                <a16:creationId xmlns="" xmlns:a16="http://schemas.microsoft.com/office/drawing/2014/main" id="{71EC2E68-571A-4316-82C6-9FC4DEE904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8038" y="5229225"/>
          <a:ext cx="73977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4" name="公式" r:id="rId14" imgW="418918" imgH="203112" progId="Equation.3">
                  <p:embed/>
                </p:oleObj>
              </mc:Choice>
              <mc:Fallback>
                <p:oleObj name="公式" r:id="rId14" imgW="418918" imgH="203112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5229225"/>
                        <a:ext cx="739775" cy="3587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0947" name="AutoShape 19">
            <a:extLst>
              <a:ext uri="{FF2B5EF4-FFF2-40B4-BE49-F238E27FC236}">
                <a16:creationId xmlns="" xmlns:a16="http://schemas.microsoft.com/office/drawing/2014/main" id="{81B7328D-A821-4863-8591-6AF9A9C5F975}"/>
              </a:ext>
            </a:extLst>
          </p:cNvPr>
          <p:cNvSpPr>
            <a:spLocks/>
          </p:cNvSpPr>
          <p:nvPr/>
        </p:nvSpPr>
        <p:spPr bwMode="auto">
          <a:xfrm rot="-5400000">
            <a:off x="3600450" y="4689475"/>
            <a:ext cx="144463" cy="792163"/>
          </a:xfrm>
          <a:prstGeom prst="leftBrace">
            <a:avLst>
              <a:gd name="adj1" fmla="val 45696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380948" name="Object 20">
            <a:extLst>
              <a:ext uri="{FF2B5EF4-FFF2-40B4-BE49-F238E27FC236}">
                <a16:creationId xmlns="" xmlns:a16="http://schemas.microsoft.com/office/drawing/2014/main" id="{C55FFCC5-30D9-4134-B9AE-0FF8134D1B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5513" y="5589588"/>
          <a:ext cx="223837" cy="22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5" name="公式" r:id="rId16" imgW="126725" imgH="126725" progId="Equation.3">
                  <p:embed/>
                </p:oleObj>
              </mc:Choice>
              <mc:Fallback>
                <p:oleObj name="公式" r:id="rId16" imgW="126725" imgH="126725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5589588"/>
                        <a:ext cx="223837" cy="2238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0949" name="Object 21">
            <a:extLst>
              <a:ext uri="{FF2B5EF4-FFF2-40B4-BE49-F238E27FC236}">
                <a16:creationId xmlns="" xmlns:a16="http://schemas.microsoft.com/office/drawing/2014/main" id="{52E62B3C-2239-496F-ACEA-7AE29CB905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4724400"/>
          <a:ext cx="223838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6" name="公式" r:id="rId18" imgW="126835" imgH="152202" progId="Equation.3">
                  <p:embed/>
                </p:oleObj>
              </mc:Choice>
              <mc:Fallback>
                <p:oleObj name="公式" r:id="rId18" imgW="126835" imgH="152202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4724400"/>
                        <a:ext cx="223838" cy="2682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0950" name="Line 22">
            <a:extLst>
              <a:ext uri="{FF2B5EF4-FFF2-40B4-BE49-F238E27FC236}">
                <a16:creationId xmlns="" xmlns:a16="http://schemas.microsoft.com/office/drawing/2014/main" id="{0CE1061F-0913-48A9-A20B-EF69A0F70B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68538" y="4868863"/>
            <a:ext cx="0" cy="576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graphicFrame>
        <p:nvGraphicFramePr>
          <p:cNvPr id="380951" name="Object 23">
            <a:extLst>
              <a:ext uri="{FF2B5EF4-FFF2-40B4-BE49-F238E27FC236}">
                <a16:creationId xmlns="" xmlns:a16="http://schemas.microsoft.com/office/drawing/2014/main" id="{404F70DD-E855-449F-8A12-7019087391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7450" y="5516563"/>
          <a:ext cx="627063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7" name="公式" r:id="rId20" imgW="355292" imgH="203024" progId="Equation.3">
                  <p:embed/>
                </p:oleObj>
              </mc:Choice>
              <mc:Fallback>
                <p:oleObj name="公式" r:id="rId20" imgW="355292" imgH="203024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5516563"/>
                        <a:ext cx="627063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0952" name="Object 24">
            <a:extLst>
              <a:ext uri="{FF2B5EF4-FFF2-40B4-BE49-F238E27FC236}">
                <a16:creationId xmlns="" xmlns:a16="http://schemas.microsoft.com/office/drawing/2014/main" id="{6D7C0505-B5CD-44D5-AE3A-D4F5CE626EAF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979613" y="5314950"/>
          <a:ext cx="64928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8" name="公式" r:id="rId22" imgW="368140" imgH="203112" progId="Equation.3">
                  <p:embed/>
                </p:oleObj>
              </mc:Choice>
              <mc:Fallback>
                <p:oleObj name="公式" r:id="rId22" imgW="368140" imgH="203112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5314950"/>
                        <a:ext cx="649287" cy="3048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音频 2">
            <a:hlinkClick r:id="" action="ppaction://media"/>
            <a:extLst>
              <a:ext uri="{FF2B5EF4-FFF2-40B4-BE49-F238E27FC236}">
                <a16:creationId xmlns="" xmlns:a16="http://schemas.microsoft.com/office/drawing/2014/main" id="{E78E33A5-91DE-431B-8BDE-0C2738B79A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84"/>
    </mc:Choice>
    <mc:Fallback xmlns="">
      <p:transition spd="slow" advTm="13658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80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09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80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0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8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8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8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8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80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8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8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3809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3809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0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3809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8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80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80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380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0935" grpId="0" build="p" autoUpdateAnimBg="0"/>
      <p:bldP spid="380939" grpId="0"/>
      <p:bldP spid="380940" grpId="0" animBg="1"/>
      <p:bldP spid="380941" grpId="0" animBg="1"/>
      <p:bldP spid="380942" grpId="0"/>
      <p:bldP spid="380943" grpId="0"/>
      <p:bldP spid="380944" grpId="0"/>
      <p:bldP spid="3809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灯片编号占位符 5">
            <a:extLst>
              <a:ext uri="{FF2B5EF4-FFF2-40B4-BE49-F238E27FC236}">
                <a16:creationId xmlns="" xmlns:a16="http://schemas.microsoft.com/office/drawing/2014/main" id="{C16F4FD6-93F9-46C4-BC14-5E9C2B51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838305B-7FCC-4E40-AC93-C6195302C897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zh-CN" sz="1000"/>
          </a:p>
        </p:txBody>
      </p:sp>
      <p:sp>
        <p:nvSpPr>
          <p:cNvPr id="26627" name="Rectangle 2">
            <a:extLst>
              <a:ext uri="{FF2B5EF4-FFF2-40B4-BE49-F238E27FC236}">
                <a16:creationId xmlns="" xmlns:a16="http://schemas.microsoft.com/office/drawing/2014/main" id="{27FBDADC-3E94-4714-A73D-56305FE75E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3333FF"/>
                </a:solidFill>
              </a:rPr>
              <a:t>一、简单蒸馏</a:t>
            </a:r>
          </a:p>
        </p:txBody>
      </p:sp>
      <p:grpSp>
        <p:nvGrpSpPr>
          <p:cNvPr id="2" name="Group 26">
            <a:extLst>
              <a:ext uri="{FF2B5EF4-FFF2-40B4-BE49-F238E27FC236}">
                <a16:creationId xmlns="" xmlns:a16="http://schemas.microsoft.com/office/drawing/2014/main" id="{DFB76BBA-E2B1-46D7-8E4D-C5652B8E3BF6}"/>
              </a:ext>
            </a:extLst>
          </p:cNvPr>
          <p:cNvGrpSpPr>
            <a:grpSpLocks/>
          </p:cNvGrpSpPr>
          <p:nvPr/>
        </p:nvGrpSpPr>
        <p:grpSpPr bwMode="auto">
          <a:xfrm>
            <a:off x="1763713" y="3916363"/>
            <a:ext cx="2914650" cy="2941637"/>
            <a:chOff x="384" y="1488"/>
            <a:chExt cx="2784" cy="2832"/>
          </a:xfrm>
        </p:grpSpPr>
        <p:graphicFrame>
          <p:nvGraphicFramePr>
            <p:cNvPr id="26643" name="Object 27">
              <a:extLst>
                <a:ext uri="{FF2B5EF4-FFF2-40B4-BE49-F238E27FC236}">
                  <a16:creationId xmlns="" xmlns:a16="http://schemas.microsoft.com/office/drawing/2014/main" id="{3C35570C-8880-4FDB-8CF4-F573461DA6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4" y="1488"/>
            <a:ext cx="2784" cy="2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271" name="图片" r:id="rId6" imgW="2089695" imgH="2406316" progId="Word.Picture.8">
                    <p:embed/>
                  </p:oleObj>
                </mc:Choice>
                <mc:Fallback>
                  <p:oleObj name="图片" r:id="rId6" imgW="2089695" imgH="2406316" progId="Word.Picture.8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1488"/>
                          <a:ext cx="2784" cy="2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44" name="Line 28">
              <a:extLst>
                <a:ext uri="{FF2B5EF4-FFF2-40B4-BE49-F238E27FC236}">
                  <a16:creationId xmlns="" xmlns:a16="http://schemas.microsoft.com/office/drawing/2014/main" id="{1D5D17D7-ACA5-44D2-8334-336379FCF5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6" y="3264"/>
              <a:ext cx="144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aphicFrame>
        <p:nvGraphicFramePr>
          <p:cNvPr id="26629" name="Object 29">
            <a:extLst>
              <a:ext uri="{FF2B5EF4-FFF2-40B4-BE49-F238E27FC236}">
                <a16:creationId xmlns="" xmlns:a16="http://schemas.microsoft.com/office/drawing/2014/main" id="{B5959667-D190-4883-8CFC-383B9B61CA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6463" y="2676525"/>
          <a:ext cx="3665537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2" name="图片" r:id="rId8" imgW="2165684" imgH="2178349" progId="Word.Picture.8">
                  <p:embed/>
                </p:oleObj>
              </mc:Choice>
              <mc:Fallback>
                <p:oleObj name="图片" r:id="rId8" imgW="2165684" imgH="2178349" progId="Word.Picture.8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2676525"/>
                        <a:ext cx="3665537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30">
            <a:extLst>
              <a:ext uri="{FF2B5EF4-FFF2-40B4-BE49-F238E27FC236}">
                <a16:creationId xmlns="" xmlns:a16="http://schemas.microsoft.com/office/drawing/2014/main" id="{FF9DA588-B596-482B-B0AA-F894916C14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0350" y="4768850"/>
          <a:ext cx="554038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3" name="文档" r:id="rId10" imgW="267443" imgH="152825" progId="Word.Document.8">
                  <p:embed/>
                </p:oleObj>
              </mc:Choice>
              <mc:Fallback>
                <p:oleObj name="文档" r:id="rId10" imgW="267443" imgH="152825" progId="Word.Document.8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4768850"/>
                        <a:ext cx="554038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1983" name="Oval 31">
            <a:extLst>
              <a:ext uri="{FF2B5EF4-FFF2-40B4-BE49-F238E27FC236}">
                <a16:creationId xmlns="" xmlns:a16="http://schemas.microsoft.com/office/drawing/2014/main" id="{1AE7E73C-3188-4EF0-97A8-A264A375A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538" y="4689475"/>
            <a:ext cx="779462" cy="307975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81984" name="Oval 32">
            <a:extLst>
              <a:ext uri="{FF2B5EF4-FFF2-40B4-BE49-F238E27FC236}">
                <a16:creationId xmlns="" xmlns:a16="http://schemas.microsoft.com/office/drawing/2014/main" id="{E9F0035A-C56F-4B3D-AF50-012C57BD6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5084763"/>
            <a:ext cx="779462" cy="307975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26633" name="Object 33">
            <a:extLst>
              <a:ext uri="{FF2B5EF4-FFF2-40B4-BE49-F238E27FC236}">
                <a16:creationId xmlns="" xmlns:a16="http://schemas.microsoft.com/office/drawing/2014/main" id="{1D005A70-D3AA-4F70-892E-2B471BC523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9563" y="5084763"/>
          <a:ext cx="628650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4" name="文档" r:id="rId12" imgW="337820" imgH="198120" progId="Word.Document.8">
                  <p:embed/>
                </p:oleObj>
              </mc:Choice>
              <mc:Fallback>
                <p:oleObj name="文档" r:id="rId12" imgW="337820" imgH="198120" progId="Word.Document.8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5084763"/>
                        <a:ext cx="628650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1986" name="Object 34">
            <a:extLst>
              <a:ext uri="{FF2B5EF4-FFF2-40B4-BE49-F238E27FC236}">
                <a16:creationId xmlns="" xmlns:a16="http://schemas.microsoft.com/office/drawing/2014/main" id="{BA92FD9F-B14C-4321-A868-2B794238D6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1913" y="2060575"/>
          <a:ext cx="3330575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5" name="公式" r:id="rId14" imgW="1320227" imgH="431613" progId="Equation.3">
                  <p:embed/>
                </p:oleObj>
              </mc:Choice>
              <mc:Fallback>
                <p:oleObj name="公式" r:id="rId14" imgW="1320227" imgH="431613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060575"/>
                        <a:ext cx="3330575" cy="94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7">
            <a:extLst>
              <a:ext uri="{FF2B5EF4-FFF2-40B4-BE49-F238E27FC236}">
                <a16:creationId xmlns="" xmlns:a16="http://schemas.microsoft.com/office/drawing/2014/main" id="{6BDCA8A2-7A11-4F60-9408-55A45B336A30}"/>
              </a:ext>
            </a:extLst>
          </p:cNvPr>
          <p:cNvGrpSpPr>
            <a:grpSpLocks/>
          </p:cNvGrpSpPr>
          <p:nvPr/>
        </p:nvGrpSpPr>
        <p:grpSpPr bwMode="auto">
          <a:xfrm>
            <a:off x="1258888" y="2492375"/>
            <a:ext cx="3149600" cy="1646238"/>
            <a:chOff x="864" y="1441"/>
            <a:chExt cx="2028" cy="793"/>
          </a:xfrm>
        </p:grpSpPr>
        <p:graphicFrame>
          <p:nvGraphicFramePr>
            <p:cNvPr id="26641" name="Object 38">
              <a:extLst>
                <a:ext uri="{FF2B5EF4-FFF2-40B4-BE49-F238E27FC236}">
                  <a16:creationId xmlns="" xmlns:a16="http://schemas.microsoft.com/office/drawing/2014/main" id="{C4E08629-392F-4ED0-AE9C-BB3F051AF59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44" y="1790"/>
            <a:ext cx="1948" cy="4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276" name="公式" r:id="rId16" imgW="1536033" imgH="406224" progId="Equation.3">
                    <p:embed/>
                  </p:oleObj>
                </mc:Choice>
                <mc:Fallback>
                  <p:oleObj name="公式" r:id="rId16" imgW="1536033" imgH="406224" progId="Equation.3">
                    <p:embed/>
                    <p:pic>
                      <p:nvPicPr>
                        <p:cNvPr id="0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4" y="1790"/>
                          <a:ext cx="1948" cy="444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6642" name="AutoShape 39">
              <a:extLst>
                <a:ext uri="{FF2B5EF4-FFF2-40B4-BE49-F238E27FC236}">
                  <a16:creationId xmlns="" xmlns:a16="http://schemas.microsoft.com/office/drawing/2014/main" id="{28C72158-37C8-40BB-A774-AED0DA5391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H="1" flipV="1">
              <a:off x="864" y="1441"/>
              <a:ext cx="48" cy="571"/>
            </a:xfrm>
            <a:prstGeom prst="curvedConnector3">
              <a:avLst>
                <a:gd name="adj1" fmla="val -300000"/>
              </a:avLst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636" name="Text Box 40">
            <a:extLst>
              <a:ext uri="{FF2B5EF4-FFF2-40B4-BE49-F238E27FC236}">
                <a16:creationId xmlns="" xmlns:a16="http://schemas.microsoft.com/office/drawing/2014/main" id="{CE886F38-0F79-4C7D-BF39-1849FD6C5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25538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．简单蒸馏的计算</a:t>
            </a:r>
            <a:endParaRPr kumimoji="1" lang="zh-CN" altLang="en-US" sz="240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1993" name="Text Box 41">
            <a:extLst>
              <a:ext uri="{FF2B5EF4-FFF2-40B4-BE49-F238E27FC236}">
                <a16:creationId xmlns="" xmlns:a16="http://schemas.microsoft.com/office/drawing/2014/main" id="{EF0EDFC8-AF4A-415B-B94C-149868BF0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5573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宋体" panose="02010600030101010101" pitchFamily="2" charset="-122"/>
              </a:rPr>
              <a:t>(1)</a:t>
            </a:r>
            <a:r>
              <a:rPr kumimoji="1" lang="zh-CN" altLang="en-US" sz="2400" b="1">
                <a:solidFill>
                  <a:srgbClr val="FF00FF"/>
                </a:solidFill>
                <a:latin typeface="宋体" panose="02010600030101010101" pitchFamily="2" charset="-122"/>
              </a:rPr>
              <a:t>宏观物料衡算：</a:t>
            </a:r>
            <a:r>
              <a:rPr kumimoji="1" lang="zh-CN" altLang="en-US" sz="240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81994" name="Object 42">
            <a:extLst>
              <a:ext uri="{FF2B5EF4-FFF2-40B4-BE49-F238E27FC236}">
                <a16:creationId xmlns="" xmlns:a16="http://schemas.microsoft.com/office/drawing/2014/main" id="{482D5E26-93A2-4C0D-AD3D-10BA01CF0CA9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4716463" y="2686050"/>
          <a:ext cx="10810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7" name="公式" r:id="rId18" imgW="520474" imgH="190417" progId="Equation.3">
                  <p:embed/>
                </p:oleObj>
              </mc:Choice>
              <mc:Fallback>
                <p:oleObj name="公式" r:id="rId18" imgW="520474" imgH="190417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2686050"/>
                        <a:ext cx="1081087" cy="3349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1996" name="Object 44">
            <a:extLst>
              <a:ext uri="{FF2B5EF4-FFF2-40B4-BE49-F238E27FC236}">
                <a16:creationId xmlns="" xmlns:a16="http://schemas.microsoft.com/office/drawing/2014/main" id="{564A2484-726B-49CC-B394-8F632CFB4C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0288" y="5373688"/>
          <a:ext cx="1371600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8" name="公式" r:id="rId20" imgW="660113" imgH="190417" progId="Equation.3">
                  <p:embed/>
                </p:oleObj>
              </mc:Choice>
              <mc:Fallback>
                <p:oleObj name="公式" r:id="rId20" imgW="660113" imgH="190417" progId="Equation.3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5373688"/>
                        <a:ext cx="1371600" cy="3952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1997" name="Text Box 45">
            <a:extLst>
              <a:ext uri="{FF2B5EF4-FFF2-40B4-BE49-F238E27FC236}">
                <a16:creationId xmlns="" xmlns:a16="http://schemas.microsoft.com/office/drawing/2014/main" id="{B35B2864-CFEE-4406-8373-3C28EE2E4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2349500"/>
            <a:ext cx="2592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还需一个方程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="" xmlns:a16="http://schemas.microsoft.com/office/drawing/2014/main" id="{53D49A4B-6FF6-4FCA-B613-A72ED1000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82"/>
    </mc:Choice>
    <mc:Fallback xmlns="">
      <p:transition spd="slow" advTm="6418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81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8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38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38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8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8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8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81983" grpId="0" animBg="1"/>
      <p:bldP spid="381984" grpId="0" animBg="1"/>
      <p:bldP spid="381993" grpId="0" build="p" autoUpdateAnimBg="0"/>
      <p:bldP spid="3819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5">
            <a:extLst>
              <a:ext uri="{FF2B5EF4-FFF2-40B4-BE49-F238E27FC236}">
                <a16:creationId xmlns="" xmlns:a16="http://schemas.microsoft.com/office/drawing/2014/main" id="{3989A7D0-A8BF-490A-AED4-23FF556D3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94EF9F0-6A6F-4FCA-BE6A-570FEFF1442A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zh-CN" sz="1000"/>
          </a:p>
        </p:txBody>
      </p:sp>
      <p:sp>
        <p:nvSpPr>
          <p:cNvPr id="27651" name="Rectangle 2">
            <a:extLst>
              <a:ext uri="{FF2B5EF4-FFF2-40B4-BE49-F238E27FC236}">
                <a16:creationId xmlns="" xmlns:a16="http://schemas.microsoft.com/office/drawing/2014/main" id="{5FC8DA33-844C-419C-8FAE-447DAEBDA3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3000">
                <a:solidFill>
                  <a:srgbClr val="3333FF"/>
                </a:solidFill>
              </a:rPr>
              <a:t>一、简单蒸馏</a:t>
            </a:r>
          </a:p>
        </p:txBody>
      </p:sp>
      <p:graphicFrame>
        <p:nvGraphicFramePr>
          <p:cNvPr id="27652" name="Object 6">
            <a:extLst>
              <a:ext uri="{FF2B5EF4-FFF2-40B4-BE49-F238E27FC236}">
                <a16:creationId xmlns="" xmlns:a16="http://schemas.microsoft.com/office/drawing/2014/main" id="{6494DD23-587B-4C65-ACAD-C5D32B99FA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0988" y="981075"/>
          <a:ext cx="3665537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14" name="图片" r:id="rId6" imgW="2165684" imgH="2178349" progId="Word.Picture.8">
                  <p:embed/>
                </p:oleObj>
              </mc:Choice>
              <mc:Fallback>
                <p:oleObj name="图片" r:id="rId6" imgW="2165684" imgH="2178349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0988" y="981075"/>
                        <a:ext cx="3665537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3" name="Object 7">
            <a:extLst>
              <a:ext uri="{FF2B5EF4-FFF2-40B4-BE49-F238E27FC236}">
                <a16:creationId xmlns="" xmlns:a16="http://schemas.microsoft.com/office/drawing/2014/main" id="{9102CC10-A08D-4705-A81F-6F33119241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54875" y="3073400"/>
          <a:ext cx="554038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15" name="文档" r:id="rId8" imgW="267443" imgH="152825" progId="Word.Document.8">
                  <p:embed/>
                </p:oleObj>
              </mc:Choice>
              <mc:Fallback>
                <p:oleObj name="文档" r:id="rId8" imgW="267443" imgH="152825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75" y="3073400"/>
                        <a:ext cx="554038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4" name="Oval 8">
            <a:extLst>
              <a:ext uri="{FF2B5EF4-FFF2-40B4-BE49-F238E27FC236}">
                <a16:creationId xmlns="" xmlns:a16="http://schemas.microsoft.com/office/drawing/2014/main" id="{60597887-ABCC-4C4C-A7AE-A296B0ED7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2994025"/>
            <a:ext cx="779462" cy="307975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27655" name="Oval 9">
            <a:extLst>
              <a:ext uri="{FF2B5EF4-FFF2-40B4-BE49-F238E27FC236}">
                <a16:creationId xmlns="" xmlns:a16="http://schemas.microsoft.com/office/drawing/2014/main" id="{B6D954A8-094F-430C-9464-9C6A9B991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1213" y="3389313"/>
            <a:ext cx="779462" cy="307975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27656" name="Object 10">
            <a:extLst>
              <a:ext uri="{FF2B5EF4-FFF2-40B4-BE49-F238E27FC236}">
                <a16:creationId xmlns="" xmlns:a16="http://schemas.microsoft.com/office/drawing/2014/main" id="{F83C02B7-DDFE-45CB-87F8-7C4A3D5E7A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4088" y="3389313"/>
          <a:ext cx="628650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16" name="文档" r:id="rId10" imgW="337820" imgH="198120" progId="Word.Document.8">
                  <p:embed/>
                </p:oleObj>
              </mc:Choice>
              <mc:Fallback>
                <p:oleObj name="文档" r:id="rId10" imgW="337820" imgH="198120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4088" y="3389313"/>
                        <a:ext cx="628650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7" name="Object 18">
            <a:extLst>
              <a:ext uri="{FF2B5EF4-FFF2-40B4-BE49-F238E27FC236}">
                <a16:creationId xmlns="" xmlns:a16="http://schemas.microsoft.com/office/drawing/2014/main" id="{80EE12C4-F58A-43F0-BCF2-B938A5022F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24750" y="3860800"/>
          <a:ext cx="13716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17" name="公式" r:id="rId12" imgW="660113" imgH="190417" progId="Equation.3">
                  <p:embed/>
                </p:oleObj>
              </mc:Choice>
              <mc:Fallback>
                <p:oleObj name="公式" r:id="rId12" imgW="660113" imgH="190417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3860800"/>
                        <a:ext cx="1371600" cy="3952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3000" name="Object 24">
            <a:extLst>
              <a:ext uri="{FF2B5EF4-FFF2-40B4-BE49-F238E27FC236}">
                <a16:creationId xmlns="" xmlns:a16="http://schemas.microsoft.com/office/drawing/2014/main" id="{5AC77651-E49C-400D-93F5-5F5A769B9F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3789363"/>
          <a:ext cx="417036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18" name="公式" r:id="rId14" imgW="1866090" imgH="203112" progId="Equation.3">
                  <p:embed/>
                </p:oleObj>
              </mc:Choice>
              <mc:Fallback>
                <p:oleObj name="公式" r:id="rId14" imgW="1866090" imgH="203112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789363"/>
                        <a:ext cx="4170363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3001" name="Object 25">
            <a:extLst>
              <a:ext uri="{FF2B5EF4-FFF2-40B4-BE49-F238E27FC236}">
                <a16:creationId xmlns="" xmlns:a16="http://schemas.microsoft.com/office/drawing/2014/main" id="{901784FF-358A-46FB-9A98-101927A29D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7450" y="4365625"/>
          <a:ext cx="244792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19" name="公式" r:id="rId16" imgW="1180588" imgH="203112" progId="Equation.3">
                  <p:embed/>
                </p:oleObj>
              </mc:Choice>
              <mc:Fallback>
                <p:oleObj name="公式" r:id="rId16" imgW="1180588" imgH="203112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365625"/>
                        <a:ext cx="2447925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3002" name="Object 26">
            <a:extLst>
              <a:ext uri="{FF2B5EF4-FFF2-40B4-BE49-F238E27FC236}">
                <a16:creationId xmlns="" xmlns:a16="http://schemas.microsoft.com/office/drawing/2014/main" id="{F9043451-51F0-4A15-B6AB-AA0FF247CC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4868863"/>
          <a:ext cx="15843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20" name="公式" r:id="rId18" imgW="837836" imgH="431613" progId="Equation.3">
                  <p:embed/>
                </p:oleObj>
              </mc:Choice>
              <mc:Fallback>
                <p:oleObj name="公式" r:id="rId18" imgW="837836" imgH="431613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4868863"/>
                        <a:ext cx="15843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3003" name="AutoShape 27">
            <a:extLst>
              <a:ext uri="{FF2B5EF4-FFF2-40B4-BE49-F238E27FC236}">
                <a16:creationId xmlns="" xmlns:a16="http://schemas.microsoft.com/office/drawing/2014/main" id="{DBE7062A-66BB-4288-8878-B40C4C1FC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084763"/>
            <a:ext cx="646112" cy="215900"/>
          </a:xfrm>
          <a:prstGeom prst="rightArrow">
            <a:avLst>
              <a:gd name="adj1" fmla="val 50000"/>
              <a:gd name="adj2" fmla="val 748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83004" name="AutoShape 28">
            <a:extLst>
              <a:ext uri="{FF2B5EF4-FFF2-40B4-BE49-F238E27FC236}">
                <a16:creationId xmlns="" xmlns:a16="http://schemas.microsoft.com/office/drawing/2014/main" id="{342AE244-02E4-40F1-ABFD-CA725D077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438650"/>
            <a:ext cx="646112" cy="215900"/>
          </a:xfrm>
          <a:prstGeom prst="rightArrow">
            <a:avLst>
              <a:gd name="adj1" fmla="val 50000"/>
              <a:gd name="adj2" fmla="val 748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383005" name="Object 29">
            <a:extLst>
              <a:ext uri="{FF2B5EF4-FFF2-40B4-BE49-F238E27FC236}">
                <a16:creationId xmlns="" xmlns:a16="http://schemas.microsoft.com/office/drawing/2014/main" id="{9173E520-1F50-46DB-ABC4-78F14FF461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5375" y="4797425"/>
          <a:ext cx="2232025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21" name="公式" r:id="rId20" imgW="1129810" imgH="431613" progId="Equation.3">
                  <p:embed/>
                </p:oleObj>
              </mc:Choice>
              <mc:Fallback>
                <p:oleObj name="公式" r:id="rId20" imgW="1129810" imgH="431613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4797425"/>
                        <a:ext cx="2232025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3006" name="AutoShape 30">
            <a:extLst>
              <a:ext uri="{FF2B5EF4-FFF2-40B4-BE49-F238E27FC236}">
                <a16:creationId xmlns="" xmlns:a16="http://schemas.microsoft.com/office/drawing/2014/main" id="{BA6AB8E9-0C7F-408A-BE76-10EC7F7F1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5156200"/>
            <a:ext cx="646112" cy="217488"/>
          </a:xfrm>
          <a:prstGeom prst="rightArrow">
            <a:avLst>
              <a:gd name="adj1" fmla="val 50000"/>
              <a:gd name="adj2" fmla="val 742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83007" name="Text Box 31">
            <a:extLst>
              <a:ext uri="{FF2B5EF4-FFF2-40B4-BE49-F238E27FC236}">
                <a16:creationId xmlns="" xmlns:a16="http://schemas.microsoft.com/office/drawing/2014/main" id="{CB878F04-8FC1-4866-93E3-E9F1865C9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349500"/>
            <a:ext cx="4608512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800080"/>
                </a:solidFill>
                <a:latin typeface="Times New Roman" panose="02020603050405020304" pitchFamily="18" charset="0"/>
              </a:rPr>
              <a:t>        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经微分时间段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</a:rPr>
              <a:t>d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后，蒸出的釜液量为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</a:rPr>
              <a:t>dW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。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     对易挥发组分在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</a:rPr>
              <a:t>d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时间内作物料衡算，有：</a:t>
            </a:r>
            <a:endParaRPr kumimoji="1" lang="zh-CN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66" name="Text Box 32">
            <a:extLst>
              <a:ext uri="{FF2B5EF4-FFF2-40B4-BE49-F238E27FC236}">
                <a16:creationId xmlns="" xmlns:a16="http://schemas.microsoft.com/office/drawing/2014/main" id="{325B7864-14D6-4689-8D27-78BF8134F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25538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（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）微分物料衡算式：</a:t>
            </a:r>
            <a:endParaRPr kumimoji="1" lang="zh-CN" altLang="en-US" sz="240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33">
            <a:extLst>
              <a:ext uri="{FF2B5EF4-FFF2-40B4-BE49-F238E27FC236}">
                <a16:creationId xmlns="" xmlns:a16="http://schemas.microsoft.com/office/drawing/2014/main" id="{3E81FED3-7273-43F5-ACD0-9A9A4B912EEE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5516563"/>
            <a:ext cx="3886200" cy="931862"/>
            <a:chOff x="1680" y="3552"/>
            <a:chExt cx="2448" cy="587"/>
          </a:xfrm>
        </p:grpSpPr>
        <p:graphicFrame>
          <p:nvGraphicFramePr>
            <p:cNvPr id="27674" name="Object 34">
              <a:extLst>
                <a:ext uri="{FF2B5EF4-FFF2-40B4-BE49-F238E27FC236}">
                  <a16:creationId xmlns="" xmlns:a16="http://schemas.microsoft.com/office/drawing/2014/main" id="{8BE111CE-D1C6-40E6-A69E-1C33BE120F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80" y="3744"/>
            <a:ext cx="1056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22" name="文档" r:id="rId22" imgW="794687" imgH="173201" progId="Word.Document.8">
                    <p:embed/>
                  </p:oleObj>
                </mc:Choice>
                <mc:Fallback>
                  <p:oleObj name="文档" r:id="rId22" imgW="794687" imgH="173201" progId="Word.Document.8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0" y="3744"/>
                          <a:ext cx="1056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75" name="Object 35">
              <a:extLst>
                <a:ext uri="{FF2B5EF4-FFF2-40B4-BE49-F238E27FC236}">
                  <a16:creationId xmlns="" xmlns:a16="http://schemas.microsoft.com/office/drawing/2014/main" id="{0DFD18AB-79AD-4AAB-9480-E5CAB796F03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88" y="3552"/>
            <a:ext cx="1440" cy="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23" name="公式" r:id="rId24" imgW="1054100" imgH="431800" progId="Equation.3">
                    <p:embed/>
                  </p:oleObj>
                </mc:Choice>
                <mc:Fallback>
                  <p:oleObj name="公式" r:id="rId24" imgW="1054100" imgH="431800" progId="Equation.3">
                    <p:embed/>
                    <p:pic>
                      <p:nvPicPr>
                        <p:cNvPr id="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8" y="3552"/>
                          <a:ext cx="1440" cy="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36">
            <a:extLst>
              <a:ext uri="{FF2B5EF4-FFF2-40B4-BE49-F238E27FC236}">
                <a16:creationId xmlns="" xmlns:a16="http://schemas.microsoft.com/office/drawing/2014/main" id="{C56D2F8A-092C-433F-9220-9E95A4A813B9}"/>
              </a:ext>
            </a:extLst>
          </p:cNvPr>
          <p:cNvGrpSpPr>
            <a:grpSpLocks/>
          </p:cNvGrpSpPr>
          <p:nvPr/>
        </p:nvGrpSpPr>
        <p:grpSpPr bwMode="auto">
          <a:xfrm>
            <a:off x="6084888" y="4797425"/>
            <a:ext cx="685800" cy="1676400"/>
            <a:chOff x="3456" y="672"/>
            <a:chExt cx="720" cy="1200"/>
          </a:xfrm>
        </p:grpSpPr>
        <p:sp>
          <p:nvSpPr>
            <p:cNvPr id="27672" name="AutoShape 37">
              <a:extLst>
                <a:ext uri="{FF2B5EF4-FFF2-40B4-BE49-F238E27FC236}">
                  <a16:creationId xmlns="" xmlns:a16="http://schemas.microsoft.com/office/drawing/2014/main" id="{54FF9FAF-5A03-4001-AD15-8E0389117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672"/>
              <a:ext cx="336" cy="1200"/>
            </a:xfrm>
            <a:prstGeom prst="rightBrace">
              <a:avLst>
                <a:gd name="adj1" fmla="val 29762"/>
                <a:gd name="adj2" fmla="val 50000"/>
              </a:avLst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27673" name="AutoShape 38">
              <a:extLst>
                <a:ext uri="{FF2B5EF4-FFF2-40B4-BE49-F238E27FC236}">
                  <a16:creationId xmlns="" xmlns:a16="http://schemas.microsoft.com/office/drawing/2014/main" id="{4E2D3B2E-CD66-4A86-8BDA-4E0C969C3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200"/>
              <a:ext cx="240" cy="192"/>
            </a:xfrm>
            <a:prstGeom prst="rightArrow">
              <a:avLst>
                <a:gd name="adj1" fmla="val 50000"/>
                <a:gd name="adj2" fmla="val 312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graphicFrame>
        <p:nvGraphicFramePr>
          <p:cNvPr id="383015" name="Object 39">
            <a:extLst>
              <a:ext uri="{FF2B5EF4-FFF2-40B4-BE49-F238E27FC236}">
                <a16:creationId xmlns="" xmlns:a16="http://schemas.microsoft.com/office/drawing/2014/main" id="{074EABB9-CC7F-413F-A7A2-C97E874D929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300788" y="3235325"/>
          <a:ext cx="576262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24" name="公式" r:id="rId26" imgW="291973" imgH="190417" progId="Equation.3">
                  <p:embed/>
                </p:oleObj>
              </mc:Choice>
              <mc:Fallback>
                <p:oleObj name="公式" r:id="rId26" imgW="291973" imgH="190417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3235325"/>
                        <a:ext cx="576262" cy="3190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3017" name="Object 41">
            <a:extLst>
              <a:ext uri="{FF2B5EF4-FFF2-40B4-BE49-F238E27FC236}">
                <a16:creationId xmlns="" xmlns:a16="http://schemas.microsoft.com/office/drawing/2014/main" id="{88D5E383-2CA4-4A50-9CD8-466C17836E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0788" y="2492375"/>
          <a:ext cx="720725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25" name="公式" r:id="rId28" imgW="368300" imgH="190500" progId="Equation.3">
                  <p:embed/>
                </p:oleObj>
              </mc:Choice>
              <mc:Fallback>
                <p:oleObj name="公式" r:id="rId28" imgW="368300" imgH="190500" progId="Equation.3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2492375"/>
                        <a:ext cx="720725" cy="37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3018" name="Rectangle 42">
            <a:extLst>
              <a:ext uri="{FF2B5EF4-FFF2-40B4-BE49-F238E27FC236}">
                <a16:creationId xmlns="" xmlns:a16="http://schemas.microsoft.com/office/drawing/2014/main" id="{740A4A86-2598-4E7A-8493-C49F0CDB8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557338"/>
            <a:ext cx="4537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800080"/>
                </a:solidFill>
                <a:latin typeface="Times New Roman" panose="02020603050405020304" pitchFamily="18" charset="0"/>
              </a:rPr>
              <a:t>    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设某一时刻釜液量为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</a:rPr>
              <a:t>W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，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kmol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，组成为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，与之平衡的汽相组成为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</a:rPr>
              <a:t>y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。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="" xmlns:a16="http://schemas.microsoft.com/office/drawing/2014/main" id="{F9B5E20E-E7F4-4669-97C2-8AED467A0C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65"/>
    </mc:Choice>
    <mc:Fallback xmlns="">
      <p:transition spd="slow" advTm="4916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8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8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383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83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8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38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38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38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383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83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383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83003" grpId="0" animBg="1"/>
      <p:bldP spid="383004" grpId="0" animBg="1"/>
      <p:bldP spid="383006" grpId="0" animBg="1"/>
      <p:bldP spid="383007" grpId="0" build="p" autoUpdateAnimBg="0"/>
      <p:bldP spid="3830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75A1404-EA70-4835-9D36-4E8408F8E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990F9-ABAC-41AC-82A2-722B02F9182D}" type="slidenum">
              <a:rPr lang="zh-CN" altLang="en-US" smtClean="0"/>
              <a:pPr>
                <a:defRPr/>
              </a:pPr>
              <a:t>5</a:t>
            </a:fld>
            <a:endParaRPr lang="en-US" altLang="zh-CN"/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C59D38D3-C919-4B67-909B-D0E3425080E6}"/>
              </a:ext>
            </a:extLst>
          </p:cNvPr>
          <p:cNvSpPr txBox="1"/>
          <p:nvPr/>
        </p:nvSpPr>
        <p:spPr>
          <a:xfrm>
            <a:off x="1007604" y="2060848"/>
            <a:ext cx="7128792" cy="2190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/>
              <a:t>苯</a:t>
            </a:r>
            <a:r>
              <a:rPr lang="en-US" altLang="zh-CN" sz="2400" dirty="0"/>
              <a:t>-</a:t>
            </a:r>
            <a:r>
              <a:rPr lang="zh-CN" altLang="en-US" sz="2400" dirty="0"/>
              <a:t>甲苯溶液的初浓度</a:t>
            </a:r>
            <a:r>
              <a:rPr lang="en-US" altLang="zh-CN" sz="2400" dirty="0"/>
              <a:t>x</a:t>
            </a:r>
            <a:r>
              <a:rPr lang="en-US" altLang="zh-CN" sz="1400" dirty="0"/>
              <a:t>1</a:t>
            </a:r>
            <a:r>
              <a:rPr lang="en-US" altLang="zh-CN" sz="2400" dirty="0"/>
              <a:t>=0.4</a:t>
            </a:r>
            <a:r>
              <a:rPr lang="zh-CN" altLang="en-US" sz="2400" dirty="0"/>
              <a:t>，共</a:t>
            </a:r>
            <a:r>
              <a:rPr lang="en-US" altLang="zh-CN" sz="2400" dirty="0"/>
              <a:t>10kmol, </a:t>
            </a:r>
            <a:r>
              <a:rPr lang="zh-CN" altLang="en-US" sz="2400" dirty="0"/>
              <a:t>在</a:t>
            </a:r>
            <a:r>
              <a:rPr lang="en-US" altLang="zh-CN" sz="2400" dirty="0"/>
              <a:t>1atm</a:t>
            </a:r>
            <a:r>
              <a:rPr lang="zh-CN" altLang="en-US" sz="2400" dirty="0"/>
              <a:t>下进行简单蒸馏，到残液</a:t>
            </a:r>
            <a:r>
              <a:rPr lang="en-US" altLang="zh-CN" sz="2400" dirty="0"/>
              <a:t>x</a:t>
            </a:r>
            <a:r>
              <a:rPr lang="en-US" altLang="zh-CN" sz="1400" dirty="0"/>
              <a:t>2</a:t>
            </a:r>
            <a:r>
              <a:rPr lang="en-US" altLang="zh-CN" sz="2400" dirty="0"/>
              <a:t>=0.3</a:t>
            </a:r>
            <a:r>
              <a:rPr lang="zh-CN" altLang="en-US" sz="2400" dirty="0"/>
              <a:t>为止。求馏出液的量和浓度，以及釜内溶液沸点的变化。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69F3A3FC-B387-4028-9F15-FE0A8694798C}"/>
              </a:ext>
            </a:extLst>
          </p:cNvPr>
          <p:cNvSpPr txBox="1"/>
          <p:nvPr/>
        </p:nvSpPr>
        <p:spPr>
          <a:xfrm>
            <a:off x="827584" y="1484784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习题</a:t>
            </a:r>
            <a:r>
              <a:rPr lang="en-US" altLang="zh-CN" sz="2800" dirty="0"/>
              <a:t>1</a:t>
            </a:r>
            <a:r>
              <a:rPr lang="zh-CN" altLang="en-US" sz="2800" dirty="0"/>
              <a:t>：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BD172DF0-239C-4056-BBEE-15DFB81155FF}"/>
              </a:ext>
            </a:extLst>
          </p:cNvPr>
          <p:cNvSpPr txBox="1"/>
          <p:nvPr/>
        </p:nvSpPr>
        <p:spPr>
          <a:xfrm>
            <a:off x="1187624" y="5016647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提示：先解出</a:t>
            </a:r>
          </a:p>
        </p:txBody>
      </p:sp>
      <p:graphicFrame>
        <p:nvGraphicFramePr>
          <p:cNvPr id="8" name="Object 29">
            <a:extLst>
              <a:ext uri="{FF2B5EF4-FFF2-40B4-BE49-F238E27FC236}">
                <a16:creationId xmlns="" xmlns:a16="http://schemas.microsoft.com/office/drawing/2014/main" id="{E4E908D8-8BF0-4E3A-B4D0-B3B2777F9B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955818"/>
              </p:ext>
            </p:extLst>
          </p:nvPr>
        </p:nvGraphicFramePr>
        <p:xfrm>
          <a:off x="2843808" y="4770010"/>
          <a:ext cx="2232025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70" name="公式" r:id="rId3" imgW="1129810" imgH="431613" progId="Equation.3">
                  <p:embed/>
                </p:oleObj>
              </mc:Choice>
              <mc:Fallback>
                <p:oleObj name="公式" r:id="rId3" imgW="1129810" imgH="431613" progId="Equation.3">
                  <p:embed/>
                  <p:pic>
                    <p:nvPicPr>
                      <p:cNvPr id="383005" name="Object 29">
                        <a:extLst>
                          <a:ext uri="{FF2B5EF4-FFF2-40B4-BE49-F238E27FC236}">
                            <a16:creationId xmlns="" xmlns:a16="http://schemas.microsoft.com/office/drawing/2014/main" id="{9173E520-1F50-46DB-ABC4-78F14FF461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4770010"/>
                        <a:ext cx="2232025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2812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|1.6|10.3"/>
</p:tagLst>
</file>

<file path=ppt/theme/theme1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11592</TotalTime>
  <Words>217</Words>
  <Application>Microsoft Macintosh PowerPoint</Application>
  <PresentationFormat>Présentation à l'écran (4:3)</PresentationFormat>
  <Paragraphs>70</Paragraphs>
  <Slides>5</Slides>
  <Notes>1</Notes>
  <HiddenSlides>0</HiddenSlides>
  <MMClips>4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Watermark</vt:lpstr>
      <vt:lpstr>公式</vt:lpstr>
      <vt:lpstr>图片</vt:lpstr>
      <vt:lpstr>文档</vt:lpstr>
      <vt:lpstr>Présentation PowerPoint</vt:lpstr>
      <vt:lpstr>第三节  蒸馏方式</vt:lpstr>
      <vt:lpstr>一、简单蒸馏</vt:lpstr>
      <vt:lpstr>一、简单蒸馏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86158</dc:creator>
  <cp:lastModifiedBy>dominique pareau</cp:lastModifiedBy>
  <cp:revision>1314</cp:revision>
  <dcterms:created xsi:type="dcterms:W3CDTF">1601-01-01T00:00:00Z</dcterms:created>
  <dcterms:modified xsi:type="dcterms:W3CDTF">2020-03-27T09:27:48Z</dcterms:modified>
</cp:coreProperties>
</file>