
<file path=[Content_Types].xml><?xml version="1.0" encoding="utf-8"?>
<Types xmlns="http://schemas.openxmlformats.org/package/2006/content-types">
  <Default Extension="xml" ContentType="application/xml"/>
  <Default Extension="wmf" ContentType="image/x-wmf"/>
  <Default Extension="png" ContentType="image/png"/>
  <Default Extension="jpeg" ContentType="image/jpeg"/>
  <Default Extension="rels" ContentType="application/vnd.openxmlformats-package.relationships+xml"/>
  <Default Extension="emf" ContentType="image/x-emf"/>
  <Default Extension="vml" ContentType="application/vnd.openxmlformats-officedocument.vmlDrawing"/>
  <Default Extension="m4a" ContentType="audio/unknown"/>
  <Default Extension="bin" ContentType="application/vnd.openxmlformats-officedocument.presentationml.printerSettings"/>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2"/>
  </p:notesMasterIdLst>
  <p:sldIdLst>
    <p:sldId id="519" r:id="rId2"/>
    <p:sldId id="520" r:id="rId3"/>
    <p:sldId id="647" r:id="rId4"/>
    <p:sldId id="648" r:id="rId5"/>
    <p:sldId id="521" r:id="rId6"/>
    <p:sldId id="522" r:id="rId7"/>
    <p:sldId id="523" r:id="rId8"/>
    <p:sldId id="525" r:id="rId9"/>
    <p:sldId id="527" r:id="rId10"/>
    <p:sldId id="526" r:id="rId1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modifyVerifier cryptProviderType="rsaFull" cryptAlgorithmClass="hash" cryptAlgorithmType="typeAny" cryptAlgorithmSid="4" spinCount="100000" saltData="nbVaACzVsQeVRvMsKsp4qQ==" hashData="1xO4nQDOPDJWgPs3sDndpfZMAR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666699"/>
    <a:srgbClr val="FF9900"/>
    <a:srgbClr val="69158F"/>
    <a:srgbClr val="FF6600"/>
    <a:srgbClr val="0080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701" autoAdjust="0"/>
  </p:normalViewPr>
  <p:slideViewPr>
    <p:cSldViewPr>
      <p:cViewPr varScale="1">
        <p:scale>
          <a:sx n="77" d="100"/>
          <a:sy n="77" d="100"/>
        </p:scale>
        <p:origin x="-188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 Id="rId2" Type="http://schemas.openxmlformats.org/officeDocument/2006/relationships/image" Target="../media/image2.wmf"/><Relationship Id="rId3"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wmf"/><Relationship Id="rId4" Type="http://schemas.openxmlformats.org/officeDocument/2006/relationships/image" Target="../media/image1.wmf"/><Relationship Id="rId5" Type="http://schemas.openxmlformats.org/officeDocument/2006/relationships/image" Target="../media/image8.wmf"/><Relationship Id="rId6" Type="http://schemas.openxmlformats.org/officeDocument/2006/relationships/image" Target="../media/image2.wmf"/><Relationship Id="rId7" Type="http://schemas.openxmlformats.org/officeDocument/2006/relationships/image" Target="../media/image9.wmf"/><Relationship Id="rId8" Type="http://schemas.openxmlformats.org/officeDocument/2006/relationships/image" Target="../media/image10.wmf"/><Relationship Id="rId9" Type="http://schemas.openxmlformats.org/officeDocument/2006/relationships/image" Target="../media/image11.wmf"/><Relationship Id="rId10" Type="http://schemas.openxmlformats.org/officeDocument/2006/relationships/image" Target="../media/image12.wmf"/><Relationship Id="rId1" Type="http://schemas.openxmlformats.org/officeDocument/2006/relationships/image" Target="../media/image5.wmf"/><Relationship Id="rId2"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Relationship Id="rId2"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 Id="rId2" Type="http://schemas.openxmlformats.org/officeDocument/2006/relationships/image" Target="../media/image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6.wmf"/><Relationship Id="rId4" Type="http://schemas.openxmlformats.org/officeDocument/2006/relationships/image" Target="../media/image17.wmf"/><Relationship Id="rId5" Type="http://schemas.openxmlformats.org/officeDocument/2006/relationships/image" Target="../media/image18.wmf"/><Relationship Id="rId6" Type="http://schemas.openxmlformats.org/officeDocument/2006/relationships/image" Target="../media/image19.wmf"/><Relationship Id="rId7" Type="http://schemas.openxmlformats.org/officeDocument/2006/relationships/image" Target="../media/image20.wmf"/><Relationship Id="rId8" Type="http://schemas.openxmlformats.org/officeDocument/2006/relationships/image" Target="../media/image21.emf"/><Relationship Id="rId9" Type="http://schemas.openxmlformats.org/officeDocument/2006/relationships/image" Target="../media/image22.wmf"/><Relationship Id="rId10" Type="http://schemas.openxmlformats.org/officeDocument/2006/relationships/image" Target="../media/image23.wmf"/><Relationship Id="rId1" Type="http://schemas.openxmlformats.org/officeDocument/2006/relationships/image" Target="../media/image14.wmf"/><Relationship Id="rId2" Type="http://schemas.openxmlformats.org/officeDocument/2006/relationships/image" Target="../media/image1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4.wmf"/><Relationship Id="rId2" Type="http://schemas.openxmlformats.org/officeDocument/2006/relationships/image" Target="../media/image2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wmf"/><Relationship Id="rId2" Type="http://schemas.openxmlformats.org/officeDocument/2006/relationships/image" Target="../media/image2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6.wmf"/><Relationship Id="rId2" Type="http://schemas.openxmlformats.org/officeDocument/2006/relationships/image" Target="../media/image27.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0.wmf"/><Relationship Id="rId4" Type="http://schemas.openxmlformats.org/officeDocument/2006/relationships/image" Target="../media/image31.wmf"/><Relationship Id="rId5" Type="http://schemas.openxmlformats.org/officeDocument/2006/relationships/image" Target="../media/image32.wmf"/><Relationship Id="rId1" Type="http://schemas.openxmlformats.org/officeDocument/2006/relationships/image" Target="../media/image28.wmf"/><Relationship Id="rId2"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 xmlns:a16="http://schemas.microsoft.com/office/drawing/2014/main" id="{0A71053A-9C08-4AAE-B31F-59FDCC68AEB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zh-CN" altLang="en-US"/>
          </a:p>
        </p:txBody>
      </p:sp>
      <p:sp>
        <p:nvSpPr>
          <p:cNvPr id="11267" name="Rectangle 3">
            <a:extLst>
              <a:ext uri="{FF2B5EF4-FFF2-40B4-BE49-F238E27FC236}">
                <a16:creationId xmlns="" xmlns:a16="http://schemas.microsoft.com/office/drawing/2014/main" id="{CEF79F48-4185-46A4-A76C-0829ADC8A72B}"/>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endParaRPr lang="en-US" altLang="zh-CN"/>
          </a:p>
        </p:txBody>
      </p:sp>
      <p:sp>
        <p:nvSpPr>
          <p:cNvPr id="3076" name="Rectangle 4">
            <a:extLst>
              <a:ext uri="{FF2B5EF4-FFF2-40B4-BE49-F238E27FC236}">
                <a16:creationId xmlns="" xmlns:a16="http://schemas.microsoft.com/office/drawing/2014/main" id="{B2B6841B-5850-45FA-A9E4-C6273448367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5">
            <a:extLst>
              <a:ext uri="{FF2B5EF4-FFF2-40B4-BE49-F238E27FC236}">
                <a16:creationId xmlns="" xmlns:a16="http://schemas.microsoft.com/office/drawing/2014/main" id="{EF279AC5-1235-4E46-A4E8-4AAE8E11AB8B}"/>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1270" name="Rectangle 6">
            <a:extLst>
              <a:ext uri="{FF2B5EF4-FFF2-40B4-BE49-F238E27FC236}">
                <a16:creationId xmlns="" xmlns:a16="http://schemas.microsoft.com/office/drawing/2014/main" id="{D033722E-5C94-4795-B3BD-7E9E5776DC26}"/>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en-US" altLang="zh-CN"/>
          </a:p>
        </p:txBody>
      </p:sp>
      <p:sp>
        <p:nvSpPr>
          <p:cNvPr id="11271" name="Rectangle 7">
            <a:extLst>
              <a:ext uri="{FF2B5EF4-FFF2-40B4-BE49-F238E27FC236}">
                <a16:creationId xmlns="" xmlns:a16="http://schemas.microsoft.com/office/drawing/2014/main" id="{8A5FDBBC-DDE9-4A8D-A3F9-7809EB042439}"/>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vl1pPr>
          </a:lstStyle>
          <a:p>
            <a:pPr>
              <a:defRPr/>
            </a:pPr>
            <a:fld id="{4900BBC7-D09B-4671-A892-DDA28A487BBE}" type="slidenum">
              <a:rPr lang="zh-CN" altLang="en-US"/>
              <a:pPr>
                <a:defRPr/>
              </a:pPr>
              <a:t>‹#›</a:t>
            </a:fld>
            <a:endParaRPr lang="en-US" altLang="zh-CN"/>
          </a:p>
        </p:txBody>
      </p:sp>
    </p:spTree>
    <p:extLst>
      <p:ext uri="{BB962C8B-B14F-4D97-AF65-F5344CB8AC3E}">
        <p14:creationId xmlns:p14="http://schemas.microsoft.com/office/powerpoint/2010/main" val="34483030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4" name="Group 2">
            <a:extLst>
              <a:ext uri="{FF2B5EF4-FFF2-40B4-BE49-F238E27FC236}">
                <a16:creationId xmlns="" xmlns:a16="http://schemas.microsoft.com/office/drawing/2014/main" id="{957D6910-EB7F-4006-97D9-F6D095948945}"/>
              </a:ext>
            </a:extLst>
          </p:cNvPr>
          <p:cNvGrpSpPr>
            <a:grpSpLocks/>
          </p:cNvGrpSpPr>
          <p:nvPr/>
        </p:nvGrpSpPr>
        <p:grpSpPr bwMode="auto">
          <a:xfrm>
            <a:off x="1658938" y="1600200"/>
            <a:ext cx="6837362" cy="3200400"/>
            <a:chOff x="1045" y="1008"/>
            <a:chExt cx="4307" cy="2016"/>
          </a:xfrm>
        </p:grpSpPr>
        <p:sp>
          <p:nvSpPr>
            <p:cNvPr id="5" name="Oval 3">
              <a:extLst>
                <a:ext uri="{FF2B5EF4-FFF2-40B4-BE49-F238E27FC236}">
                  <a16:creationId xmlns="" xmlns:a16="http://schemas.microsoft.com/office/drawing/2014/main" id="{10681A94-C7E3-465A-8ECC-D149931E0F0B}"/>
                </a:ext>
              </a:extLst>
            </p:cNvPr>
            <p:cNvSpPr>
              <a:spLocks noChangeArrowheads="1"/>
            </p:cNvSpPr>
            <p:nvPr/>
          </p:nvSpPr>
          <p:spPr bwMode="hidden">
            <a:xfrm flipH="1">
              <a:off x="4392" y="1008"/>
              <a:ext cx="960" cy="96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400">
                <a:latin typeface="Times New Roman" panose="02020603050405020304" pitchFamily="18" charset="0"/>
              </a:endParaRPr>
            </a:p>
          </p:txBody>
        </p:sp>
        <p:sp>
          <p:nvSpPr>
            <p:cNvPr id="6" name="Oval 4">
              <a:extLst>
                <a:ext uri="{FF2B5EF4-FFF2-40B4-BE49-F238E27FC236}">
                  <a16:creationId xmlns="" xmlns:a16="http://schemas.microsoft.com/office/drawing/2014/main" id="{B2782CBB-52A5-4B57-B107-91B851454831}"/>
                </a:ext>
              </a:extLst>
            </p:cNvPr>
            <p:cNvSpPr>
              <a:spLocks noChangeArrowheads="1"/>
            </p:cNvSpPr>
            <p:nvPr/>
          </p:nvSpPr>
          <p:spPr bwMode="hidden">
            <a:xfrm flipH="1">
              <a:off x="3264" y="1008"/>
              <a:ext cx="960" cy="96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400">
                <a:latin typeface="Times New Roman" panose="02020603050405020304" pitchFamily="18" charset="0"/>
              </a:endParaRPr>
            </a:p>
          </p:txBody>
        </p:sp>
        <p:sp>
          <p:nvSpPr>
            <p:cNvPr id="7" name="Oval 5">
              <a:extLst>
                <a:ext uri="{FF2B5EF4-FFF2-40B4-BE49-F238E27FC236}">
                  <a16:creationId xmlns="" xmlns:a16="http://schemas.microsoft.com/office/drawing/2014/main" id="{5CB0DFED-C93C-4E79-893C-5810521D3470}"/>
                </a:ext>
              </a:extLst>
            </p:cNvPr>
            <p:cNvSpPr>
              <a:spLocks noChangeArrowheads="1"/>
            </p:cNvSpPr>
            <p:nvPr/>
          </p:nvSpPr>
          <p:spPr bwMode="hidden">
            <a:xfrm flipH="1">
              <a:off x="2136" y="1008"/>
              <a:ext cx="960" cy="96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400">
                <a:latin typeface="Times New Roman" panose="02020603050405020304" pitchFamily="18" charset="0"/>
              </a:endParaRPr>
            </a:p>
          </p:txBody>
        </p:sp>
        <p:sp>
          <p:nvSpPr>
            <p:cNvPr id="8" name="Oval 6">
              <a:extLst>
                <a:ext uri="{FF2B5EF4-FFF2-40B4-BE49-F238E27FC236}">
                  <a16:creationId xmlns="" xmlns:a16="http://schemas.microsoft.com/office/drawing/2014/main" id="{1ADAD5C9-D70B-49DE-BE14-292350BAF08F}"/>
                </a:ext>
              </a:extLst>
            </p:cNvPr>
            <p:cNvSpPr>
              <a:spLocks noChangeArrowheads="1"/>
            </p:cNvSpPr>
            <p:nvPr/>
          </p:nvSpPr>
          <p:spPr bwMode="hidden">
            <a:xfrm flipH="1">
              <a:off x="2136" y="2064"/>
              <a:ext cx="960" cy="960"/>
            </a:xfrm>
            <a:prstGeom prst="ellipse">
              <a:avLst/>
            </a:prstGeom>
            <a:solidFill>
              <a:schemeClr val="accent2"/>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400">
                <a:latin typeface="Times New Roman" panose="02020603050405020304" pitchFamily="18" charset="0"/>
              </a:endParaRPr>
            </a:p>
          </p:txBody>
        </p:sp>
        <p:sp>
          <p:nvSpPr>
            <p:cNvPr id="9" name="Oval 7">
              <a:extLst>
                <a:ext uri="{FF2B5EF4-FFF2-40B4-BE49-F238E27FC236}">
                  <a16:creationId xmlns="" xmlns:a16="http://schemas.microsoft.com/office/drawing/2014/main" id="{CFFE2F53-64EC-4F11-ABC6-8D7003782953}"/>
                </a:ext>
              </a:extLst>
            </p:cNvPr>
            <p:cNvSpPr>
              <a:spLocks noChangeArrowheads="1"/>
            </p:cNvSpPr>
            <p:nvPr/>
          </p:nvSpPr>
          <p:spPr bwMode="hidden">
            <a:xfrm flipH="1">
              <a:off x="1045" y="2064"/>
              <a:ext cx="960" cy="96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400">
                <a:latin typeface="Times New Roman" panose="02020603050405020304" pitchFamily="18" charset="0"/>
              </a:endParaRPr>
            </a:p>
          </p:txBody>
        </p:sp>
        <p:sp>
          <p:nvSpPr>
            <p:cNvPr id="10" name="Oval 8">
              <a:extLst>
                <a:ext uri="{FF2B5EF4-FFF2-40B4-BE49-F238E27FC236}">
                  <a16:creationId xmlns="" xmlns:a16="http://schemas.microsoft.com/office/drawing/2014/main" id="{A0853720-3107-4FAA-979E-CF78CEDA1AC0}"/>
                </a:ext>
              </a:extLst>
            </p:cNvPr>
            <p:cNvSpPr>
              <a:spLocks noChangeArrowheads="1"/>
            </p:cNvSpPr>
            <p:nvPr/>
          </p:nvSpPr>
          <p:spPr bwMode="hidden">
            <a:xfrm flipH="1">
              <a:off x="4392" y="2064"/>
              <a:ext cx="960" cy="96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400">
                <a:latin typeface="Times New Roman" panose="02020603050405020304" pitchFamily="18" charset="0"/>
              </a:endParaRPr>
            </a:p>
          </p:txBody>
        </p:sp>
      </p:grpSp>
      <p:sp>
        <p:nvSpPr>
          <p:cNvPr id="541708" name="Rectangle 12"/>
          <p:cNvSpPr>
            <a:spLocks noGrp="1" noChangeArrowheads="1"/>
          </p:cNvSpPr>
          <p:nvPr>
            <p:ph type="ctrTitle"/>
          </p:nvPr>
        </p:nvSpPr>
        <p:spPr>
          <a:xfrm>
            <a:off x="685800" y="1219200"/>
            <a:ext cx="7772400" cy="1933575"/>
          </a:xfrm>
        </p:spPr>
        <p:txBody>
          <a:bodyPr anchor="b"/>
          <a:lstStyle>
            <a:lvl1pPr algn="r">
              <a:defRPr sz="4400"/>
            </a:lvl1pPr>
          </a:lstStyle>
          <a:p>
            <a:r>
              <a:rPr lang="zh-CN" altLang="en-US"/>
              <a:t>单击此处编辑母版标题样式</a:t>
            </a:r>
          </a:p>
        </p:txBody>
      </p:sp>
      <p:sp>
        <p:nvSpPr>
          <p:cNvPr id="541709" name="Rectangle 13"/>
          <p:cNvSpPr>
            <a:spLocks noGrp="1" noChangeArrowheads="1"/>
          </p:cNvSpPr>
          <p:nvPr>
            <p:ph type="subTitle" idx="1"/>
          </p:nvPr>
        </p:nvSpPr>
        <p:spPr>
          <a:xfrm>
            <a:off x="2057400" y="3505200"/>
            <a:ext cx="6400800" cy="1752600"/>
          </a:xfrm>
        </p:spPr>
        <p:txBody>
          <a:bodyPr/>
          <a:lstStyle>
            <a:lvl1pPr marL="0" indent="0" algn="r">
              <a:buFont typeface="Wingdings" pitchFamily="2" charset="2"/>
              <a:buNone/>
              <a:defRPr/>
            </a:lvl1pPr>
          </a:lstStyle>
          <a:p>
            <a:r>
              <a:rPr lang="zh-CN" altLang="en-US"/>
              <a:t>单击此处编辑母版副标题样式</a:t>
            </a:r>
          </a:p>
        </p:txBody>
      </p:sp>
      <p:sp>
        <p:nvSpPr>
          <p:cNvPr id="11" name="Rectangle 9">
            <a:extLst>
              <a:ext uri="{FF2B5EF4-FFF2-40B4-BE49-F238E27FC236}">
                <a16:creationId xmlns="" xmlns:a16="http://schemas.microsoft.com/office/drawing/2014/main" id="{29556CF8-4059-4857-A872-4AE8632822C5}"/>
              </a:ext>
            </a:extLst>
          </p:cNvPr>
          <p:cNvSpPr>
            <a:spLocks noGrp="1" noChangeArrowheads="1"/>
          </p:cNvSpPr>
          <p:nvPr>
            <p:ph type="dt" sz="half" idx="10"/>
          </p:nvPr>
        </p:nvSpPr>
        <p:spPr/>
        <p:txBody>
          <a:bodyPr/>
          <a:lstStyle>
            <a:lvl1pPr>
              <a:defRPr/>
            </a:lvl1pPr>
          </a:lstStyle>
          <a:p>
            <a:pPr>
              <a:defRPr/>
            </a:pPr>
            <a:endParaRPr lang="en-US" altLang="zh-CN"/>
          </a:p>
        </p:txBody>
      </p:sp>
      <p:sp>
        <p:nvSpPr>
          <p:cNvPr id="12" name="Rectangle 10">
            <a:extLst>
              <a:ext uri="{FF2B5EF4-FFF2-40B4-BE49-F238E27FC236}">
                <a16:creationId xmlns="" xmlns:a16="http://schemas.microsoft.com/office/drawing/2014/main" id="{EE91CEF0-0F37-45E1-B8E7-5A9CC6D4DF01}"/>
              </a:ext>
            </a:extLst>
          </p:cNvPr>
          <p:cNvSpPr>
            <a:spLocks noGrp="1" noChangeArrowheads="1"/>
          </p:cNvSpPr>
          <p:nvPr>
            <p:ph type="ftr" sz="quarter" idx="11"/>
          </p:nvPr>
        </p:nvSpPr>
        <p:spPr/>
        <p:txBody>
          <a:bodyPr/>
          <a:lstStyle>
            <a:lvl1pPr>
              <a:defRPr/>
            </a:lvl1pPr>
          </a:lstStyle>
          <a:p>
            <a:pPr>
              <a:defRPr/>
            </a:pPr>
            <a:endParaRPr lang="en-US" altLang="zh-CN"/>
          </a:p>
        </p:txBody>
      </p:sp>
      <p:sp>
        <p:nvSpPr>
          <p:cNvPr id="13" name="Rectangle 11">
            <a:extLst>
              <a:ext uri="{FF2B5EF4-FFF2-40B4-BE49-F238E27FC236}">
                <a16:creationId xmlns="" xmlns:a16="http://schemas.microsoft.com/office/drawing/2014/main" id="{07A2B9B0-E078-4824-B917-BAEA5FB77331}"/>
              </a:ext>
            </a:extLst>
          </p:cNvPr>
          <p:cNvSpPr>
            <a:spLocks noGrp="1" noChangeArrowheads="1"/>
          </p:cNvSpPr>
          <p:nvPr>
            <p:ph type="sldNum" sz="quarter" idx="12"/>
          </p:nvPr>
        </p:nvSpPr>
        <p:spPr/>
        <p:txBody>
          <a:bodyPr/>
          <a:lstStyle>
            <a:lvl1pPr>
              <a:defRPr smtClean="0"/>
            </a:lvl1pPr>
          </a:lstStyle>
          <a:p>
            <a:pPr>
              <a:defRPr/>
            </a:pPr>
            <a:fld id="{EF3AC997-BA14-4DD3-9C0E-9CF57303DC54}" type="slidenum">
              <a:rPr lang="zh-CN" altLang="en-US"/>
              <a:pPr>
                <a:defRPr/>
              </a:pPr>
              <a:t>‹#›</a:t>
            </a:fld>
            <a:endParaRPr lang="en-US" altLang="zh-CN"/>
          </a:p>
        </p:txBody>
      </p:sp>
    </p:spTree>
    <p:extLst>
      <p:ext uri="{BB962C8B-B14F-4D97-AF65-F5344CB8AC3E}">
        <p14:creationId xmlns:p14="http://schemas.microsoft.com/office/powerpoint/2010/main" val="3392486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9">
            <a:extLst>
              <a:ext uri="{FF2B5EF4-FFF2-40B4-BE49-F238E27FC236}">
                <a16:creationId xmlns="" xmlns:a16="http://schemas.microsoft.com/office/drawing/2014/main" id="{DA954098-3F91-4370-BC45-4122DEF0B9DE}"/>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0">
            <a:extLst>
              <a:ext uri="{FF2B5EF4-FFF2-40B4-BE49-F238E27FC236}">
                <a16:creationId xmlns="" xmlns:a16="http://schemas.microsoft.com/office/drawing/2014/main" id="{960B9C0F-85D6-4249-B93C-B0F7274B35EE}"/>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1">
            <a:extLst>
              <a:ext uri="{FF2B5EF4-FFF2-40B4-BE49-F238E27FC236}">
                <a16:creationId xmlns="" xmlns:a16="http://schemas.microsoft.com/office/drawing/2014/main" id="{21B271A3-D10E-458D-9FD2-410C5542A734}"/>
              </a:ext>
            </a:extLst>
          </p:cNvPr>
          <p:cNvSpPr>
            <a:spLocks noGrp="1" noChangeArrowheads="1"/>
          </p:cNvSpPr>
          <p:nvPr>
            <p:ph type="sldNum" sz="quarter" idx="12"/>
          </p:nvPr>
        </p:nvSpPr>
        <p:spPr>
          <a:ln/>
        </p:spPr>
        <p:txBody>
          <a:bodyPr/>
          <a:lstStyle>
            <a:lvl1pPr>
              <a:defRPr/>
            </a:lvl1pPr>
          </a:lstStyle>
          <a:p>
            <a:pPr>
              <a:defRPr/>
            </a:pPr>
            <a:fld id="{9491BDE0-F8CD-47A0-B43F-D9650BA5A4B0}" type="slidenum">
              <a:rPr lang="zh-CN" altLang="en-US"/>
              <a:pPr>
                <a:defRPr/>
              </a:pPr>
              <a:t>‹#›</a:t>
            </a:fld>
            <a:endParaRPr lang="en-US" altLang="zh-CN"/>
          </a:p>
        </p:txBody>
      </p:sp>
    </p:spTree>
    <p:extLst>
      <p:ext uri="{BB962C8B-B14F-4D97-AF65-F5344CB8AC3E}">
        <p14:creationId xmlns:p14="http://schemas.microsoft.com/office/powerpoint/2010/main" val="1542889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628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628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9">
            <a:extLst>
              <a:ext uri="{FF2B5EF4-FFF2-40B4-BE49-F238E27FC236}">
                <a16:creationId xmlns="" xmlns:a16="http://schemas.microsoft.com/office/drawing/2014/main" id="{8BE79B07-6067-4522-B4E5-85DC0CFDDB57}"/>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0">
            <a:extLst>
              <a:ext uri="{FF2B5EF4-FFF2-40B4-BE49-F238E27FC236}">
                <a16:creationId xmlns="" xmlns:a16="http://schemas.microsoft.com/office/drawing/2014/main" id="{CA643884-C4FA-453F-BADB-996C9DA33F5F}"/>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1">
            <a:extLst>
              <a:ext uri="{FF2B5EF4-FFF2-40B4-BE49-F238E27FC236}">
                <a16:creationId xmlns="" xmlns:a16="http://schemas.microsoft.com/office/drawing/2014/main" id="{05201466-F4F1-49F3-8A13-7D0A1A38CA85}"/>
              </a:ext>
            </a:extLst>
          </p:cNvPr>
          <p:cNvSpPr>
            <a:spLocks noGrp="1" noChangeArrowheads="1"/>
          </p:cNvSpPr>
          <p:nvPr>
            <p:ph type="sldNum" sz="quarter" idx="12"/>
          </p:nvPr>
        </p:nvSpPr>
        <p:spPr>
          <a:ln/>
        </p:spPr>
        <p:txBody>
          <a:bodyPr/>
          <a:lstStyle>
            <a:lvl1pPr>
              <a:defRPr/>
            </a:lvl1pPr>
          </a:lstStyle>
          <a:p>
            <a:pPr>
              <a:defRPr/>
            </a:pPr>
            <a:fld id="{FE7DFD6C-92FA-48CC-853A-23CB314B7B3C}" type="slidenum">
              <a:rPr lang="zh-CN" altLang="en-US"/>
              <a:pPr>
                <a:defRPr/>
              </a:pPr>
              <a:t>‹#›</a:t>
            </a:fld>
            <a:endParaRPr lang="en-US" altLang="zh-CN"/>
          </a:p>
        </p:txBody>
      </p:sp>
    </p:spTree>
    <p:extLst>
      <p:ext uri="{BB962C8B-B14F-4D97-AF65-F5344CB8AC3E}">
        <p14:creationId xmlns:p14="http://schemas.microsoft.com/office/powerpoint/2010/main" val="3442024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628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Rectangle 9">
            <a:extLst>
              <a:ext uri="{FF2B5EF4-FFF2-40B4-BE49-F238E27FC236}">
                <a16:creationId xmlns="" xmlns:a16="http://schemas.microsoft.com/office/drawing/2014/main" id="{D1ADE351-FC13-4C54-BC35-8206D2496C30}"/>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10">
            <a:extLst>
              <a:ext uri="{FF2B5EF4-FFF2-40B4-BE49-F238E27FC236}">
                <a16:creationId xmlns="" xmlns:a16="http://schemas.microsoft.com/office/drawing/2014/main" id="{6BC8C6C4-6683-422C-A525-81BE1D032786}"/>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11">
            <a:extLst>
              <a:ext uri="{FF2B5EF4-FFF2-40B4-BE49-F238E27FC236}">
                <a16:creationId xmlns="" xmlns:a16="http://schemas.microsoft.com/office/drawing/2014/main" id="{537F3AB0-B324-43FB-8719-55F2B8E6BADA}"/>
              </a:ext>
            </a:extLst>
          </p:cNvPr>
          <p:cNvSpPr>
            <a:spLocks noGrp="1" noChangeArrowheads="1"/>
          </p:cNvSpPr>
          <p:nvPr>
            <p:ph type="sldNum" sz="quarter" idx="12"/>
          </p:nvPr>
        </p:nvSpPr>
        <p:spPr>
          <a:ln/>
        </p:spPr>
        <p:txBody>
          <a:bodyPr/>
          <a:lstStyle>
            <a:lvl1pPr>
              <a:defRPr/>
            </a:lvl1pPr>
          </a:lstStyle>
          <a:p>
            <a:pPr>
              <a:defRPr/>
            </a:pPr>
            <a:fld id="{0C6E5ABF-1A3C-48BC-8C3A-AE7B38410D58}" type="slidenum">
              <a:rPr lang="zh-CN" altLang="en-US"/>
              <a:pPr>
                <a:defRPr/>
              </a:pPr>
              <a:t>‹#›</a:t>
            </a:fld>
            <a:endParaRPr lang="en-US" altLang="zh-CN"/>
          </a:p>
        </p:txBody>
      </p:sp>
    </p:spTree>
    <p:extLst>
      <p:ext uri="{BB962C8B-B14F-4D97-AF65-F5344CB8AC3E}">
        <p14:creationId xmlns:p14="http://schemas.microsoft.com/office/powerpoint/2010/main" val="579617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9">
            <a:extLst>
              <a:ext uri="{FF2B5EF4-FFF2-40B4-BE49-F238E27FC236}">
                <a16:creationId xmlns="" xmlns:a16="http://schemas.microsoft.com/office/drawing/2014/main" id="{11C7E348-24F5-443E-BF10-0F9B16689DC8}"/>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0">
            <a:extLst>
              <a:ext uri="{FF2B5EF4-FFF2-40B4-BE49-F238E27FC236}">
                <a16:creationId xmlns="" xmlns:a16="http://schemas.microsoft.com/office/drawing/2014/main" id="{FF533D61-CA85-41C7-B1E3-2FF1D9656312}"/>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1">
            <a:extLst>
              <a:ext uri="{FF2B5EF4-FFF2-40B4-BE49-F238E27FC236}">
                <a16:creationId xmlns="" xmlns:a16="http://schemas.microsoft.com/office/drawing/2014/main" id="{3E9025B0-D07A-4C01-9145-3E8C8E80EFF0}"/>
              </a:ext>
            </a:extLst>
          </p:cNvPr>
          <p:cNvSpPr>
            <a:spLocks noGrp="1" noChangeArrowheads="1"/>
          </p:cNvSpPr>
          <p:nvPr>
            <p:ph type="sldNum" sz="quarter" idx="12"/>
          </p:nvPr>
        </p:nvSpPr>
        <p:spPr>
          <a:ln/>
        </p:spPr>
        <p:txBody>
          <a:bodyPr/>
          <a:lstStyle>
            <a:lvl1pPr>
              <a:defRPr/>
            </a:lvl1pPr>
          </a:lstStyle>
          <a:p>
            <a:pPr>
              <a:defRPr/>
            </a:pPr>
            <a:fld id="{D4E990F9-ABAC-41AC-82A2-722B02F9182D}" type="slidenum">
              <a:rPr lang="zh-CN" altLang="en-US"/>
              <a:pPr>
                <a:defRPr/>
              </a:pPr>
              <a:t>‹#›</a:t>
            </a:fld>
            <a:endParaRPr lang="en-US" altLang="zh-CN"/>
          </a:p>
        </p:txBody>
      </p:sp>
    </p:spTree>
    <p:extLst>
      <p:ext uri="{BB962C8B-B14F-4D97-AF65-F5344CB8AC3E}">
        <p14:creationId xmlns:p14="http://schemas.microsoft.com/office/powerpoint/2010/main" val="3533017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9">
            <a:extLst>
              <a:ext uri="{FF2B5EF4-FFF2-40B4-BE49-F238E27FC236}">
                <a16:creationId xmlns="" xmlns:a16="http://schemas.microsoft.com/office/drawing/2014/main" id="{D63C4131-D173-4EC9-AEB3-0DE06406A79C}"/>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0">
            <a:extLst>
              <a:ext uri="{FF2B5EF4-FFF2-40B4-BE49-F238E27FC236}">
                <a16:creationId xmlns="" xmlns:a16="http://schemas.microsoft.com/office/drawing/2014/main" id="{5AD4B5B9-ED0E-428C-8F7A-24530A83D3F3}"/>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1">
            <a:extLst>
              <a:ext uri="{FF2B5EF4-FFF2-40B4-BE49-F238E27FC236}">
                <a16:creationId xmlns="" xmlns:a16="http://schemas.microsoft.com/office/drawing/2014/main" id="{84B280EE-D530-4097-96CB-CA8A3AC2B0DC}"/>
              </a:ext>
            </a:extLst>
          </p:cNvPr>
          <p:cNvSpPr>
            <a:spLocks noGrp="1" noChangeArrowheads="1"/>
          </p:cNvSpPr>
          <p:nvPr>
            <p:ph type="sldNum" sz="quarter" idx="12"/>
          </p:nvPr>
        </p:nvSpPr>
        <p:spPr>
          <a:ln/>
        </p:spPr>
        <p:txBody>
          <a:bodyPr/>
          <a:lstStyle>
            <a:lvl1pPr>
              <a:defRPr/>
            </a:lvl1pPr>
          </a:lstStyle>
          <a:p>
            <a:pPr>
              <a:defRPr/>
            </a:pPr>
            <a:fld id="{20663B95-7EF8-472D-9A01-BDD346AE2D76}" type="slidenum">
              <a:rPr lang="zh-CN" altLang="en-US"/>
              <a:pPr>
                <a:defRPr/>
              </a:pPr>
              <a:t>‹#›</a:t>
            </a:fld>
            <a:endParaRPr lang="en-US" altLang="zh-CN"/>
          </a:p>
        </p:txBody>
      </p:sp>
    </p:spTree>
    <p:extLst>
      <p:ext uri="{BB962C8B-B14F-4D97-AF65-F5344CB8AC3E}">
        <p14:creationId xmlns:p14="http://schemas.microsoft.com/office/powerpoint/2010/main" val="3164204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9">
            <a:extLst>
              <a:ext uri="{FF2B5EF4-FFF2-40B4-BE49-F238E27FC236}">
                <a16:creationId xmlns="" xmlns:a16="http://schemas.microsoft.com/office/drawing/2014/main" id="{5DB20434-12F1-4A22-8B33-D237B909D978}"/>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0">
            <a:extLst>
              <a:ext uri="{FF2B5EF4-FFF2-40B4-BE49-F238E27FC236}">
                <a16:creationId xmlns="" xmlns:a16="http://schemas.microsoft.com/office/drawing/2014/main" id="{A1F7CEF0-A0B0-4440-A7D8-718666B22DE7}"/>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1">
            <a:extLst>
              <a:ext uri="{FF2B5EF4-FFF2-40B4-BE49-F238E27FC236}">
                <a16:creationId xmlns="" xmlns:a16="http://schemas.microsoft.com/office/drawing/2014/main" id="{761E675C-372C-49FE-991C-CB0D9712E96F}"/>
              </a:ext>
            </a:extLst>
          </p:cNvPr>
          <p:cNvSpPr>
            <a:spLocks noGrp="1" noChangeArrowheads="1"/>
          </p:cNvSpPr>
          <p:nvPr>
            <p:ph type="sldNum" sz="quarter" idx="12"/>
          </p:nvPr>
        </p:nvSpPr>
        <p:spPr>
          <a:ln/>
        </p:spPr>
        <p:txBody>
          <a:bodyPr/>
          <a:lstStyle>
            <a:lvl1pPr>
              <a:defRPr/>
            </a:lvl1pPr>
          </a:lstStyle>
          <a:p>
            <a:pPr>
              <a:defRPr/>
            </a:pPr>
            <a:fld id="{F56A5894-34CE-4D89-B777-658C3B206650}" type="slidenum">
              <a:rPr lang="zh-CN" altLang="en-US"/>
              <a:pPr>
                <a:defRPr/>
              </a:pPr>
              <a:t>‹#›</a:t>
            </a:fld>
            <a:endParaRPr lang="en-US" altLang="zh-CN"/>
          </a:p>
        </p:txBody>
      </p:sp>
    </p:spTree>
    <p:extLst>
      <p:ext uri="{BB962C8B-B14F-4D97-AF65-F5344CB8AC3E}">
        <p14:creationId xmlns:p14="http://schemas.microsoft.com/office/powerpoint/2010/main" val="3893242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9">
            <a:extLst>
              <a:ext uri="{FF2B5EF4-FFF2-40B4-BE49-F238E27FC236}">
                <a16:creationId xmlns="" xmlns:a16="http://schemas.microsoft.com/office/drawing/2014/main" id="{3C6021F3-A0F7-4C27-BF99-CB8849DFCC29}"/>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10">
            <a:extLst>
              <a:ext uri="{FF2B5EF4-FFF2-40B4-BE49-F238E27FC236}">
                <a16:creationId xmlns="" xmlns:a16="http://schemas.microsoft.com/office/drawing/2014/main" id="{DE621763-A168-4DBD-98B8-D909344A33A8}"/>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11">
            <a:extLst>
              <a:ext uri="{FF2B5EF4-FFF2-40B4-BE49-F238E27FC236}">
                <a16:creationId xmlns="" xmlns:a16="http://schemas.microsoft.com/office/drawing/2014/main" id="{3005D2C0-90FC-4C5F-8D00-743A210A0654}"/>
              </a:ext>
            </a:extLst>
          </p:cNvPr>
          <p:cNvSpPr>
            <a:spLocks noGrp="1" noChangeArrowheads="1"/>
          </p:cNvSpPr>
          <p:nvPr>
            <p:ph type="sldNum" sz="quarter" idx="12"/>
          </p:nvPr>
        </p:nvSpPr>
        <p:spPr>
          <a:ln/>
        </p:spPr>
        <p:txBody>
          <a:bodyPr/>
          <a:lstStyle>
            <a:lvl1pPr>
              <a:defRPr/>
            </a:lvl1pPr>
          </a:lstStyle>
          <a:p>
            <a:pPr>
              <a:defRPr/>
            </a:pPr>
            <a:fld id="{CE153207-B8A7-45B6-AD38-243DDCE9D9EE}" type="slidenum">
              <a:rPr lang="zh-CN" altLang="en-US"/>
              <a:pPr>
                <a:defRPr/>
              </a:pPr>
              <a:t>‹#›</a:t>
            </a:fld>
            <a:endParaRPr lang="en-US" altLang="zh-CN"/>
          </a:p>
        </p:txBody>
      </p:sp>
    </p:spTree>
    <p:extLst>
      <p:ext uri="{BB962C8B-B14F-4D97-AF65-F5344CB8AC3E}">
        <p14:creationId xmlns:p14="http://schemas.microsoft.com/office/powerpoint/2010/main" val="4267562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9">
            <a:extLst>
              <a:ext uri="{FF2B5EF4-FFF2-40B4-BE49-F238E27FC236}">
                <a16:creationId xmlns="" xmlns:a16="http://schemas.microsoft.com/office/drawing/2014/main" id="{87D12E8B-8A69-4CC0-AF18-424AFAB51733}"/>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10">
            <a:extLst>
              <a:ext uri="{FF2B5EF4-FFF2-40B4-BE49-F238E27FC236}">
                <a16:creationId xmlns="" xmlns:a16="http://schemas.microsoft.com/office/drawing/2014/main" id="{ADE70D9C-6752-4661-9494-AC1CB07F9D17}"/>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11">
            <a:extLst>
              <a:ext uri="{FF2B5EF4-FFF2-40B4-BE49-F238E27FC236}">
                <a16:creationId xmlns="" xmlns:a16="http://schemas.microsoft.com/office/drawing/2014/main" id="{AED76BAD-F42D-4799-A98D-904F4B48CBCE}"/>
              </a:ext>
            </a:extLst>
          </p:cNvPr>
          <p:cNvSpPr>
            <a:spLocks noGrp="1" noChangeArrowheads="1"/>
          </p:cNvSpPr>
          <p:nvPr>
            <p:ph type="sldNum" sz="quarter" idx="12"/>
          </p:nvPr>
        </p:nvSpPr>
        <p:spPr>
          <a:ln/>
        </p:spPr>
        <p:txBody>
          <a:bodyPr/>
          <a:lstStyle>
            <a:lvl1pPr>
              <a:defRPr/>
            </a:lvl1pPr>
          </a:lstStyle>
          <a:p>
            <a:pPr>
              <a:defRPr/>
            </a:pPr>
            <a:fld id="{D3CB24EA-66A8-4C33-ACAA-0AB97F1EC087}" type="slidenum">
              <a:rPr lang="zh-CN" altLang="en-US"/>
              <a:pPr>
                <a:defRPr/>
              </a:pPr>
              <a:t>‹#›</a:t>
            </a:fld>
            <a:endParaRPr lang="en-US" altLang="zh-CN"/>
          </a:p>
        </p:txBody>
      </p:sp>
    </p:spTree>
    <p:extLst>
      <p:ext uri="{BB962C8B-B14F-4D97-AF65-F5344CB8AC3E}">
        <p14:creationId xmlns:p14="http://schemas.microsoft.com/office/powerpoint/2010/main" val="1137370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9">
            <a:extLst>
              <a:ext uri="{FF2B5EF4-FFF2-40B4-BE49-F238E27FC236}">
                <a16:creationId xmlns="" xmlns:a16="http://schemas.microsoft.com/office/drawing/2014/main" id="{A841A03A-5607-4BAB-AC84-9A5B8F6FDF8E}"/>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10">
            <a:extLst>
              <a:ext uri="{FF2B5EF4-FFF2-40B4-BE49-F238E27FC236}">
                <a16:creationId xmlns="" xmlns:a16="http://schemas.microsoft.com/office/drawing/2014/main" id="{33122533-8E9E-40F5-8419-CC5D9138715F}"/>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11">
            <a:extLst>
              <a:ext uri="{FF2B5EF4-FFF2-40B4-BE49-F238E27FC236}">
                <a16:creationId xmlns="" xmlns:a16="http://schemas.microsoft.com/office/drawing/2014/main" id="{4A6959F8-C473-4AB2-A71A-7CA55DD9D20C}"/>
              </a:ext>
            </a:extLst>
          </p:cNvPr>
          <p:cNvSpPr>
            <a:spLocks noGrp="1" noChangeArrowheads="1"/>
          </p:cNvSpPr>
          <p:nvPr>
            <p:ph type="sldNum" sz="quarter" idx="12"/>
          </p:nvPr>
        </p:nvSpPr>
        <p:spPr>
          <a:ln/>
        </p:spPr>
        <p:txBody>
          <a:bodyPr/>
          <a:lstStyle>
            <a:lvl1pPr>
              <a:defRPr/>
            </a:lvl1pPr>
          </a:lstStyle>
          <a:p>
            <a:pPr>
              <a:defRPr/>
            </a:pPr>
            <a:fld id="{86CBD76C-C5FF-495A-95CA-C6D9C416ACD1}" type="slidenum">
              <a:rPr lang="zh-CN" altLang="en-US"/>
              <a:pPr>
                <a:defRPr/>
              </a:pPr>
              <a:t>‹#›</a:t>
            </a:fld>
            <a:endParaRPr lang="en-US" altLang="zh-CN"/>
          </a:p>
        </p:txBody>
      </p:sp>
    </p:spTree>
    <p:extLst>
      <p:ext uri="{BB962C8B-B14F-4D97-AF65-F5344CB8AC3E}">
        <p14:creationId xmlns:p14="http://schemas.microsoft.com/office/powerpoint/2010/main" val="1015657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9">
            <a:extLst>
              <a:ext uri="{FF2B5EF4-FFF2-40B4-BE49-F238E27FC236}">
                <a16:creationId xmlns="" xmlns:a16="http://schemas.microsoft.com/office/drawing/2014/main" id="{647CEF5B-59AA-41AB-9D17-1B692EC71D05}"/>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0">
            <a:extLst>
              <a:ext uri="{FF2B5EF4-FFF2-40B4-BE49-F238E27FC236}">
                <a16:creationId xmlns="" xmlns:a16="http://schemas.microsoft.com/office/drawing/2014/main" id="{CC1D119C-115E-48A3-A5D3-9386E821864A}"/>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1">
            <a:extLst>
              <a:ext uri="{FF2B5EF4-FFF2-40B4-BE49-F238E27FC236}">
                <a16:creationId xmlns="" xmlns:a16="http://schemas.microsoft.com/office/drawing/2014/main" id="{870BBAD5-7008-431A-8718-BDFCE17E497A}"/>
              </a:ext>
            </a:extLst>
          </p:cNvPr>
          <p:cNvSpPr>
            <a:spLocks noGrp="1" noChangeArrowheads="1"/>
          </p:cNvSpPr>
          <p:nvPr>
            <p:ph type="sldNum" sz="quarter" idx="12"/>
          </p:nvPr>
        </p:nvSpPr>
        <p:spPr>
          <a:ln/>
        </p:spPr>
        <p:txBody>
          <a:bodyPr/>
          <a:lstStyle>
            <a:lvl1pPr>
              <a:defRPr/>
            </a:lvl1pPr>
          </a:lstStyle>
          <a:p>
            <a:pPr>
              <a:defRPr/>
            </a:pPr>
            <a:fld id="{27E233AC-FE84-4839-AEE2-F6DD0FCCEBE2}" type="slidenum">
              <a:rPr lang="zh-CN" altLang="en-US"/>
              <a:pPr>
                <a:defRPr/>
              </a:pPr>
              <a:t>‹#›</a:t>
            </a:fld>
            <a:endParaRPr lang="en-US" altLang="zh-CN"/>
          </a:p>
        </p:txBody>
      </p:sp>
    </p:spTree>
    <p:extLst>
      <p:ext uri="{BB962C8B-B14F-4D97-AF65-F5344CB8AC3E}">
        <p14:creationId xmlns:p14="http://schemas.microsoft.com/office/powerpoint/2010/main" val="1919220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9">
            <a:extLst>
              <a:ext uri="{FF2B5EF4-FFF2-40B4-BE49-F238E27FC236}">
                <a16:creationId xmlns="" xmlns:a16="http://schemas.microsoft.com/office/drawing/2014/main" id="{EC201BE8-CBBE-4A19-9285-192CA5015D30}"/>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0">
            <a:extLst>
              <a:ext uri="{FF2B5EF4-FFF2-40B4-BE49-F238E27FC236}">
                <a16:creationId xmlns="" xmlns:a16="http://schemas.microsoft.com/office/drawing/2014/main" id="{88747266-F382-41D1-90B4-9E9DBAA82E21}"/>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1">
            <a:extLst>
              <a:ext uri="{FF2B5EF4-FFF2-40B4-BE49-F238E27FC236}">
                <a16:creationId xmlns="" xmlns:a16="http://schemas.microsoft.com/office/drawing/2014/main" id="{D22EE609-E9A1-4DAC-AF9B-85E52B00AC9D}"/>
              </a:ext>
            </a:extLst>
          </p:cNvPr>
          <p:cNvSpPr>
            <a:spLocks noGrp="1" noChangeArrowheads="1"/>
          </p:cNvSpPr>
          <p:nvPr>
            <p:ph type="sldNum" sz="quarter" idx="12"/>
          </p:nvPr>
        </p:nvSpPr>
        <p:spPr>
          <a:ln/>
        </p:spPr>
        <p:txBody>
          <a:bodyPr/>
          <a:lstStyle>
            <a:lvl1pPr>
              <a:defRPr/>
            </a:lvl1pPr>
          </a:lstStyle>
          <a:p>
            <a:pPr>
              <a:defRPr/>
            </a:pPr>
            <a:fld id="{1B0FA290-24DE-49D7-ABF2-2E87020E596D}" type="slidenum">
              <a:rPr lang="zh-CN" altLang="en-US"/>
              <a:pPr>
                <a:defRPr/>
              </a:pPr>
              <a:t>‹#›</a:t>
            </a:fld>
            <a:endParaRPr lang="en-US" altLang="zh-CN"/>
          </a:p>
        </p:txBody>
      </p:sp>
    </p:spTree>
    <p:extLst>
      <p:ext uri="{BB962C8B-B14F-4D97-AF65-F5344CB8AC3E}">
        <p14:creationId xmlns:p14="http://schemas.microsoft.com/office/powerpoint/2010/main" val="33376660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 xmlns:a16="http://schemas.microsoft.com/office/drawing/2014/main" id="{DD4EB0A9-F7E5-4E98-9D3A-068037562F3F}"/>
              </a:ext>
            </a:extLst>
          </p:cNvPr>
          <p:cNvGrpSpPr>
            <a:grpSpLocks/>
          </p:cNvGrpSpPr>
          <p:nvPr/>
        </p:nvGrpSpPr>
        <p:grpSpPr bwMode="auto">
          <a:xfrm>
            <a:off x="1071563" y="304800"/>
            <a:ext cx="7615237" cy="1106488"/>
            <a:chOff x="675" y="192"/>
            <a:chExt cx="4797" cy="697"/>
          </a:xfrm>
        </p:grpSpPr>
        <p:sp>
          <p:nvSpPr>
            <p:cNvPr id="1032" name="Oval 3">
              <a:extLst>
                <a:ext uri="{FF2B5EF4-FFF2-40B4-BE49-F238E27FC236}">
                  <a16:creationId xmlns="" xmlns:a16="http://schemas.microsoft.com/office/drawing/2014/main" id="{75B74B92-63CF-4218-9E26-4293127A5C2C}"/>
                </a:ext>
              </a:extLst>
            </p:cNvPr>
            <p:cNvSpPr>
              <a:spLocks noChangeArrowheads="1"/>
            </p:cNvSpPr>
            <p:nvPr/>
          </p:nvSpPr>
          <p:spPr bwMode="hidden">
            <a:xfrm flipH="1">
              <a:off x="3067" y="192"/>
              <a:ext cx="696" cy="696"/>
            </a:xfrm>
            <a:prstGeom prst="ellipse">
              <a:avLst/>
            </a:prstGeom>
            <a:solidFill>
              <a:schemeClr val="accent2"/>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400">
                <a:latin typeface="Times New Roman" panose="02020603050405020304" pitchFamily="18" charset="0"/>
              </a:endParaRPr>
            </a:p>
          </p:txBody>
        </p:sp>
        <p:sp>
          <p:nvSpPr>
            <p:cNvPr id="1033" name="Oval 4">
              <a:extLst>
                <a:ext uri="{FF2B5EF4-FFF2-40B4-BE49-F238E27FC236}">
                  <a16:creationId xmlns="" xmlns:a16="http://schemas.microsoft.com/office/drawing/2014/main" id="{3BA558FC-9D8E-4245-9C64-602C2600ADAC}"/>
                </a:ext>
              </a:extLst>
            </p:cNvPr>
            <p:cNvSpPr>
              <a:spLocks noChangeArrowheads="1"/>
            </p:cNvSpPr>
            <p:nvPr/>
          </p:nvSpPr>
          <p:spPr bwMode="hidden">
            <a:xfrm flipH="1">
              <a:off x="4777" y="192"/>
              <a:ext cx="695" cy="696"/>
            </a:xfrm>
            <a:prstGeom prst="ellipse">
              <a:avLst/>
            </a:prstGeom>
            <a:solidFill>
              <a:schemeClr val="accent2"/>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400">
                <a:latin typeface="Times New Roman" panose="02020603050405020304" pitchFamily="18" charset="0"/>
              </a:endParaRPr>
            </a:p>
          </p:txBody>
        </p:sp>
        <p:sp>
          <p:nvSpPr>
            <p:cNvPr id="1034" name="Oval 5">
              <a:extLst>
                <a:ext uri="{FF2B5EF4-FFF2-40B4-BE49-F238E27FC236}">
                  <a16:creationId xmlns="" xmlns:a16="http://schemas.microsoft.com/office/drawing/2014/main" id="{9A7575F0-A919-4910-8E74-03C626542096}"/>
                </a:ext>
              </a:extLst>
            </p:cNvPr>
            <p:cNvSpPr>
              <a:spLocks noChangeArrowheads="1"/>
            </p:cNvSpPr>
            <p:nvPr/>
          </p:nvSpPr>
          <p:spPr bwMode="hidden">
            <a:xfrm flipH="1">
              <a:off x="675" y="193"/>
              <a:ext cx="695" cy="696"/>
            </a:xfrm>
            <a:prstGeom prst="ellipse">
              <a:avLst/>
            </a:prstGeom>
            <a:solidFill>
              <a:schemeClr val="accent2"/>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400">
                <a:latin typeface="Times New Roman" panose="02020603050405020304" pitchFamily="18" charset="0"/>
              </a:endParaRPr>
            </a:p>
          </p:txBody>
        </p:sp>
        <p:sp>
          <p:nvSpPr>
            <p:cNvPr id="1035" name="Oval 6">
              <a:extLst>
                <a:ext uri="{FF2B5EF4-FFF2-40B4-BE49-F238E27FC236}">
                  <a16:creationId xmlns="" xmlns:a16="http://schemas.microsoft.com/office/drawing/2014/main" id="{938D1A33-1C4F-4A15-AA17-EDEE3EAAB1E5}"/>
                </a:ext>
              </a:extLst>
            </p:cNvPr>
            <p:cNvSpPr>
              <a:spLocks noChangeArrowheads="1"/>
            </p:cNvSpPr>
            <p:nvPr/>
          </p:nvSpPr>
          <p:spPr bwMode="hidden">
            <a:xfrm flipH="1">
              <a:off x="3984" y="192"/>
              <a:ext cx="695" cy="696"/>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400">
                <a:latin typeface="Times New Roman" panose="02020603050405020304" pitchFamily="18" charset="0"/>
              </a:endParaRPr>
            </a:p>
          </p:txBody>
        </p:sp>
        <p:sp>
          <p:nvSpPr>
            <p:cNvPr id="1036" name="Oval 7">
              <a:extLst>
                <a:ext uri="{FF2B5EF4-FFF2-40B4-BE49-F238E27FC236}">
                  <a16:creationId xmlns="" xmlns:a16="http://schemas.microsoft.com/office/drawing/2014/main" id="{5A842C42-BBD7-4974-AAFE-485B2436544A}"/>
                </a:ext>
              </a:extLst>
            </p:cNvPr>
            <p:cNvSpPr>
              <a:spLocks noChangeArrowheads="1"/>
            </p:cNvSpPr>
            <p:nvPr/>
          </p:nvSpPr>
          <p:spPr bwMode="hidden">
            <a:xfrm flipH="1">
              <a:off x="1486" y="192"/>
              <a:ext cx="695" cy="696"/>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400">
                <a:latin typeface="Times New Roman" panose="02020603050405020304" pitchFamily="18" charset="0"/>
              </a:endParaRPr>
            </a:p>
          </p:txBody>
        </p:sp>
      </p:grpSp>
      <p:sp>
        <p:nvSpPr>
          <p:cNvPr id="1027" name="Rectangle 8">
            <a:extLst>
              <a:ext uri="{FF2B5EF4-FFF2-40B4-BE49-F238E27FC236}">
                <a16:creationId xmlns="" xmlns:a16="http://schemas.microsoft.com/office/drawing/2014/main" id="{597214E2-34B2-4BD7-8315-44566DBBEC9A}"/>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40681" name="Rectangle 9">
            <a:extLst>
              <a:ext uri="{FF2B5EF4-FFF2-40B4-BE49-F238E27FC236}">
                <a16:creationId xmlns="" xmlns:a16="http://schemas.microsoft.com/office/drawing/2014/main" id="{253BBA36-11C6-4744-BA4E-4E29FF1721A4}"/>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defRPr>
            </a:lvl1pPr>
          </a:lstStyle>
          <a:p>
            <a:pPr>
              <a:defRPr/>
            </a:pPr>
            <a:endParaRPr lang="en-US" altLang="zh-CN"/>
          </a:p>
        </p:txBody>
      </p:sp>
      <p:sp>
        <p:nvSpPr>
          <p:cNvPr id="540682" name="Rectangle 10">
            <a:extLst>
              <a:ext uri="{FF2B5EF4-FFF2-40B4-BE49-F238E27FC236}">
                <a16:creationId xmlns="" xmlns:a16="http://schemas.microsoft.com/office/drawing/2014/main" id="{ADF513BB-CAEE-4F54-9D13-45815A33A6F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defRPr>
            </a:lvl1pPr>
          </a:lstStyle>
          <a:p>
            <a:pPr>
              <a:defRPr/>
            </a:pPr>
            <a:endParaRPr lang="en-US" altLang="zh-CN"/>
          </a:p>
        </p:txBody>
      </p:sp>
      <p:sp>
        <p:nvSpPr>
          <p:cNvPr id="540683" name="Rectangle 11">
            <a:extLst>
              <a:ext uri="{FF2B5EF4-FFF2-40B4-BE49-F238E27FC236}">
                <a16:creationId xmlns="" xmlns:a16="http://schemas.microsoft.com/office/drawing/2014/main" id="{78CBD38E-3895-4131-8D5D-80D3645A98B9}"/>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lvl1pPr>
          </a:lstStyle>
          <a:p>
            <a:pPr>
              <a:defRPr/>
            </a:pPr>
            <a:fld id="{F1F1E367-C845-4EE8-AF58-672D069B4284}" type="slidenum">
              <a:rPr lang="zh-CN" altLang="en-US"/>
              <a:pPr>
                <a:defRPr/>
              </a:pPr>
              <a:t>‹#›</a:t>
            </a:fld>
            <a:endParaRPr lang="en-US" altLang="zh-CN"/>
          </a:p>
        </p:txBody>
      </p:sp>
      <p:sp>
        <p:nvSpPr>
          <p:cNvPr id="1031" name="Rectangle 12">
            <a:extLst>
              <a:ext uri="{FF2B5EF4-FFF2-40B4-BE49-F238E27FC236}">
                <a16:creationId xmlns="" xmlns:a16="http://schemas.microsoft.com/office/drawing/2014/main" id="{0D3C7DD7-F8A4-410A-B5D2-F7CAA68D16D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Tree>
  </p:cSld>
  <p:clrMap bg1="lt1" tx1="dk1" bg2="lt2" tx2="dk2" accent1="accent1" accent2="accent2" accent3="accent3" accent4="accent4" accent5="accent5" accent6="accent6" hlink="hlink" folHlink="folHlink"/>
  <p:sldLayoutIdLst>
    <p:sldLayoutId id="2147483689"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hf hdr="0" ftr="0" dt="0"/>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ea typeface="宋体" pitchFamily="2" charset="-122"/>
        </a:defRPr>
      </a:lvl2pPr>
      <a:lvl3pPr algn="l" rtl="0" eaLnBrk="0" fontAlgn="base" hangingPunct="0">
        <a:spcBef>
          <a:spcPct val="0"/>
        </a:spcBef>
        <a:spcAft>
          <a:spcPct val="0"/>
        </a:spcAft>
        <a:defRPr sz="3800">
          <a:solidFill>
            <a:schemeClr val="tx2"/>
          </a:solidFill>
          <a:latin typeface="Arial" charset="0"/>
          <a:ea typeface="宋体" pitchFamily="2" charset="-122"/>
        </a:defRPr>
      </a:lvl3pPr>
      <a:lvl4pPr algn="l" rtl="0" eaLnBrk="0" fontAlgn="base" hangingPunct="0">
        <a:spcBef>
          <a:spcPct val="0"/>
        </a:spcBef>
        <a:spcAft>
          <a:spcPct val="0"/>
        </a:spcAft>
        <a:defRPr sz="3800">
          <a:solidFill>
            <a:schemeClr val="tx2"/>
          </a:solidFill>
          <a:latin typeface="Arial" charset="0"/>
          <a:ea typeface="宋体" pitchFamily="2" charset="-122"/>
        </a:defRPr>
      </a:lvl4pPr>
      <a:lvl5pPr algn="l" rtl="0" eaLnBrk="0" fontAlgn="base" hangingPunct="0">
        <a:spcBef>
          <a:spcPct val="0"/>
        </a:spcBef>
        <a:spcAft>
          <a:spcPct val="0"/>
        </a:spcAft>
        <a:defRPr sz="3800">
          <a:solidFill>
            <a:schemeClr val="tx2"/>
          </a:solidFill>
          <a:latin typeface="Arial" charset="0"/>
          <a:ea typeface="宋体" pitchFamily="2" charset="-122"/>
        </a:defRPr>
      </a:lvl5pPr>
      <a:lvl6pPr marL="457200" algn="l" rtl="0" fontAlgn="base">
        <a:spcBef>
          <a:spcPct val="0"/>
        </a:spcBef>
        <a:spcAft>
          <a:spcPct val="0"/>
        </a:spcAft>
        <a:defRPr sz="3800">
          <a:solidFill>
            <a:schemeClr val="tx2"/>
          </a:solidFill>
          <a:latin typeface="Arial" charset="0"/>
          <a:ea typeface="宋体" pitchFamily="2" charset="-122"/>
        </a:defRPr>
      </a:lvl6pPr>
      <a:lvl7pPr marL="914400" algn="l" rtl="0" fontAlgn="base">
        <a:spcBef>
          <a:spcPct val="0"/>
        </a:spcBef>
        <a:spcAft>
          <a:spcPct val="0"/>
        </a:spcAft>
        <a:defRPr sz="3800">
          <a:solidFill>
            <a:schemeClr val="tx2"/>
          </a:solidFill>
          <a:latin typeface="Arial" charset="0"/>
          <a:ea typeface="宋体" pitchFamily="2" charset="-122"/>
        </a:defRPr>
      </a:lvl7pPr>
      <a:lvl8pPr marL="1371600" algn="l" rtl="0" fontAlgn="base">
        <a:spcBef>
          <a:spcPct val="0"/>
        </a:spcBef>
        <a:spcAft>
          <a:spcPct val="0"/>
        </a:spcAft>
        <a:defRPr sz="3800">
          <a:solidFill>
            <a:schemeClr val="tx2"/>
          </a:solidFill>
          <a:latin typeface="Arial" charset="0"/>
          <a:ea typeface="宋体" pitchFamily="2" charset="-122"/>
        </a:defRPr>
      </a:lvl8pPr>
      <a:lvl9pPr marL="1828800" algn="l" rtl="0" fontAlgn="base">
        <a:spcBef>
          <a:spcPct val="0"/>
        </a:spcBef>
        <a:spcAft>
          <a:spcPct val="0"/>
        </a:spcAft>
        <a:defRPr sz="38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lr>
          <a:schemeClr val="accent1"/>
        </a:buClr>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700">
          <a:solidFill>
            <a:schemeClr val="tx1"/>
          </a:solidFill>
          <a:latin typeface="+mn-lt"/>
          <a:ea typeface="+mn-ea"/>
        </a:defRPr>
      </a:lvl2pPr>
      <a:lvl3pPr marL="1143000" indent="-228600" algn="l" rtl="0" eaLnBrk="0" fontAlgn="base" hangingPunct="0">
        <a:spcBef>
          <a:spcPct val="20000"/>
        </a:spcBef>
        <a:spcAft>
          <a:spcPct val="0"/>
        </a:spcAft>
        <a:buClr>
          <a:schemeClr val="accent1"/>
        </a:buClr>
        <a:buFont typeface="Wingdings" panose="05000000000000000000" pitchFamily="2" charset="2"/>
        <a:buChar char="l"/>
        <a:defRPr sz="2300">
          <a:solidFill>
            <a:schemeClr val="tx1"/>
          </a:solidFill>
          <a:latin typeface="+mn-lt"/>
          <a:ea typeface="+mn-ea"/>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3.wmf"/><Relationship Id="rId12" Type="http://schemas.openxmlformats.org/officeDocument/2006/relationships/image" Target="../media/image4.png"/><Relationship Id="rId1" Type="http://schemas.openxmlformats.org/officeDocument/2006/relationships/vmlDrawing" Target="../drawings/vmlDrawing1.vml"/><Relationship Id="rId2" Type="http://schemas.microsoft.com/office/2007/relationships/media" Target="../media/media1.m4a"/><Relationship Id="rId3" Type="http://schemas.openxmlformats.org/officeDocument/2006/relationships/audio" Target="../media/media1.m4a"/><Relationship Id="rId4" Type="http://schemas.openxmlformats.org/officeDocument/2006/relationships/slideLayout" Target="../slideLayouts/slideLayout2.xml"/><Relationship Id="rId5" Type="http://schemas.openxmlformats.org/officeDocument/2006/relationships/audio" Target="../media/audio1.wav"/><Relationship Id="rId6" Type="http://schemas.openxmlformats.org/officeDocument/2006/relationships/oleObject" Target="../embeddings/oleObject1.bin"/><Relationship Id="rId7" Type="http://schemas.openxmlformats.org/officeDocument/2006/relationships/image" Target="../media/image1.wmf"/><Relationship Id="rId8" Type="http://schemas.openxmlformats.org/officeDocument/2006/relationships/oleObject" Target="../embeddings/oleObject2.bin"/><Relationship Id="rId9" Type="http://schemas.openxmlformats.org/officeDocument/2006/relationships/image" Target="../media/image2.wmf"/><Relationship Id="rId10" Type="http://schemas.openxmlformats.org/officeDocument/2006/relationships/oleObject" Target="../embeddings/oleObject3.bin"/></Relationships>
</file>

<file path=ppt/slides/_rels/slide10.xml.rels><?xml version="1.0" encoding="UTF-8" standalone="yes"?>
<Relationships xmlns="http://schemas.openxmlformats.org/package/2006/relationships"><Relationship Id="rId11" Type="http://schemas.openxmlformats.org/officeDocument/2006/relationships/image" Target="../media/image30.wmf"/><Relationship Id="rId12" Type="http://schemas.openxmlformats.org/officeDocument/2006/relationships/oleObject" Target="../embeddings/oleObject41.bin"/><Relationship Id="rId13" Type="http://schemas.openxmlformats.org/officeDocument/2006/relationships/image" Target="../media/image31.wmf"/><Relationship Id="rId14" Type="http://schemas.openxmlformats.org/officeDocument/2006/relationships/oleObject" Target="../embeddings/oleObject42.bin"/><Relationship Id="rId15" Type="http://schemas.openxmlformats.org/officeDocument/2006/relationships/image" Target="../media/image32.wmf"/><Relationship Id="rId16" Type="http://schemas.openxmlformats.org/officeDocument/2006/relationships/oleObject" Target="../embeddings/oleObject43.bin"/><Relationship Id="rId17" Type="http://schemas.openxmlformats.org/officeDocument/2006/relationships/slide" Target="slide2.xml"/><Relationship Id="rId18" Type="http://schemas.openxmlformats.org/officeDocument/2006/relationships/image" Target="../media/image4.png"/><Relationship Id="rId1" Type="http://schemas.openxmlformats.org/officeDocument/2006/relationships/vmlDrawing" Target="../drawings/vmlDrawing9.vml"/><Relationship Id="rId2" Type="http://schemas.microsoft.com/office/2007/relationships/media" Target="../media/media8.m4a"/><Relationship Id="rId3" Type="http://schemas.openxmlformats.org/officeDocument/2006/relationships/audio" Target="../media/media8.m4a"/><Relationship Id="rId4" Type="http://schemas.openxmlformats.org/officeDocument/2006/relationships/slideLayout" Target="../slideLayouts/slideLayout2.xml"/><Relationship Id="rId5" Type="http://schemas.openxmlformats.org/officeDocument/2006/relationships/audio" Target="../media/audio1.wav"/><Relationship Id="rId6" Type="http://schemas.openxmlformats.org/officeDocument/2006/relationships/oleObject" Target="../embeddings/oleObject38.bin"/><Relationship Id="rId7" Type="http://schemas.openxmlformats.org/officeDocument/2006/relationships/image" Target="../media/image28.wmf"/><Relationship Id="rId8" Type="http://schemas.openxmlformats.org/officeDocument/2006/relationships/oleObject" Target="../embeddings/oleObject39.bin"/><Relationship Id="rId9" Type="http://schemas.openxmlformats.org/officeDocument/2006/relationships/image" Target="../media/image29.wmf"/><Relationship Id="rId10" Type="http://schemas.openxmlformats.org/officeDocument/2006/relationships/oleObject" Target="../embeddings/oleObject40.bin"/></Relationships>
</file>

<file path=ppt/slides/_rels/slide2.xml.rels><?xml version="1.0" encoding="UTF-8" standalone="yes"?>
<Relationships xmlns="http://schemas.openxmlformats.org/package/2006/relationships"><Relationship Id="rId9" Type="http://schemas.openxmlformats.org/officeDocument/2006/relationships/image" Target="../media/image6.wmf"/><Relationship Id="rId20" Type="http://schemas.openxmlformats.org/officeDocument/2006/relationships/oleObject" Target="../embeddings/oleObject11.bin"/><Relationship Id="rId21" Type="http://schemas.openxmlformats.org/officeDocument/2006/relationships/image" Target="../media/image10.wmf"/><Relationship Id="rId22" Type="http://schemas.openxmlformats.org/officeDocument/2006/relationships/oleObject" Target="../embeddings/oleObject12.bin"/><Relationship Id="rId23" Type="http://schemas.openxmlformats.org/officeDocument/2006/relationships/image" Target="../media/image11.wmf"/><Relationship Id="rId24" Type="http://schemas.openxmlformats.org/officeDocument/2006/relationships/oleObject" Target="../embeddings/oleObject13.bin"/><Relationship Id="rId25" Type="http://schemas.openxmlformats.org/officeDocument/2006/relationships/image" Target="../media/image12.wmf"/><Relationship Id="rId26" Type="http://schemas.openxmlformats.org/officeDocument/2006/relationships/image" Target="../media/image4.png"/><Relationship Id="rId10" Type="http://schemas.openxmlformats.org/officeDocument/2006/relationships/oleObject" Target="../embeddings/oleObject6.bin"/><Relationship Id="rId11" Type="http://schemas.openxmlformats.org/officeDocument/2006/relationships/image" Target="../media/image7.wmf"/><Relationship Id="rId12" Type="http://schemas.openxmlformats.org/officeDocument/2006/relationships/oleObject" Target="../embeddings/oleObject7.bin"/><Relationship Id="rId13" Type="http://schemas.openxmlformats.org/officeDocument/2006/relationships/image" Target="../media/image1.wmf"/><Relationship Id="rId14" Type="http://schemas.openxmlformats.org/officeDocument/2006/relationships/oleObject" Target="../embeddings/oleObject8.bin"/><Relationship Id="rId15" Type="http://schemas.openxmlformats.org/officeDocument/2006/relationships/image" Target="../media/image8.wmf"/><Relationship Id="rId16" Type="http://schemas.openxmlformats.org/officeDocument/2006/relationships/oleObject" Target="../embeddings/oleObject9.bin"/><Relationship Id="rId17" Type="http://schemas.openxmlformats.org/officeDocument/2006/relationships/image" Target="../media/image2.wmf"/><Relationship Id="rId18" Type="http://schemas.openxmlformats.org/officeDocument/2006/relationships/oleObject" Target="../embeddings/oleObject10.bin"/><Relationship Id="rId19" Type="http://schemas.openxmlformats.org/officeDocument/2006/relationships/image" Target="../media/image9.wmf"/><Relationship Id="rId1" Type="http://schemas.openxmlformats.org/officeDocument/2006/relationships/vmlDrawing" Target="../drawings/vmlDrawing2.vml"/><Relationship Id="rId2" Type="http://schemas.microsoft.com/office/2007/relationships/media" Target="../media/media2.m4a"/><Relationship Id="rId3" Type="http://schemas.openxmlformats.org/officeDocument/2006/relationships/audio" Target="../media/media2.m4a"/><Relationship Id="rId4" Type="http://schemas.openxmlformats.org/officeDocument/2006/relationships/slideLayout" Target="../slideLayouts/slideLayout2.xml"/><Relationship Id="rId5" Type="http://schemas.openxmlformats.org/officeDocument/2006/relationships/audio" Target="../media/audio1.wav"/><Relationship Id="rId6" Type="http://schemas.openxmlformats.org/officeDocument/2006/relationships/oleObject" Target="../embeddings/oleObject4.bin"/><Relationship Id="rId7" Type="http://schemas.openxmlformats.org/officeDocument/2006/relationships/image" Target="../media/image5.wmf"/><Relationship Id="rId8" Type="http://schemas.openxmlformats.org/officeDocument/2006/relationships/oleObject" Target="../embeddings/oleObject5.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image" Target="../media/image5.wmf"/><Relationship Id="rId5" Type="http://schemas.openxmlformats.org/officeDocument/2006/relationships/oleObject" Target="../embeddings/oleObject15.bin"/><Relationship Id="rId6" Type="http://schemas.openxmlformats.org/officeDocument/2006/relationships/image" Target="../media/image7.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3.m4a"/><Relationship Id="rId4" Type="http://schemas.openxmlformats.org/officeDocument/2006/relationships/slideLayout" Target="../slideLayouts/slideLayout2.xml"/><Relationship Id="rId5" Type="http://schemas.openxmlformats.org/officeDocument/2006/relationships/oleObject" Target="../embeddings/oleObject16.bin"/><Relationship Id="rId6" Type="http://schemas.openxmlformats.org/officeDocument/2006/relationships/image" Target="../media/image13.wmf"/><Relationship Id="rId7" Type="http://schemas.openxmlformats.org/officeDocument/2006/relationships/oleObject" Target="../embeddings/oleObject17.bin"/><Relationship Id="rId8" Type="http://schemas.openxmlformats.org/officeDocument/2006/relationships/image" Target="../media/image1.wmf"/><Relationship Id="rId9" Type="http://schemas.openxmlformats.org/officeDocument/2006/relationships/image" Target="../media/image4.png"/><Relationship Id="rId1" Type="http://schemas.openxmlformats.org/officeDocument/2006/relationships/vmlDrawing" Target="../drawings/vmlDrawing4.vml"/><Relationship Id="rId2" Type="http://schemas.microsoft.com/office/2007/relationships/media" Target="../media/media3.m4a"/></Relationships>
</file>

<file path=ppt/slides/_rels/slide6.xml.rels><?xml version="1.0" encoding="UTF-8" standalone="yes"?>
<Relationships xmlns="http://schemas.openxmlformats.org/package/2006/relationships"><Relationship Id="rId9" Type="http://schemas.openxmlformats.org/officeDocument/2006/relationships/image" Target="../media/image15.wmf"/><Relationship Id="rId20" Type="http://schemas.openxmlformats.org/officeDocument/2006/relationships/oleObject" Target="../embeddings/oleObject25.bin"/><Relationship Id="rId21" Type="http://schemas.openxmlformats.org/officeDocument/2006/relationships/image" Target="../media/image21.emf"/><Relationship Id="rId22" Type="http://schemas.openxmlformats.org/officeDocument/2006/relationships/oleObject" Target="../embeddings/oleObject26.bin"/><Relationship Id="rId23" Type="http://schemas.openxmlformats.org/officeDocument/2006/relationships/image" Target="../media/image22.wmf"/><Relationship Id="rId24" Type="http://schemas.openxmlformats.org/officeDocument/2006/relationships/oleObject" Target="../embeddings/oleObject27.bin"/><Relationship Id="rId25" Type="http://schemas.openxmlformats.org/officeDocument/2006/relationships/image" Target="../media/image23.wmf"/><Relationship Id="rId26" Type="http://schemas.openxmlformats.org/officeDocument/2006/relationships/image" Target="../media/image4.png"/><Relationship Id="rId10" Type="http://schemas.openxmlformats.org/officeDocument/2006/relationships/oleObject" Target="../embeddings/oleObject20.bin"/><Relationship Id="rId11" Type="http://schemas.openxmlformats.org/officeDocument/2006/relationships/image" Target="../media/image16.wmf"/><Relationship Id="rId12" Type="http://schemas.openxmlformats.org/officeDocument/2006/relationships/oleObject" Target="../embeddings/oleObject21.bin"/><Relationship Id="rId13" Type="http://schemas.openxmlformats.org/officeDocument/2006/relationships/image" Target="../media/image17.wmf"/><Relationship Id="rId14" Type="http://schemas.openxmlformats.org/officeDocument/2006/relationships/oleObject" Target="../embeddings/oleObject22.bin"/><Relationship Id="rId15" Type="http://schemas.openxmlformats.org/officeDocument/2006/relationships/image" Target="../media/image18.wmf"/><Relationship Id="rId16" Type="http://schemas.openxmlformats.org/officeDocument/2006/relationships/oleObject" Target="../embeddings/oleObject23.bin"/><Relationship Id="rId17" Type="http://schemas.openxmlformats.org/officeDocument/2006/relationships/image" Target="../media/image19.wmf"/><Relationship Id="rId18" Type="http://schemas.openxmlformats.org/officeDocument/2006/relationships/oleObject" Target="../embeddings/oleObject24.bin"/><Relationship Id="rId19" Type="http://schemas.openxmlformats.org/officeDocument/2006/relationships/image" Target="../media/image20.wmf"/><Relationship Id="rId1" Type="http://schemas.openxmlformats.org/officeDocument/2006/relationships/vmlDrawing" Target="../drawings/vmlDrawing5.vml"/><Relationship Id="rId2" Type="http://schemas.microsoft.com/office/2007/relationships/media" Target="../media/media4.m4a"/><Relationship Id="rId3" Type="http://schemas.openxmlformats.org/officeDocument/2006/relationships/audio" Target="../media/media4.m4a"/><Relationship Id="rId4" Type="http://schemas.openxmlformats.org/officeDocument/2006/relationships/slideLayout" Target="../slideLayouts/slideLayout4.xml"/><Relationship Id="rId5" Type="http://schemas.openxmlformats.org/officeDocument/2006/relationships/audio" Target="../media/audio1.wav"/><Relationship Id="rId6" Type="http://schemas.openxmlformats.org/officeDocument/2006/relationships/oleObject" Target="../embeddings/oleObject18.bin"/><Relationship Id="rId7" Type="http://schemas.openxmlformats.org/officeDocument/2006/relationships/image" Target="../media/image14.wmf"/><Relationship Id="rId8" Type="http://schemas.openxmlformats.org/officeDocument/2006/relationships/oleObject" Target="../embeddings/oleObject19.bin"/></Relationships>
</file>

<file path=ppt/slides/_rels/slide7.xml.rels><?xml version="1.0" encoding="UTF-8" standalone="yes"?>
<Relationships xmlns="http://schemas.openxmlformats.org/package/2006/relationships"><Relationship Id="rId11" Type="http://schemas.openxmlformats.org/officeDocument/2006/relationships/oleObject" Target="../embeddings/oleObject31.bin"/><Relationship Id="rId12" Type="http://schemas.openxmlformats.org/officeDocument/2006/relationships/oleObject" Target="../embeddings/oleObject32.bin"/><Relationship Id="rId13" Type="http://schemas.openxmlformats.org/officeDocument/2006/relationships/oleObject" Target="../embeddings/oleObject33.bin"/><Relationship Id="rId14" Type="http://schemas.openxmlformats.org/officeDocument/2006/relationships/image" Target="../media/image4.png"/><Relationship Id="rId1" Type="http://schemas.openxmlformats.org/officeDocument/2006/relationships/vmlDrawing" Target="../drawings/vmlDrawing6.vml"/><Relationship Id="rId2" Type="http://schemas.microsoft.com/office/2007/relationships/media" Target="../media/media5.m4a"/><Relationship Id="rId3" Type="http://schemas.openxmlformats.org/officeDocument/2006/relationships/audio" Target="../media/media5.m4a"/><Relationship Id="rId4" Type="http://schemas.openxmlformats.org/officeDocument/2006/relationships/slideLayout" Target="../slideLayouts/slideLayout2.xml"/><Relationship Id="rId5" Type="http://schemas.openxmlformats.org/officeDocument/2006/relationships/audio" Target="../media/audio1.wav"/><Relationship Id="rId6" Type="http://schemas.openxmlformats.org/officeDocument/2006/relationships/oleObject" Target="../embeddings/oleObject28.bin"/><Relationship Id="rId7" Type="http://schemas.openxmlformats.org/officeDocument/2006/relationships/image" Target="../media/image24.wmf"/><Relationship Id="rId8" Type="http://schemas.openxmlformats.org/officeDocument/2006/relationships/oleObject" Target="../embeddings/oleObject29.bin"/><Relationship Id="rId9" Type="http://schemas.openxmlformats.org/officeDocument/2006/relationships/image" Target="../media/image25.wmf"/><Relationship Id="rId10" Type="http://schemas.openxmlformats.org/officeDocument/2006/relationships/oleObject" Target="../embeddings/oleObject30.bin"/></Relationships>
</file>

<file path=ppt/slides/_rels/slide8.xml.rels><?xml version="1.0" encoding="UTF-8" standalone="yes"?>
<Relationships xmlns="http://schemas.openxmlformats.org/package/2006/relationships"><Relationship Id="rId3" Type="http://schemas.openxmlformats.org/officeDocument/2006/relationships/audio" Target="../media/media6.m4a"/><Relationship Id="rId4" Type="http://schemas.openxmlformats.org/officeDocument/2006/relationships/slideLayout" Target="../slideLayouts/slideLayout2.xml"/><Relationship Id="rId5" Type="http://schemas.openxmlformats.org/officeDocument/2006/relationships/audio" Target="../media/audio1.wav"/><Relationship Id="rId6" Type="http://schemas.openxmlformats.org/officeDocument/2006/relationships/oleObject" Target="../embeddings/oleObject34.bin"/><Relationship Id="rId7" Type="http://schemas.openxmlformats.org/officeDocument/2006/relationships/image" Target="../media/image26.wmf"/><Relationship Id="rId8" Type="http://schemas.openxmlformats.org/officeDocument/2006/relationships/oleObject" Target="../embeddings/oleObject35.bin"/><Relationship Id="rId9" Type="http://schemas.openxmlformats.org/officeDocument/2006/relationships/image" Target="../media/image27.wmf"/><Relationship Id="rId10" Type="http://schemas.openxmlformats.org/officeDocument/2006/relationships/image" Target="../media/image4.png"/><Relationship Id="rId1" Type="http://schemas.openxmlformats.org/officeDocument/2006/relationships/vmlDrawing" Target="../drawings/vmlDrawing7.vml"/><Relationship Id="rId2" Type="http://schemas.microsoft.com/office/2007/relationships/media" Target="../media/media6.m4a"/></Relationships>
</file>

<file path=ppt/slides/_rels/slide9.xml.rels><?xml version="1.0" encoding="UTF-8" standalone="yes"?>
<Relationships xmlns="http://schemas.openxmlformats.org/package/2006/relationships"><Relationship Id="rId3" Type="http://schemas.openxmlformats.org/officeDocument/2006/relationships/audio" Target="../media/media7.m4a"/><Relationship Id="rId4" Type="http://schemas.openxmlformats.org/officeDocument/2006/relationships/slideLayout" Target="../slideLayouts/slideLayout2.xml"/><Relationship Id="rId5" Type="http://schemas.openxmlformats.org/officeDocument/2006/relationships/oleObject" Target="../embeddings/oleObject36.bin"/><Relationship Id="rId6" Type="http://schemas.openxmlformats.org/officeDocument/2006/relationships/image" Target="../media/image26.wmf"/><Relationship Id="rId7" Type="http://schemas.openxmlformats.org/officeDocument/2006/relationships/oleObject" Target="../embeddings/oleObject37.bin"/><Relationship Id="rId8" Type="http://schemas.openxmlformats.org/officeDocument/2006/relationships/image" Target="../media/image27.wmf"/><Relationship Id="rId9" Type="http://schemas.openxmlformats.org/officeDocument/2006/relationships/image" Target="../media/image4.png"/><Relationship Id="rId1" Type="http://schemas.openxmlformats.org/officeDocument/2006/relationships/vmlDrawing" Target="../drawings/vmlDrawing8.vml"/><Relationship Id="rId2" Type="http://schemas.microsoft.com/office/2007/relationships/media" Target="../media/media7.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灯片编号占位符 5">
            <a:extLst>
              <a:ext uri="{FF2B5EF4-FFF2-40B4-BE49-F238E27FC236}">
                <a16:creationId xmlns="" xmlns:a16="http://schemas.microsoft.com/office/drawing/2014/main" id="{2CEF0F29-485D-48FA-B4D8-D1D6CEB9F2B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spcBef>
                <a:spcPct val="0"/>
              </a:spcBef>
              <a:buClrTx/>
              <a:buFontTx/>
              <a:buNone/>
            </a:pPr>
            <a:fld id="{AD2F62DB-10DE-4C5A-974A-04E9F21389F0}" type="slidenum">
              <a:rPr lang="zh-CN" altLang="en-US" sz="1000"/>
              <a:pPr>
                <a:spcBef>
                  <a:spcPct val="0"/>
                </a:spcBef>
                <a:buClrTx/>
                <a:buFontTx/>
                <a:buNone/>
              </a:pPr>
              <a:t>1</a:t>
            </a:fld>
            <a:endParaRPr lang="en-US" altLang="zh-CN" sz="1000"/>
          </a:p>
        </p:txBody>
      </p:sp>
      <p:sp>
        <p:nvSpPr>
          <p:cNvPr id="29699" name="Rectangle 2">
            <a:extLst>
              <a:ext uri="{FF2B5EF4-FFF2-40B4-BE49-F238E27FC236}">
                <a16:creationId xmlns="" xmlns:a16="http://schemas.microsoft.com/office/drawing/2014/main" id="{2DEF081B-410A-4A58-B63E-4DD3642A67B4}"/>
              </a:ext>
            </a:extLst>
          </p:cNvPr>
          <p:cNvSpPr>
            <a:spLocks noGrp="1" noChangeArrowheads="1"/>
          </p:cNvSpPr>
          <p:nvPr>
            <p:ph type="title"/>
          </p:nvPr>
        </p:nvSpPr>
        <p:spPr>
          <a:xfrm>
            <a:off x="468313" y="260350"/>
            <a:ext cx="8229600" cy="1143000"/>
          </a:xfrm>
        </p:spPr>
        <p:txBody>
          <a:bodyPr/>
          <a:lstStyle/>
          <a:p>
            <a:pPr eaLnBrk="1" hangingPunct="1"/>
            <a:r>
              <a:rPr kumimoji="1" lang="zh-CN" altLang="en-US" sz="2500">
                <a:solidFill>
                  <a:srgbClr val="3333FF"/>
                </a:solidFill>
              </a:rPr>
              <a:t>二、平衡蒸馏</a:t>
            </a:r>
          </a:p>
        </p:txBody>
      </p:sp>
      <p:graphicFrame>
        <p:nvGraphicFramePr>
          <p:cNvPr id="387077" name="Object 5">
            <a:extLst>
              <a:ext uri="{FF2B5EF4-FFF2-40B4-BE49-F238E27FC236}">
                <a16:creationId xmlns="" xmlns:a16="http://schemas.microsoft.com/office/drawing/2014/main" id="{7BE59E7E-0047-4D2A-92ED-881802251151}"/>
              </a:ext>
            </a:extLst>
          </p:cNvPr>
          <p:cNvGraphicFramePr>
            <a:graphicFrameLocks noChangeAspect="1"/>
          </p:cNvGraphicFramePr>
          <p:nvPr/>
        </p:nvGraphicFramePr>
        <p:xfrm>
          <a:off x="900113" y="3068638"/>
          <a:ext cx="3563937" cy="3232150"/>
        </p:xfrm>
        <a:graphic>
          <a:graphicData uri="http://schemas.openxmlformats.org/presentationml/2006/ole">
            <mc:AlternateContent xmlns:mc="http://schemas.openxmlformats.org/markup-compatibility/2006">
              <mc:Choice xmlns:v="urn:schemas-microsoft-com:vml" Requires="v">
                <p:oleObj spid="_x0000_s29945" name="图片" r:id="rId6" imgW="2016760" imgH="1828800" progId="Word.Picture.8">
                  <p:embed/>
                </p:oleObj>
              </mc:Choice>
              <mc:Fallback>
                <p:oleObj name="图片" r:id="rId6" imgW="2016760" imgH="1828800" progId="Word.Picture.8">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3068638"/>
                        <a:ext cx="3563937"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7078" name="Object 6">
            <a:extLst>
              <a:ext uri="{FF2B5EF4-FFF2-40B4-BE49-F238E27FC236}">
                <a16:creationId xmlns="" xmlns:a16="http://schemas.microsoft.com/office/drawing/2014/main" id="{067BFCA8-5C7C-43C5-9B33-EDC9047B5BE0}"/>
              </a:ext>
            </a:extLst>
          </p:cNvPr>
          <p:cNvGraphicFramePr>
            <a:graphicFrameLocks noChangeAspect="1"/>
          </p:cNvGraphicFramePr>
          <p:nvPr/>
        </p:nvGraphicFramePr>
        <p:xfrm>
          <a:off x="5003800" y="2565400"/>
          <a:ext cx="3441700" cy="3960813"/>
        </p:xfrm>
        <a:graphic>
          <a:graphicData uri="http://schemas.openxmlformats.org/presentationml/2006/ole">
            <mc:AlternateContent xmlns:mc="http://schemas.openxmlformats.org/markup-compatibility/2006">
              <mc:Choice xmlns:v="urn:schemas-microsoft-com:vml" Requires="v">
                <p:oleObj spid="_x0000_s29946" name="Picture2" r:id="rId8" imgW="2092960" imgH="2407920" progId="Word.Picture.8">
                  <p:embed/>
                </p:oleObj>
              </mc:Choice>
              <mc:Fallback>
                <p:oleObj name="Picture2" r:id="rId8" imgW="2092960" imgH="2407920" progId="Word.Picture.8">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3800" y="2565400"/>
                        <a:ext cx="3441700"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702" name="Object 7">
            <a:extLst>
              <a:ext uri="{FF2B5EF4-FFF2-40B4-BE49-F238E27FC236}">
                <a16:creationId xmlns="" xmlns:a16="http://schemas.microsoft.com/office/drawing/2014/main" id="{38DD96FA-3D4C-4F6C-91EC-BB4B93AC93D5}"/>
              </a:ext>
            </a:extLst>
          </p:cNvPr>
          <p:cNvGraphicFramePr>
            <a:graphicFrameLocks noChangeAspect="1"/>
          </p:cNvGraphicFramePr>
          <p:nvPr/>
        </p:nvGraphicFramePr>
        <p:xfrm>
          <a:off x="6659563" y="188913"/>
          <a:ext cx="1295400" cy="1270000"/>
        </p:xfrm>
        <a:graphic>
          <a:graphicData uri="http://schemas.openxmlformats.org/presentationml/2006/ole">
            <mc:AlternateContent xmlns:mc="http://schemas.openxmlformats.org/markup-compatibility/2006">
              <mc:Choice xmlns:v="urn:schemas-microsoft-com:vml" Requires="v">
                <p:oleObj spid="_x0000_s29947" name="公式" r:id="rId10" imgW="736280" imgH="723586" progId="Equation.3">
                  <p:embed/>
                </p:oleObj>
              </mc:Choice>
              <mc:Fallback>
                <p:oleObj name="公式" r:id="rId10" imgW="736280" imgH="723586" progId="Equation.3">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59563" y="188913"/>
                        <a:ext cx="1295400"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7081" name="Freeform 9">
            <a:extLst>
              <a:ext uri="{FF2B5EF4-FFF2-40B4-BE49-F238E27FC236}">
                <a16:creationId xmlns="" xmlns:a16="http://schemas.microsoft.com/office/drawing/2014/main" id="{CD750CDC-7388-45F3-B90B-13745DB9044C}"/>
              </a:ext>
            </a:extLst>
          </p:cNvPr>
          <p:cNvSpPr>
            <a:spLocks/>
          </p:cNvSpPr>
          <p:nvPr/>
        </p:nvSpPr>
        <p:spPr bwMode="auto">
          <a:xfrm>
            <a:off x="8027988" y="476250"/>
            <a:ext cx="381000" cy="457200"/>
          </a:xfrm>
          <a:custGeom>
            <a:avLst/>
            <a:gdLst>
              <a:gd name="T0" fmla="*/ 0 w 576"/>
              <a:gd name="T1" fmla="*/ 211015 h 416"/>
              <a:gd name="T2" fmla="*/ 127000 w 576"/>
              <a:gd name="T3" fmla="*/ 422031 h 416"/>
              <a:gd name="T4" fmla="*/ 381000 w 576"/>
              <a:gd name="T5" fmla="*/ 0 h 416"/>
              <a:gd name="T6" fmla="*/ 0 60000 65536"/>
              <a:gd name="T7" fmla="*/ 0 60000 65536"/>
              <a:gd name="T8" fmla="*/ 0 60000 65536"/>
              <a:gd name="T9" fmla="*/ 0 w 576"/>
              <a:gd name="T10" fmla="*/ 0 h 416"/>
              <a:gd name="T11" fmla="*/ 576 w 576"/>
              <a:gd name="T12" fmla="*/ 416 h 416"/>
            </a:gdLst>
            <a:ahLst/>
            <a:cxnLst>
              <a:cxn ang="T6">
                <a:pos x="T0" y="T1"/>
              </a:cxn>
              <a:cxn ang="T7">
                <a:pos x="T2" y="T3"/>
              </a:cxn>
              <a:cxn ang="T8">
                <a:pos x="T4" y="T5"/>
              </a:cxn>
            </a:cxnLst>
            <a:rect l="T9" t="T10" r="T11" b="T12"/>
            <a:pathLst>
              <a:path w="576" h="416">
                <a:moveTo>
                  <a:pt x="0" y="192"/>
                </a:moveTo>
                <a:cubicBezTo>
                  <a:pt x="48" y="304"/>
                  <a:pt x="96" y="416"/>
                  <a:pt x="192" y="384"/>
                </a:cubicBezTo>
                <a:cubicBezTo>
                  <a:pt x="288" y="352"/>
                  <a:pt x="512" y="64"/>
                  <a:pt x="576" y="0"/>
                </a:cubicBezTo>
              </a:path>
            </a:pathLst>
          </a:custGeom>
          <a:noFill/>
          <a:ln w="762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387083" name="Text Box 11">
            <a:extLst>
              <a:ext uri="{FF2B5EF4-FFF2-40B4-BE49-F238E27FC236}">
                <a16:creationId xmlns="" xmlns:a16="http://schemas.microsoft.com/office/drawing/2014/main" id="{63B2D293-226A-4119-A625-E1B825C4BE93}"/>
              </a:ext>
            </a:extLst>
          </p:cNvPr>
          <p:cNvSpPr txBox="1">
            <a:spLocks noChangeArrowheads="1"/>
          </p:cNvSpPr>
          <p:nvPr/>
        </p:nvSpPr>
        <p:spPr bwMode="auto">
          <a:xfrm>
            <a:off x="468313" y="1196975"/>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50000"/>
              </a:spcBef>
              <a:buClrTx/>
              <a:buFontTx/>
              <a:buNone/>
            </a:pPr>
            <a:r>
              <a:rPr kumimoji="1" lang="zh-CN" altLang="en-US" sz="2400" b="1">
                <a:solidFill>
                  <a:srgbClr val="FF00FF"/>
                </a:solidFill>
                <a:latin typeface="Times New Roman" panose="02020603050405020304" pitchFamily="18" charset="0"/>
              </a:rPr>
              <a:t>又称闪蒸</a:t>
            </a:r>
            <a:endParaRPr kumimoji="1" lang="zh-CN" altLang="en-US" sz="2400">
              <a:solidFill>
                <a:srgbClr val="FF00FF"/>
              </a:solidFill>
              <a:latin typeface="Times New Roman" panose="02020603050405020304" pitchFamily="18" charset="0"/>
            </a:endParaRPr>
          </a:p>
        </p:txBody>
      </p:sp>
      <p:sp>
        <p:nvSpPr>
          <p:cNvPr id="387085" name="Rectangle 13">
            <a:extLst>
              <a:ext uri="{FF2B5EF4-FFF2-40B4-BE49-F238E27FC236}">
                <a16:creationId xmlns="" xmlns:a16="http://schemas.microsoft.com/office/drawing/2014/main" id="{F7710AEF-8D57-4289-B827-B892925B3ADA}"/>
              </a:ext>
            </a:extLst>
          </p:cNvPr>
          <p:cNvSpPr>
            <a:spLocks noChangeArrowheads="1"/>
          </p:cNvSpPr>
          <p:nvPr/>
        </p:nvSpPr>
        <p:spPr bwMode="auto">
          <a:xfrm>
            <a:off x="468313" y="1700213"/>
            <a:ext cx="2174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tabLst>
                <a:tab pos="20955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tabLst>
                <a:tab pos="2095500" algn="l"/>
              </a:tabLst>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tabLst>
                <a:tab pos="2095500" algn="l"/>
              </a:tabLst>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tabLst>
                <a:tab pos="20955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9pPr>
          </a:lstStyle>
          <a:p>
            <a:pPr algn="ctr">
              <a:spcBef>
                <a:spcPct val="50000"/>
              </a:spcBef>
              <a:buClrTx/>
              <a:buFontTx/>
              <a:buNone/>
            </a:pPr>
            <a:r>
              <a:rPr kumimoji="1" lang="en-US" altLang="zh-CN" sz="2400" b="1">
                <a:solidFill>
                  <a:srgbClr val="FF00FF"/>
                </a:solidFill>
                <a:latin typeface="Times New Roman" panose="02020603050405020304" pitchFamily="18" charset="0"/>
              </a:rPr>
              <a:t>1</a:t>
            </a:r>
            <a:r>
              <a:rPr kumimoji="1" lang="zh-CN" altLang="en-US" sz="2400" b="1">
                <a:solidFill>
                  <a:srgbClr val="FF00FF"/>
                </a:solidFill>
                <a:latin typeface="Times New Roman" panose="02020603050405020304" pitchFamily="18" charset="0"/>
              </a:rPr>
              <a:t>、流程及特点</a:t>
            </a:r>
          </a:p>
        </p:txBody>
      </p:sp>
      <p:sp>
        <p:nvSpPr>
          <p:cNvPr id="387086" name="Rectangle 14">
            <a:extLst>
              <a:ext uri="{FF2B5EF4-FFF2-40B4-BE49-F238E27FC236}">
                <a16:creationId xmlns="" xmlns:a16="http://schemas.microsoft.com/office/drawing/2014/main" id="{8920284C-0EB4-487D-AD4A-08D9462371DA}"/>
              </a:ext>
            </a:extLst>
          </p:cNvPr>
          <p:cNvSpPr>
            <a:spLocks noChangeArrowheads="1"/>
          </p:cNvSpPr>
          <p:nvPr/>
        </p:nvSpPr>
        <p:spPr bwMode="auto">
          <a:xfrm>
            <a:off x="1476375" y="2133600"/>
            <a:ext cx="2160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nchor="ct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 typeface="Wingdings" panose="05000000000000000000" pitchFamily="2" charset="2"/>
              <a:buChar char="u"/>
            </a:pPr>
            <a:r>
              <a:rPr kumimoji="1" lang="zh-CN" altLang="en-US" sz="2400" b="1">
                <a:solidFill>
                  <a:srgbClr val="0000FF"/>
                </a:solidFill>
                <a:latin typeface="宋体" panose="02010600030101010101" pitchFamily="2" charset="-122"/>
              </a:rPr>
              <a:t>连续、稳定</a:t>
            </a:r>
            <a:r>
              <a:rPr kumimoji="1" lang="zh-CN" altLang="en-US" sz="2400" b="1" i="1">
                <a:solidFill>
                  <a:srgbClr val="0000FF"/>
                </a:solidFill>
                <a:latin typeface="宋体" panose="02010600030101010101" pitchFamily="2" charset="-122"/>
              </a:rPr>
              <a:t> </a:t>
            </a:r>
          </a:p>
        </p:txBody>
      </p:sp>
      <p:sp>
        <p:nvSpPr>
          <p:cNvPr id="387087" name="Rectangle 15">
            <a:extLst>
              <a:ext uri="{FF2B5EF4-FFF2-40B4-BE49-F238E27FC236}">
                <a16:creationId xmlns="" xmlns:a16="http://schemas.microsoft.com/office/drawing/2014/main" id="{62916E27-E090-4651-91BF-98A5E5FB7A47}"/>
              </a:ext>
            </a:extLst>
          </p:cNvPr>
          <p:cNvSpPr>
            <a:spLocks noChangeArrowheads="1"/>
          </p:cNvSpPr>
          <p:nvPr/>
        </p:nvSpPr>
        <p:spPr bwMode="auto">
          <a:xfrm>
            <a:off x="1476375" y="2638425"/>
            <a:ext cx="2465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nchor="ct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 typeface="Wingdings" panose="05000000000000000000" pitchFamily="2" charset="2"/>
              <a:buChar char="u"/>
            </a:pPr>
            <a:r>
              <a:rPr kumimoji="1" lang="zh-CN" altLang="en-US" sz="2400" b="1">
                <a:solidFill>
                  <a:srgbClr val="0000FF"/>
                </a:solidFill>
                <a:latin typeface="宋体" panose="02010600030101010101" pitchFamily="2" charset="-122"/>
              </a:rPr>
              <a:t>分离程度不高</a:t>
            </a:r>
            <a:r>
              <a:rPr kumimoji="1" lang="zh-CN" altLang="en-US" sz="2400" b="1" i="1">
                <a:solidFill>
                  <a:srgbClr val="0000FF"/>
                </a:solidFill>
                <a:latin typeface="宋体" panose="02010600030101010101" pitchFamily="2" charset="-122"/>
              </a:rPr>
              <a:t> </a:t>
            </a:r>
          </a:p>
        </p:txBody>
      </p:sp>
      <p:sp>
        <p:nvSpPr>
          <p:cNvPr id="387088" name="Rectangle 16">
            <a:extLst>
              <a:ext uri="{FF2B5EF4-FFF2-40B4-BE49-F238E27FC236}">
                <a16:creationId xmlns="" xmlns:a16="http://schemas.microsoft.com/office/drawing/2014/main" id="{1F6226CC-DB32-4250-B803-4224B65D808D}"/>
              </a:ext>
            </a:extLst>
          </p:cNvPr>
          <p:cNvSpPr>
            <a:spLocks noChangeArrowheads="1"/>
          </p:cNvSpPr>
          <p:nvPr/>
        </p:nvSpPr>
        <p:spPr bwMode="auto">
          <a:xfrm>
            <a:off x="612775" y="2133600"/>
            <a:ext cx="1103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tabLst>
                <a:tab pos="20955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tabLst>
                <a:tab pos="2095500" algn="l"/>
              </a:tabLst>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tabLst>
                <a:tab pos="2095500" algn="l"/>
              </a:tabLst>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tabLst>
                <a:tab pos="20955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9pPr>
          </a:lstStyle>
          <a:p>
            <a:pPr algn="ctr">
              <a:spcBef>
                <a:spcPct val="50000"/>
              </a:spcBef>
              <a:buClrTx/>
              <a:buFontTx/>
              <a:buNone/>
            </a:pPr>
            <a:r>
              <a:rPr kumimoji="1" lang="zh-CN" altLang="en-US" sz="2400" b="1">
                <a:solidFill>
                  <a:srgbClr val="FF00FF"/>
                </a:solidFill>
                <a:latin typeface="Times New Roman" panose="02020603050405020304" pitchFamily="18" charset="0"/>
              </a:rPr>
              <a:t>特点：</a:t>
            </a:r>
          </a:p>
        </p:txBody>
      </p:sp>
      <p:pic>
        <p:nvPicPr>
          <p:cNvPr id="4" name="音频 3">
            <a:hlinkClick r:id="" action="ppaction://media"/>
            <a:extLst>
              <a:ext uri="{FF2B5EF4-FFF2-40B4-BE49-F238E27FC236}">
                <a16:creationId xmlns="" xmlns:a16="http://schemas.microsoft.com/office/drawing/2014/main" id="{EE42FD22-CEAD-4DB2-98D9-21E07104BA50}"/>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21700" y="6235700"/>
            <a:ext cx="406400" cy="406400"/>
          </a:xfrm>
          <a:prstGeom prst="rect">
            <a:avLst/>
          </a:prstGeom>
        </p:spPr>
      </p:pic>
    </p:spTree>
  </p:cSld>
  <p:clrMapOvr>
    <a:masterClrMapping/>
  </p:clrMapOvr>
  <p:transition xmlns:p14="http://schemas.microsoft.com/office/powerpoint/2010/main" advTm="65601"/>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32" fill="hold" nodeType="clickEffect">
                                  <p:stCondLst>
                                    <p:cond delay="0"/>
                                  </p:stCondLst>
                                  <p:childTnLst>
                                    <p:set>
                                      <p:cBhvr>
                                        <p:cTn id="10" dur="1" fill="hold">
                                          <p:stCondLst>
                                            <p:cond delay="0"/>
                                          </p:stCondLst>
                                        </p:cTn>
                                        <p:tgtEl>
                                          <p:spTgt spid="387081"/>
                                        </p:tgtEl>
                                        <p:attrNameLst>
                                          <p:attrName>style.visibility</p:attrName>
                                        </p:attrNameLst>
                                      </p:cBhvr>
                                      <p:to>
                                        <p:strVal val="visible"/>
                                      </p:to>
                                    </p:set>
                                    <p:animEffect transition="in" filter="box(out)">
                                      <p:cBhvr>
                                        <p:cTn id="11" dur="500"/>
                                        <p:tgtEl>
                                          <p:spTgt spid="387081"/>
                                        </p:tgtEl>
                                      </p:cBhvr>
                                    </p:animEffect>
                                  </p:childTnLst>
                                  <p:subTnLst>
                                    <p:audio>
                                      <p:cMediaNode>
                                        <p:cTn display="0" masterRel="sameClick">
                                          <p:stCondLst>
                                            <p:cond evt="begin" delay="0">
                                              <p:tn val="9"/>
                                            </p:cond>
                                          </p:stCondLst>
                                          <p:endCondLst>
                                            <p:cond evt="onStopAudio" delay="0">
                                              <p:tgtEl>
                                                <p:sldTgt/>
                                              </p:tgtEl>
                                            </p:cond>
                                          </p:endCondLst>
                                        </p:cTn>
                                        <p:tgtEl>
                                          <p:sndTgt r:embed="rId5" name="CAMERA.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387083">
                                            <p:txEl>
                                              <p:pRg st="0" end="0"/>
                                            </p:txEl>
                                          </p:spTgt>
                                        </p:tgtEl>
                                        <p:attrNameLst>
                                          <p:attrName>style.visibility</p:attrName>
                                        </p:attrNameLst>
                                      </p:cBhvr>
                                      <p:to>
                                        <p:strVal val="visible"/>
                                      </p:to>
                                    </p:set>
                                    <p:animEffect transition="in" filter="box(out)">
                                      <p:cBhvr>
                                        <p:cTn id="16" dur="500"/>
                                        <p:tgtEl>
                                          <p:spTgt spid="387083">
                                            <p:txEl>
                                              <p:pRg st="0" end="0"/>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5" name="camera.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87085"/>
                                        </p:tgtEl>
                                        <p:attrNameLst>
                                          <p:attrName>style.visibility</p:attrName>
                                        </p:attrNameLst>
                                      </p:cBhvr>
                                      <p:to>
                                        <p:strVal val="visible"/>
                                      </p:to>
                                    </p:set>
                                    <p:animEffect transition="in" filter="blinds(horizontal)">
                                      <p:cBhvr>
                                        <p:cTn id="21" dur="500"/>
                                        <p:tgtEl>
                                          <p:spTgt spid="38708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32" fill="hold" nodeType="clickEffect">
                                  <p:stCondLst>
                                    <p:cond delay="0"/>
                                  </p:stCondLst>
                                  <p:childTnLst>
                                    <p:set>
                                      <p:cBhvr>
                                        <p:cTn id="25" dur="1" fill="hold">
                                          <p:stCondLst>
                                            <p:cond delay="0"/>
                                          </p:stCondLst>
                                        </p:cTn>
                                        <p:tgtEl>
                                          <p:spTgt spid="387077"/>
                                        </p:tgtEl>
                                        <p:attrNameLst>
                                          <p:attrName>style.visibility</p:attrName>
                                        </p:attrNameLst>
                                      </p:cBhvr>
                                      <p:to>
                                        <p:strVal val="visible"/>
                                      </p:to>
                                    </p:set>
                                    <p:animEffect transition="in" filter="box(out)">
                                      <p:cBhvr>
                                        <p:cTn id="26" dur="500"/>
                                        <p:tgtEl>
                                          <p:spTgt spid="38707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32" fill="hold" nodeType="clickEffect">
                                  <p:stCondLst>
                                    <p:cond delay="0"/>
                                  </p:stCondLst>
                                  <p:childTnLst>
                                    <p:set>
                                      <p:cBhvr>
                                        <p:cTn id="30" dur="1" fill="hold">
                                          <p:stCondLst>
                                            <p:cond delay="0"/>
                                          </p:stCondLst>
                                        </p:cTn>
                                        <p:tgtEl>
                                          <p:spTgt spid="387078"/>
                                        </p:tgtEl>
                                        <p:attrNameLst>
                                          <p:attrName>style.visibility</p:attrName>
                                        </p:attrNameLst>
                                      </p:cBhvr>
                                      <p:to>
                                        <p:strVal val="visible"/>
                                      </p:to>
                                    </p:set>
                                    <p:animEffect transition="in" filter="box(out)">
                                      <p:cBhvr>
                                        <p:cTn id="31" dur="500"/>
                                        <p:tgtEl>
                                          <p:spTgt spid="38707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387088"/>
                                        </p:tgtEl>
                                        <p:attrNameLst>
                                          <p:attrName>style.visibility</p:attrName>
                                        </p:attrNameLst>
                                      </p:cBhvr>
                                      <p:to>
                                        <p:strVal val="visible"/>
                                      </p:to>
                                    </p:set>
                                    <p:animEffect transition="in" filter="blinds(horizontal)">
                                      <p:cBhvr>
                                        <p:cTn id="36" dur="500"/>
                                        <p:tgtEl>
                                          <p:spTgt spid="38708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387086"/>
                                        </p:tgtEl>
                                        <p:attrNameLst>
                                          <p:attrName>style.visibility</p:attrName>
                                        </p:attrNameLst>
                                      </p:cBhvr>
                                      <p:to>
                                        <p:strVal val="visible"/>
                                      </p:to>
                                    </p:set>
                                    <p:animEffect transition="in" filter="blinds(horizontal)">
                                      <p:cBhvr>
                                        <p:cTn id="41" dur="500"/>
                                        <p:tgtEl>
                                          <p:spTgt spid="387086"/>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387087"/>
                                        </p:tgtEl>
                                        <p:attrNameLst>
                                          <p:attrName>style.visibility</p:attrName>
                                        </p:attrNameLst>
                                      </p:cBhvr>
                                      <p:to>
                                        <p:strVal val="visible"/>
                                      </p:to>
                                    </p:set>
                                    <p:animEffect transition="in" filter="blinds(horizontal)">
                                      <p:cBhvr>
                                        <p:cTn id="46" dur="500"/>
                                        <p:tgtEl>
                                          <p:spTgt spid="38708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4"/>
                </p:tgtEl>
              </p:cMediaNode>
            </p:audio>
          </p:childTnLst>
        </p:cTn>
      </p:par>
    </p:tnLst>
    <p:bldLst>
      <p:bldP spid="387083" grpId="0" build="p" autoUpdateAnimBg="0"/>
      <p:bldP spid="387085" grpId="0"/>
      <p:bldP spid="387086" grpId="0"/>
      <p:bldP spid="387087" grpId="0"/>
      <p:bldP spid="38708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灯片编号占位符 5">
            <a:extLst>
              <a:ext uri="{FF2B5EF4-FFF2-40B4-BE49-F238E27FC236}">
                <a16:creationId xmlns="" xmlns:a16="http://schemas.microsoft.com/office/drawing/2014/main" id="{E89E6047-B45A-4DA0-A2AE-0A2B2A6F8EF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spcBef>
                <a:spcPct val="0"/>
              </a:spcBef>
              <a:buClrTx/>
              <a:buFontTx/>
              <a:buNone/>
            </a:pPr>
            <a:fld id="{43B979B8-CD14-404C-AAC9-40DFB922115D}" type="slidenum">
              <a:rPr lang="zh-CN" altLang="en-US" sz="1000"/>
              <a:pPr>
                <a:spcBef>
                  <a:spcPct val="0"/>
                </a:spcBef>
                <a:buClrTx/>
                <a:buFontTx/>
                <a:buNone/>
              </a:pPr>
              <a:t>10</a:t>
            </a:fld>
            <a:endParaRPr lang="en-US" altLang="zh-CN" sz="1000"/>
          </a:p>
        </p:txBody>
      </p:sp>
      <p:sp>
        <p:nvSpPr>
          <p:cNvPr id="37891" name="Rectangle 2">
            <a:extLst>
              <a:ext uri="{FF2B5EF4-FFF2-40B4-BE49-F238E27FC236}">
                <a16:creationId xmlns="" xmlns:a16="http://schemas.microsoft.com/office/drawing/2014/main" id="{D0DFF67B-DACF-4A28-976C-44A92C9D4C91}"/>
              </a:ext>
            </a:extLst>
          </p:cNvPr>
          <p:cNvSpPr>
            <a:spLocks noGrp="1" noChangeArrowheads="1"/>
          </p:cNvSpPr>
          <p:nvPr>
            <p:ph type="title"/>
          </p:nvPr>
        </p:nvSpPr>
        <p:spPr/>
        <p:txBody>
          <a:bodyPr/>
          <a:lstStyle/>
          <a:p>
            <a:pPr eaLnBrk="1" hangingPunct="1"/>
            <a:r>
              <a:rPr kumimoji="1" lang="zh-CN" altLang="en-US" sz="2500">
                <a:solidFill>
                  <a:srgbClr val="3333FF"/>
                </a:solidFill>
              </a:rPr>
              <a:t>三、平衡级和精馏原理</a:t>
            </a:r>
          </a:p>
        </p:txBody>
      </p:sp>
      <p:graphicFrame>
        <p:nvGraphicFramePr>
          <p:cNvPr id="37892" name="Object 72">
            <a:extLst>
              <a:ext uri="{FF2B5EF4-FFF2-40B4-BE49-F238E27FC236}">
                <a16:creationId xmlns="" xmlns:a16="http://schemas.microsoft.com/office/drawing/2014/main" id="{BDD664CE-F898-4D60-93B0-BFCB554D829B}"/>
              </a:ext>
            </a:extLst>
          </p:cNvPr>
          <p:cNvGraphicFramePr>
            <a:graphicFrameLocks noChangeAspect="1"/>
          </p:cNvGraphicFramePr>
          <p:nvPr/>
        </p:nvGraphicFramePr>
        <p:xfrm>
          <a:off x="3087688" y="3946525"/>
          <a:ext cx="2103437" cy="2938463"/>
        </p:xfrm>
        <a:graphic>
          <a:graphicData uri="http://schemas.openxmlformats.org/presentationml/2006/ole">
            <mc:AlternateContent xmlns:mc="http://schemas.openxmlformats.org/markup-compatibility/2006">
              <mc:Choice xmlns:v="urn:schemas-microsoft-com:vml" Requires="v">
                <p:oleObj spid="_x0000_s38476" name="图片" r:id="rId6" imgW="1559560" imgH="1877060" progId="Word.Picture.8">
                  <p:embed/>
                </p:oleObj>
              </mc:Choice>
              <mc:Fallback>
                <p:oleObj name="图片" r:id="rId6" imgW="1559560" imgH="1877060" progId="Word.Picture.8">
                  <p:embed/>
                  <p:pic>
                    <p:nvPicPr>
                      <p:cNvPr id="0" name="Object 7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7688" y="3946525"/>
                        <a:ext cx="2103437"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 name="Group 73">
            <a:extLst>
              <a:ext uri="{FF2B5EF4-FFF2-40B4-BE49-F238E27FC236}">
                <a16:creationId xmlns="" xmlns:a16="http://schemas.microsoft.com/office/drawing/2014/main" id="{B2496FAB-BEAA-466F-B7CF-2E2D07534C41}"/>
              </a:ext>
            </a:extLst>
          </p:cNvPr>
          <p:cNvGrpSpPr>
            <a:grpSpLocks/>
          </p:cNvGrpSpPr>
          <p:nvPr/>
        </p:nvGrpSpPr>
        <p:grpSpPr bwMode="auto">
          <a:xfrm>
            <a:off x="4716463" y="1497013"/>
            <a:ext cx="4267200" cy="5181600"/>
            <a:chOff x="2880" y="720"/>
            <a:chExt cx="2861" cy="3419"/>
          </a:xfrm>
        </p:grpSpPr>
        <p:sp>
          <p:nvSpPr>
            <p:cNvPr id="37940" name="Text Box 74">
              <a:extLst>
                <a:ext uri="{FF2B5EF4-FFF2-40B4-BE49-F238E27FC236}">
                  <a16:creationId xmlns="" xmlns:a16="http://schemas.microsoft.com/office/drawing/2014/main" id="{B4E17139-1CC8-40EC-B506-0A59523DFB87}"/>
                </a:ext>
              </a:extLst>
            </p:cNvPr>
            <p:cNvSpPr txBox="1">
              <a:spLocks noChangeArrowheads="1"/>
            </p:cNvSpPr>
            <p:nvPr/>
          </p:nvSpPr>
          <p:spPr bwMode="auto">
            <a:xfrm>
              <a:off x="2880" y="2137"/>
              <a:ext cx="632"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FontTx/>
                <a:buNone/>
              </a:pPr>
              <a:r>
                <a:rPr kumimoji="1" lang="zh-CN" altLang="en-US" sz="2400" b="1">
                  <a:latin typeface="Times New Roman" panose="02020603050405020304" pitchFamily="18" charset="0"/>
                </a:rPr>
                <a:t>进料</a:t>
              </a:r>
              <a:endParaRPr kumimoji="1" lang="zh-CN" altLang="en-US" sz="900">
                <a:latin typeface="Times New Roman" panose="02020603050405020304" pitchFamily="18" charset="0"/>
              </a:endParaRPr>
            </a:p>
          </p:txBody>
        </p:sp>
        <p:sp>
          <p:nvSpPr>
            <p:cNvPr id="37941" name="Line 75">
              <a:extLst>
                <a:ext uri="{FF2B5EF4-FFF2-40B4-BE49-F238E27FC236}">
                  <a16:creationId xmlns="" xmlns:a16="http://schemas.microsoft.com/office/drawing/2014/main" id="{FCF6B786-E849-4880-ABBA-D78D63FF56F4}"/>
                </a:ext>
              </a:extLst>
            </p:cNvPr>
            <p:cNvSpPr>
              <a:spLocks noChangeShapeType="1"/>
            </p:cNvSpPr>
            <p:nvPr/>
          </p:nvSpPr>
          <p:spPr bwMode="auto">
            <a:xfrm rot="16200000" flipV="1">
              <a:off x="3563" y="2056"/>
              <a:ext cx="0" cy="391"/>
            </a:xfrm>
            <a:prstGeom prst="line">
              <a:avLst/>
            </a:prstGeom>
            <a:noFill/>
            <a:ln w="38100">
              <a:solidFill>
                <a:srgbClr val="000000"/>
              </a:solidFill>
              <a:round/>
              <a:headEnd type="triangle" w="sm" len="med"/>
              <a:tailEnd/>
            </a:ln>
            <a:extLst>
              <a:ext uri="{909E8E84-426E-40dd-AFC4-6F175D3DCCD1}">
                <a14:hiddenFill xmlns:a14="http://schemas.microsoft.com/office/drawing/2010/main">
                  <a:noFill/>
                </a14:hiddenFill>
              </a:ext>
            </a:extLst>
          </p:spPr>
          <p:txBody>
            <a:bodyPr/>
            <a:lstStyle/>
            <a:p>
              <a:endParaRPr lang="zh-CN" altLang="en-US"/>
            </a:p>
          </p:txBody>
        </p:sp>
        <p:grpSp>
          <p:nvGrpSpPr>
            <p:cNvPr id="37942" name="Group 76">
              <a:extLst>
                <a:ext uri="{FF2B5EF4-FFF2-40B4-BE49-F238E27FC236}">
                  <a16:creationId xmlns="" xmlns:a16="http://schemas.microsoft.com/office/drawing/2014/main" id="{5AA4C3F9-C9DD-4E2C-8370-624896275309}"/>
                </a:ext>
              </a:extLst>
            </p:cNvPr>
            <p:cNvGrpSpPr>
              <a:grpSpLocks/>
            </p:cNvGrpSpPr>
            <p:nvPr/>
          </p:nvGrpSpPr>
          <p:grpSpPr bwMode="auto">
            <a:xfrm>
              <a:off x="3758" y="1286"/>
              <a:ext cx="544" cy="2017"/>
              <a:chOff x="8661" y="8686"/>
              <a:chExt cx="620" cy="3158"/>
            </a:xfrm>
          </p:grpSpPr>
          <p:sp>
            <p:nvSpPr>
              <p:cNvPr id="38002" name="Line 77">
                <a:extLst>
                  <a:ext uri="{FF2B5EF4-FFF2-40B4-BE49-F238E27FC236}">
                    <a16:creationId xmlns="" xmlns:a16="http://schemas.microsoft.com/office/drawing/2014/main" id="{1380CDFE-6E7C-4101-8373-C1FD71FC5A3E}"/>
                  </a:ext>
                </a:extLst>
              </p:cNvPr>
              <p:cNvSpPr>
                <a:spLocks noChangeShapeType="1"/>
              </p:cNvSpPr>
              <p:nvPr/>
            </p:nvSpPr>
            <p:spPr bwMode="auto">
              <a:xfrm flipV="1">
                <a:off x="8661" y="8686"/>
                <a:ext cx="0" cy="159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8003" name="Line 78">
                <a:extLst>
                  <a:ext uri="{FF2B5EF4-FFF2-40B4-BE49-F238E27FC236}">
                    <a16:creationId xmlns="" xmlns:a16="http://schemas.microsoft.com/office/drawing/2014/main" id="{1E4C4ED2-5FE3-4CE0-8E36-88DC832C4E33}"/>
                  </a:ext>
                </a:extLst>
              </p:cNvPr>
              <p:cNvSpPr>
                <a:spLocks noChangeShapeType="1"/>
              </p:cNvSpPr>
              <p:nvPr/>
            </p:nvSpPr>
            <p:spPr bwMode="auto">
              <a:xfrm>
                <a:off x="8661" y="10249"/>
                <a:ext cx="0" cy="159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8004" name="Line 79">
                <a:extLst>
                  <a:ext uri="{FF2B5EF4-FFF2-40B4-BE49-F238E27FC236}">
                    <a16:creationId xmlns="" xmlns:a16="http://schemas.microsoft.com/office/drawing/2014/main" id="{94948AE7-420E-4F53-9FD5-98051362BDE4}"/>
                  </a:ext>
                </a:extLst>
              </p:cNvPr>
              <p:cNvSpPr>
                <a:spLocks noChangeShapeType="1"/>
              </p:cNvSpPr>
              <p:nvPr/>
            </p:nvSpPr>
            <p:spPr bwMode="auto">
              <a:xfrm flipH="1" flipV="1">
                <a:off x="9281" y="8686"/>
                <a:ext cx="0" cy="159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8005" name="Line 80">
                <a:extLst>
                  <a:ext uri="{FF2B5EF4-FFF2-40B4-BE49-F238E27FC236}">
                    <a16:creationId xmlns="" xmlns:a16="http://schemas.microsoft.com/office/drawing/2014/main" id="{C382D8A4-76CA-49DE-9FC4-479DA7679C73}"/>
                  </a:ext>
                </a:extLst>
              </p:cNvPr>
              <p:cNvSpPr>
                <a:spLocks noChangeShapeType="1"/>
              </p:cNvSpPr>
              <p:nvPr/>
            </p:nvSpPr>
            <p:spPr bwMode="auto">
              <a:xfrm flipH="1">
                <a:off x="9281" y="10249"/>
                <a:ext cx="0" cy="159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37943" name="Group 81">
              <a:extLst>
                <a:ext uri="{FF2B5EF4-FFF2-40B4-BE49-F238E27FC236}">
                  <a16:creationId xmlns="" xmlns:a16="http://schemas.microsoft.com/office/drawing/2014/main" id="{47D742A7-6D38-4D74-A843-A1D75E5776E4}"/>
                </a:ext>
              </a:extLst>
            </p:cNvPr>
            <p:cNvGrpSpPr>
              <a:grpSpLocks/>
            </p:cNvGrpSpPr>
            <p:nvPr/>
          </p:nvGrpSpPr>
          <p:grpSpPr bwMode="auto">
            <a:xfrm>
              <a:off x="3758" y="3298"/>
              <a:ext cx="544" cy="159"/>
              <a:chOff x="8661" y="11779"/>
              <a:chExt cx="620" cy="716"/>
            </a:xfrm>
          </p:grpSpPr>
          <p:sp>
            <p:nvSpPr>
              <p:cNvPr id="38000" name="Arc 82">
                <a:extLst>
                  <a:ext uri="{FF2B5EF4-FFF2-40B4-BE49-F238E27FC236}">
                    <a16:creationId xmlns="" xmlns:a16="http://schemas.microsoft.com/office/drawing/2014/main" id="{A09C0564-0673-4769-9B8B-E83A597EFC38}"/>
                  </a:ext>
                </a:extLst>
              </p:cNvPr>
              <p:cNvSpPr>
                <a:spLocks/>
              </p:cNvSpPr>
              <p:nvPr/>
            </p:nvSpPr>
            <p:spPr bwMode="auto">
              <a:xfrm rot="16200000" flipH="1">
                <a:off x="8466" y="11974"/>
                <a:ext cx="716" cy="325"/>
              </a:xfrm>
              <a:custGeom>
                <a:avLst/>
                <a:gdLst>
                  <a:gd name="T0" fmla="*/ 0 w 21600"/>
                  <a:gd name="T1" fmla="*/ 0 h 21600"/>
                  <a:gd name="T2" fmla="*/ 24 w 21600"/>
                  <a:gd name="T3" fmla="*/ 5 h 21600"/>
                  <a:gd name="T4" fmla="*/ 0 w 21600"/>
                  <a:gd name="T5" fmla="*/ 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8001" name="Arc 83">
                <a:extLst>
                  <a:ext uri="{FF2B5EF4-FFF2-40B4-BE49-F238E27FC236}">
                    <a16:creationId xmlns="" xmlns:a16="http://schemas.microsoft.com/office/drawing/2014/main" id="{C72C3E24-D375-4254-99C2-F816D5D0391A}"/>
                  </a:ext>
                </a:extLst>
              </p:cNvPr>
              <p:cNvSpPr>
                <a:spLocks/>
              </p:cNvSpPr>
              <p:nvPr/>
            </p:nvSpPr>
            <p:spPr bwMode="auto">
              <a:xfrm rot="5400000">
                <a:off x="8761" y="11974"/>
                <a:ext cx="716" cy="325"/>
              </a:xfrm>
              <a:custGeom>
                <a:avLst/>
                <a:gdLst>
                  <a:gd name="T0" fmla="*/ 0 w 21600"/>
                  <a:gd name="T1" fmla="*/ 0 h 21600"/>
                  <a:gd name="T2" fmla="*/ 24 w 21600"/>
                  <a:gd name="T3" fmla="*/ 5 h 21600"/>
                  <a:gd name="T4" fmla="*/ 0 w 21600"/>
                  <a:gd name="T5" fmla="*/ 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grpSp>
          <p:nvGrpSpPr>
            <p:cNvPr id="37944" name="Group 84">
              <a:extLst>
                <a:ext uri="{FF2B5EF4-FFF2-40B4-BE49-F238E27FC236}">
                  <a16:creationId xmlns="" xmlns:a16="http://schemas.microsoft.com/office/drawing/2014/main" id="{B801B02F-04DC-47C5-811B-EBE3A1F8CCBE}"/>
                </a:ext>
              </a:extLst>
            </p:cNvPr>
            <p:cNvGrpSpPr>
              <a:grpSpLocks/>
            </p:cNvGrpSpPr>
            <p:nvPr/>
          </p:nvGrpSpPr>
          <p:grpSpPr bwMode="auto">
            <a:xfrm flipV="1">
              <a:off x="3758" y="1160"/>
              <a:ext cx="544" cy="158"/>
              <a:chOff x="8661" y="11779"/>
              <a:chExt cx="620" cy="716"/>
            </a:xfrm>
          </p:grpSpPr>
          <p:sp>
            <p:nvSpPr>
              <p:cNvPr id="37998" name="Arc 85">
                <a:extLst>
                  <a:ext uri="{FF2B5EF4-FFF2-40B4-BE49-F238E27FC236}">
                    <a16:creationId xmlns="" xmlns:a16="http://schemas.microsoft.com/office/drawing/2014/main" id="{56879866-BDD7-41C7-9147-9FD0BCCEBEB1}"/>
                  </a:ext>
                </a:extLst>
              </p:cNvPr>
              <p:cNvSpPr>
                <a:spLocks/>
              </p:cNvSpPr>
              <p:nvPr/>
            </p:nvSpPr>
            <p:spPr bwMode="auto">
              <a:xfrm rot="16200000" flipH="1">
                <a:off x="8466" y="11974"/>
                <a:ext cx="716" cy="325"/>
              </a:xfrm>
              <a:custGeom>
                <a:avLst/>
                <a:gdLst>
                  <a:gd name="T0" fmla="*/ 0 w 21600"/>
                  <a:gd name="T1" fmla="*/ 0 h 21600"/>
                  <a:gd name="T2" fmla="*/ 24 w 21600"/>
                  <a:gd name="T3" fmla="*/ 5 h 21600"/>
                  <a:gd name="T4" fmla="*/ 0 w 21600"/>
                  <a:gd name="T5" fmla="*/ 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7999" name="Arc 86">
                <a:extLst>
                  <a:ext uri="{FF2B5EF4-FFF2-40B4-BE49-F238E27FC236}">
                    <a16:creationId xmlns="" xmlns:a16="http://schemas.microsoft.com/office/drawing/2014/main" id="{328D6C02-B08F-47A6-8779-CEB5F611846D}"/>
                  </a:ext>
                </a:extLst>
              </p:cNvPr>
              <p:cNvSpPr>
                <a:spLocks/>
              </p:cNvSpPr>
              <p:nvPr/>
            </p:nvSpPr>
            <p:spPr bwMode="auto">
              <a:xfrm rot="5400000">
                <a:off x="8761" y="11974"/>
                <a:ext cx="716" cy="325"/>
              </a:xfrm>
              <a:custGeom>
                <a:avLst/>
                <a:gdLst>
                  <a:gd name="T0" fmla="*/ 0 w 21600"/>
                  <a:gd name="T1" fmla="*/ 0 h 21600"/>
                  <a:gd name="T2" fmla="*/ 24 w 21600"/>
                  <a:gd name="T3" fmla="*/ 5 h 21600"/>
                  <a:gd name="T4" fmla="*/ 0 w 21600"/>
                  <a:gd name="T5" fmla="*/ 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grpSp>
          <p:nvGrpSpPr>
            <p:cNvPr id="37945" name="Group 87">
              <a:extLst>
                <a:ext uri="{FF2B5EF4-FFF2-40B4-BE49-F238E27FC236}">
                  <a16:creationId xmlns="" xmlns:a16="http://schemas.microsoft.com/office/drawing/2014/main" id="{422C07DA-94FE-46FF-B786-4AE48B98C062}"/>
                </a:ext>
              </a:extLst>
            </p:cNvPr>
            <p:cNvGrpSpPr>
              <a:grpSpLocks/>
            </p:cNvGrpSpPr>
            <p:nvPr/>
          </p:nvGrpSpPr>
          <p:grpSpPr bwMode="auto">
            <a:xfrm>
              <a:off x="3758" y="1436"/>
              <a:ext cx="561" cy="149"/>
              <a:chOff x="8661" y="8595"/>
              <a:chExt cx="640" cy="260"/>
            </a:xfrm>
          </p:grpSpPr>
          <p:sp>
            <p:nvSpPr>
              <p:cNvPr id="37996" name="Line 88">
                <a:extLst>
                  <a:ext uri="{FF2B5EF4-FFF2-40B4-BE49-F238E27FC236}">
                    <a16:creationId xmlns="" xmlns:a16="http://schemas.microsoft.com/office/drawing/2014/main" id="{75A4B89F-EDFE-487C-9A3B-31ECFD7B06E1}"/>
                  </a:ext>
                </a:extLst>
              </p:cNvPr>
              <p:cNvSpPr>
                <a:spLocks noChangeShapeType="1"/>
              </p:cNvSpPr>
              <p:nvPr/>
            </p:nvSpPr>
            <p:spPr bwMode="auto">
              <a:xfrm>
                <a:off x="8661" y="8595"/>
                <a:ext cx="64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7997" name="Line 89">
                <a:extLst>
                  <a:ext uri="{FF2B5EF4-FFF2-40B4-BE49-F238E27FC236}">
                    <a16:creationId xmlns="" xmlns:a16="http://schemas.microsoft.com/office/drawing/2014/main" id="{9304240E-8371-4C6A-B31D-BBCF185A843D}"/>
                  </a:ext>
                </a:extLst>
              </p:cNvPr>
              <p:cNvSpPr>
                <a:spLocks noChangeShapeType="1"/>
              </p:cNvSpPr>
              <p:nvPr/>
            </p:nvSpPr>
            <p:spPr bwMode="auto">
              <a:xfrm>
                <a:off x="8661" y="8855"/>
                <a:ext cx="64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37946" name="Group 90">
              <a:extLst>
                <a:ext uri="{FF2B5EF4-FFF2-40B4-BE49-F238E27FC236}">
                  <a16:creationId xmlns="" xmlns:a16="http://schemas.microsoft.com/office/drawing/2014/main" id="{6A920D63-D895-4B23-8DD8-12319F3983C0}"/>
                </a:ext>
              </a:extLst>
            </p:cNvPr>
            <p:cNvGrpSpPr>
              <a:grpSpLocks/>
            </p:cNvGrpSpPr>
            <p:nvPr/>
          </p:nvGrpSpPr>
          <p:grpSpPr bwMode="auto">
            <a:xfrm>
              <a:off x="3758" y="1723"/>
              <a:ext cx="561" cy="150"/>
              <a:chOff x="8661" y="8595"/>
              <a:chExt cx="640" cy="260"/>
            </a:xfrm>
          </p:grpSpPr>
          <p:sp>
            <p:nvSpPr>
              <p:cNvPr id="37994" name="Line 91">
                <a:extLst>
                  <a:ext uri="{FF2B5EF4-FFF2-40B4-BE49-F238E27FC236}">
                    <a16:creationId xmlns="" xmlns:a16="http://schemas.microsoft.com/office/drawing/2014/main" id="{47765779-F852-4C3C-9FD3-7FE2DA0C3D8F}"/>
                  </a:ext>
                </a:extLst>
              </p:cNvPr>
              <p:cNvSpPr>
                <a:spLocks noChangeShapeType="1"/>
              </p:cNvSpPr>
              <p:nvPr/>
            </p:nvSpPr>
            <p:spPr bwMode="auto">
              <a:xfrm>
                <a:off x="8661" y="8595"/>
                <a:ext cx="64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7995" name="Line 92">
                <a:extLst>
                  <a:ext uri="{FF2B5EF4-FFF2-40B4-BE49-F238E27FC236}">
                    <a16:creationId xmlns="" xmlns:a16="http://schemas.microsoft.com/office/drawing/2014/main" id="{C79E7464-0570-4F15-B856-533FBB1AE95C}"/>
                  </a:ext>
                </a:extLst>
              </p:cNvPr>
              <p:cNvSpPr>
                <a:spLocks noChangeShapeType="1"/>
              </p:cNvSpPr>
              <p:nvPr/>
            </p:nvSpPr>
            <p:spPr bwMode="auto">
              <a:xfrm>
                <a:off x="8661" y="8855"/>
                <a:ext cx="64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37947" name="Group 93">
              <a:extLst>
                <a:ext uri="{FF2B5EF4-FFF2-40B4-BE49-F238E27FC236}">
                  <a16:creationId xmlns="" xmlns:a16="http://schemas.microsoft.com/office/drawing/2014/main" id="{87DAFDD5-EDBA-45CF-85CF-A7A3F309B730}"/>
                </a:ext>
              </a:extLst>
            </p:cNvPr>
            <p:cNvGrpSpPr>
              <a:grpSpLocks/>
            </p:cNvGrpSpPr>
            <p:nvPr/>
          </p:nvGrpSpPr>
          <p:grpSpPr bwMode="auto">
            <a:xfrm>
              <a:off x="3758" y="2011"/>
              <a:ext cx="561" cy="149"/>
              <a:chOff x="8661" y="8595"/>
              <a:chExt cx="640" cy="260"/>
            </a:xfrm>
          </p:grpSpPr>
          <p:sp>
            <p:nvSpPr>
              <p:cNvPr id="37992" name="Line 94">
                <a:extLst>
                  <a:ext uri="{FF2B5EF4-FFF2-40B4-BE49-F238E27FC236}">
                    <a16:creationId xmlns="" xmlns:a16="http://schemas.microsoft.com/office/drawing/2014/main" id="{44CEAFC3-8650-4687-8D0E-C1D1F8F86713}"/>
                  </a:ext>
                </a:extLst>
              </p:cNvPr>
              <p:cNvSpPr>
                <a:spLocks noChangeShapeType="1"/>
              </p:cNvSpPr>
              <p:nvPr/>
            </p:nvSpPr>
            <p:spPr bwMode="auto">
              <a:xfrm>
                <a:off x="8661" y="8595"/>
                <a:ext cx="64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7993" name="Line 95">
                <a:extLst>
                  <a:ext uri="{FF2B5EF4-FFF2-40B4-BE49-F238E27FC236}">
                    <a16:creationId xmlns="" xmlns:a16="http://schemas.microsoft.com/office/drawing/2014/main" id="{66CF03FF-BF5B-465E-A4CB-C70BACD49ABC}"/>
                  </a:ext>
                </a:extLst>
              </p:cNvPr>
              <p:cNvSpPr>
                <a:spLocks noChangeShapeType="1"/>
              </p:cNvSpPr>
              <p:nvPr/>
            </p:nvSpPr>
            <p:spPr bwMode="auto">
              <a:xfrm>
                <a:off x="8661" y="8855"/>
                <a:ext cx="64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37948" name="Group 96">
              <a:extLst>
                <a:ext uri="{FF2B5EF4-FFF2-40B4-BE49-F238E27FC236}">
                  <a16:creationId xmlns="" xmlns:a16="http://schemas.microsoft.com/office/drawing/2014/main" id="{A9BC86D1-F633-402D-B5CA-71C678B8EE98}"/>
                </a:ext>
              </a:extLst>
            </p:cNvPr>
            <p:cNvGrpSpPr>
              <a:grpSpLocks/>
            </p:cNvGrpSpPr>
            <p:nvPr/>
          </p:nvGrpSpPr>
          <p:grpSpPr bwMode="auto">
            <a:xfrm>
              <a:off x="3758" y="2298"/>
              <a:ext cx="561" cy="149"/>
              <a:chOff x="8661" y="8595"/>
              <a:chExt cx="640" cy="260"/>
            </a:xfrm>
          </p:grpSpPr>
          <p:sp>
            <p:nvSpPr>
              <p:cNvPr id="37990" name="Line 97">
                <a:extLst>
                  <a:ext uri="{FF2B5EF4-FFF2-40B4-BE49-F238E27FC236}">
                    <a16:creationId xmlns="" xmlns:a16="http://schemas.microsoft.com/office/drawing/2014/main" id="{EF2F61D2-C9A2-4E96-B49F-2C05F51F674B}"/>
                  </a:ext>
                </a:extLst>
              </p:cNvPr>
              <p:cNvSpPr>
                <a:spLocks noChangeShapeType="1"/>
              </p:cNvSpPr>
              <p:nvPr/>
            </p:nvSpPr>
            <p:spPr bwMode="auto">
              <a:xfrm>
                <a:off x="8661" y="8595"/>
                <a:ext cx="64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7991" name="Line 98">
                <a:extLst>
                  <a:ext uri="{FF2B5EF4-FFF2-40B4-BE49-F238E27FC236}">
                    <a16:creationId xmlns="" xmlns:a16="http://schemas.microsoft.com/office/drawing/2014/main" id="{946B492A-AD04-45C7-ACC6-9391AFBA7E95}"/>
                  </a:ext>
                </a:extLst>
              </p:cNvPr>
              <p:cNvSpPr>
                <a:spLocks noChangeShapeType="1"/>
              </p:cNvSpPr>
              <p:nvPr/>
            </p:nvSpPr>
            <p:spPr bwMode="auto">
              <a:xfrm>
                <a:off x="8661" y="8855"/>
                <a:ext cx="64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37949" name="Group 99">
              <a:extLst>
                <a:ext uri="{FF2B5EF4-FFF2-40B4-BE49-F238E27FC236}">
                  <a16:creationId xmlns="" xmlns:a16="http://schemas.microsoft.com/office/drawing/2014/main" id="{006BB09B-C6BA-40A4-90FD-B5B6DDE9CD6D}"/>
                </a:ext>
              </a:extLst>
            </p:cNvPr>
            <p:cNvGrpSpPr>
              <a:grpSpLocks/>
            </p:cNvGrpSpPr>
            <p:nvPr/>
          </p:nvGrpSpPr>
          <p:grpSpPr bwMode="auto">
            <a:xfrm>
              <a:off x="3758" y="2597"/>
              <a:ext cx="561" cy="149"/>
              <a:chOff x="8661" y="8595"/>
              <a:chExt cx="640" cy="260"/>
            </a:xfrm>
          </p:grpSpPr>
          <p:sp>
            <p:nvSpPr>
              <p:cNvPr id="37988" name="Line 100">
                <a:extLst>
                  <a:ext uri="{FF2B5EF4-FFF2-40B4-BE49-F238E27FC236}">
                    <a16:creationId xmlns="" xmlns:a16="http://schemas.microsoft.com/office/drawing/2014/main" id="{6C7B6D63-9424-430F-8AC0-E20FC9C43D14}"/>
                  </a:ext>
                </a:extLst>
              </p:cNvPr>
              <p:cNvSpPr>
                <a:spLocks noChangeShapeType="1"/>
              </p:cNvSpPr>
              <p:nvPr/>
            </p:nvSpPr>
            <p:spPr bwMode="auto">
              <a:xfrm>
                <a:off x="8661" y="8595"/>
                <a:ext cx="64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7989" name="Line 101">
                <a:extLst>
                  <a:ext uri="{FF2B5EF4-FFF2-40B4-BE49-F238E27FC236}">
                    <a16:creationId xmlns="" xmlns:a16="http://schemas.microsoft.com/office/drawing/2014/main" id="{E25E2F40-E905-44F2-9F8C-038CF5B31E31}"/>
                  </a:ext>
                </a:extLst>
              </p:cNvPr>
              <p:cNvSpPr>
                <a:spLocks noChangeShapeType="1"/>
              </p:cNvSpPr>
              <p:nvPr/>
            </p:nvSpPr>
            <p:spPr bwMode="auto">
              <a:xfrm>
                <a:off x="8661" y="8855"/>
                <a:ext cx="64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37950" name="Group 102">
              <a:extLst>
                <a:ext uri="{FF2B5EF4-FFF2-40B4-BE49-F238E27FC236}">
                  <a16:creationId xmlns="" xmlns:a16="http://schemas.microsoft.com/office/drawing/2014/main" id="{5A192BF2-BC08-4AE2-9A4D-01DF2D8D5667}"/>
                </a:ext>
              </a:extLst>
            </p:cNvPr>
            <p:cNvGrpSpPr>
              <a:grpSpLocks/>
            </p:cNvGrpSpPr>
            <p:nvPr/>
          </p:nvGrpSpPr>
          <p:grpSpPr bwMode="auto">
            <a:xfrm>
              <a:off x="3758" y="2881"/>
              <a:ext cx="561" cy="150"/>
              <a:chOff x="8661" y="8595"/>
              <a:chExt cx="640" cy="260"/>
            </a:xfrm>
          </p:grpSpPr>
          <p:sp>
            <p:nvSpPr>
              <p:cNvPr id="37986" name="Line 103">
                <a:extLst>
                  <a:ext uri="{FF2B5EF4-FFF2-40B4-BE49-F238E27FC236}">
                    <a16:creationId xmlns="" xmlns:a16="http://schemas.microsoft.com/office/drawing/2014/main" id="{752029EC-89FD-4635-950C-B12D0E57D291}"/>
                  </a:ext>
                </a:extLst>
              </p:cNvPr>
              <p:cNvSpPr>
                <a:spLocks noChangeShapeType="1"/>
              </p:cNvSpPr>
              <p:nvPr/>
            </p:nvSpPr>
            <p:spPr bwMode="auto">
              <a:xfrm>
                <a:off x="8661" y="8595"/>
                <a:ext cx="64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7987" name="Line 104">
                <a:extLst>
                  <a:ext uri="{FF2B5EF4-FFF2-40B4-BE49-F238E27FC236}">
                    <a16:creationId xmlns="" xmlns:a16="http://schemas.microsoft.com/office/drawing/2014/main" id="{5A1E105E-EB4A-4BD1-9A6A-770E644975DF}"/>
                  </a:ext>
                </a:extLst>
              </p:cNvPr>
              <p:cNvSpPr>
                <a:spLocks noChangeShapeType="1"/>
              </p:cNvSpPr>
              <p:nvPr/>
            </p:nvSpPr>
            <p:spPr bwMode="auto">
              <a:xfrm>
                <a:off x="8661" y="8855"/>
                <a:ext cx="64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7951" name="Line 105">
              <a:extLst>
                <a:ext uri="{FF2B5EF4-FFF2-40B4-BE49-F238E27FC236}">
                  <a16:creationId xmlns="" xmlns:a16="http://schemas.microsoft.com/office/drawing/2014/main" id="{3A4A3FA6-31BD-4B5D-946B-06696B5CFCF5}"/>
                </a:ext>
              </a:extLst>
            </p:cNvPr>
            <p:cNvSpPr>
              <a:spLocks noChangeShapeType="1"/>
            </p:cNvSpPr>
            <p:nvPr/>
          </p:nvSpPr>
          <p:spPr bwMode="auto">
            <a:xfrm flipV="1">
              <a:off x="4021" y="720"/>
              <a:ext cx="0" cy="440"/>
            </a:xfrm>
            <a:prstGeom prst="line">
              <a:avLst/>
            </a:prstGeom>
            <a:noFill/>
            <a:ln w="38100">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zh-CN" altLang="en-US"/>
            </a:p>
          </p:txBody>
        </p:sp>
        <p:sp>
          <p:nvSpPr>
            <p:cNvPr id="37952" name="Line 106">
              <a:extLst>
                <a:ext uri="{FF2B5EF4-FFF2-40B4-BE49-F238E27FC236}">
                  <a16:creationId xmlns="" xmlns:a16="http://schemas.microsoft.com/office/drawing/2014/main" id="{E5FB09B9-6BD1-4424-8C4F-B7F1B6EA59B6}"/>
                </a:ext>
              </a:extLst>
            </p:cNvPr>
            <p:cNvSpPr>
              <a:spLocks noChangeShapeType="1"/>
            </p:cNvSpPr>
            <p:nvPr/>
          </p:nvSpPr>
          <p:spPr bwMode="auto">
            <a:xfrm>
              <a:off x="4021" y="731"/>
              <a:ext cx="772"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7953" name="Line 107">
              <a:extLst>
                <a:ext uri="{FF2B5EF4-FFF2-40B4-BE49-F238E27FC236}">
                  <a16:creationId xmlns="" xmlns:a16="http://schemas.microsoft.com/office/drawing/2014/main" id="{6FB964F9-89AB-431D-A095-7866523506F0}"/>
                </a:ext>
              </a:extLst>
            </p:cNvPr>
            <p:cNvSpPr>
              <a:spLocks noChangeShapeType="1"/>
            </p:cNvSpPr>
            <p:nvPr/>
          </p:nvSpPr>
          <p:spPr bwMode="auto">
            <a:xfrm>
              <a:off x="4302" y="1344"/>
              <a:ext cx="298" cy="0"/>
            </a:xfrm>
            <a:prstGeom prst="line">
              <a:avLst/>
            </a:prstGeom>
            <a:noFill/>
            <a:ln w="38100">
              <a:solidFill>
                <a:srgbClr val="000000"/>
              </a:solidFill>
              <a:round/>
              <a:headEnd type="triangle" w="sm" len="med"/>
              <a:tailEnd type="none" w="sm" len="med"/>
            </a:ln>
            <a:extLst>
              <a:ext uri="{909E8E84-426E-40dd-AFC4-6F175D3DCCD1}">
                <a14:hiddenFill xmlns:a14="http://schemas.microsoft.com/office/drawing/2010/main">
                  <a:noFill/>
                </a14:hiddenFill>
              </a:ext>
            </a:extLst>
          </p:spPr>
          <p:txBody>
            <a:bodyPr/>
            <a:lstStyle/>
            <a:p>
              <a:endParaRPr lang="zh-CN" altLang="en-US"/>
            </a:p>
          </p:txBody>
        </p:sp>
        <p:grpSp>
          <p:nvGrpSpPr>
            <p:cNvPr id="37954" name="Group 108">
              <a:extLst>
                <a:ext uri="{FF2B5EF4-FFF2-40B4-BE49-F238E27FC236}">
                  <a16:creationId xmlns="" xmlns:a16="http://schemas.microsoft.com/office/drawing/2014/main" id="{57DBBB34-543D-4D63-83AE-EE5BB04801EB}"/>
                </a:ext>
              </a:extLst>
            </p:cNvPr>
            <p:cNvGrpSpPr>
              <a:grpSpLocks/>
            </p:cNvGrpSpPr>
            <p:nvPr/>
          </p:nvGrpSpPr>
          <p:grpSpPr bwMode="auto">
            <a:xfrm>
              <a:off x="4513" y="941"/>
              <a:ext cx="579" cy="234"/>
              <a:chOff x="4644" y="5725"/>
              <a:chExt cx="780" cy="470"/>
            </a:xfrm>
          </p:grpSpPr>
          <p:sp>
            <p:nvSpPr>
              <p:cNvPr id="37984" name="Line 109">
                <a:extLst>
                  <a:ext uri="{FF2B5EF4-FFF2-40B4-BE49-F238E27FC236}">
                    <a16:creationId xmlns="" xmlns:a16="http://schemas.microsoft.com/office/drawing/2014/main" id="{AAF1F8E3-4765-4E20-A22E-3608196C7E80}"/>
                  </a:ext>
                </a:extLst>
              </p:cNvPr>
              <p:cNvSpPr>
                <a:spLocks noChangeShapeType="1"/>
              </p:cNvSpPr>
              <p:nvPr/>
            </p:nvSpPr>
            <p:spPr bwMode="auto">
              <a:xfrm flipV="1">
                <a:off x="4644" y="5725"/>
                <a:ext cx="780" cy="450"/>
              </a:xfrm>
              <a:prstGeom prst="line">
                <a:avLst/>
              </a:prstGeom>
              <a:noFill/>
              <a:ln w="38100">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zh-CN" altLang="en-US"/>
              </a:p>
            </p:txBody>
          </p:sp>
          <p:sp>
            <p:nvSpPr>
              <p:cNvPr id="37985" name="Oval 110">
                <a:extLst>
                  <a:ext uri="{FF2B5EF4-FFF2-40B4-BE49-F238E27FC236}">
                    <a16:creationId xmlns="" xmlns:a16="http://schemas.microsoft.com/office/drawing/2014/main" id="{C3CD030D-134A-4007-8992-E24C3C597886}"/>
                  </a:ext>
                </a:extLst>
              </p:cNvPr>
              <p:cNvSpPr>
                <a:spLocks noChangeArrowheads="1"/>
              </p:cNvSpPr>
              <p:nvPr/>
            </p:nvSpPr>
            <p:spPr bwMode="auto">
              <a:xfrm>
                <a:off x="4781" y="5735"/>
                <a:ext cx="460" cy="460"/>
              </a:xfrm>
              <a:prstGeom prst="ellipse">
                <a:avLst/>
              </a:pr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grpSp>
        <p:sp>
          <p:nvSpPr>
            <p:cNvPr id="37955" name="Line 111">
              <a:extLst>
                <a:ext uri="{FF2B5EF4-FFF2-40B4-BE49-F238E27FC236}">
                  <a16:creationId xmlns="" xmlns:a16="http://schemas.microsoft.com/office/drawing/2014/main" id="{D5570163-DF54-42B1-8A5D-5E2831896532}"/>
                </a:ext>
              </a:extLst>
            </p:cNvPr>
            <p:cNvSpPr>
              <a:spLocks noChangeShapeType="1"/>
            </p:cNvSpPr>
            <p:nvPr/>
          </p:nvSpPr>
          <p:spPr bwMode="auto">
            <a:xfrm>
              <a:off x="4793" y="731"/>
              <a:ext cx="0" cy="21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7956" name="Line 112">
              <a:extLst>
                <a:ext uri="{FF2B5EF4-FFF2-40B4-BE49-F238E27FC236}">
                  <a16:creationId xmlns="" xmlns:a16="http://schemas.microsoft.com/office/drawing/2014/main" id="{A4B6FC59-1C62-4ABE-AB9E-AC591FE2E47F}"/>
                </a:ext>
              </a:extLst>
            </p:cNvPr>
            <p:cNvSpPr>
              <a:spLocks noChangeShapeType="1"/>
            </p:cNvSpPr>
            <p:nvPr/>
          </p:nvSpPr>
          <p:spPr bwMode="auto">
            <a:xfrm>
              <a:off x="4793" y="1183"/>
              <a:ext cx="0" cy="184"/>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7957" name="Line 113">
              <a:extLst>
                <a:ext uri="{FF2B5EF4-FFF2-40B4-BE49-F238E27FC236}">
                  <a16:creationId xmlns="" xmlns:a16="http://schemas.microsoft.com/office/drawing/2014/main" id="{F3736C0F-1FDE-4686-9FA3-72487795F3B4}"/>
                </a:ext>
              </a:extLst>
            </p:cNvPr>
            <p:cNvSpPr>
              <a:spLocks noChangeShapeType="1"/>
            </p:cNvSpPr>
            <p:nvPr/>
          </p:nvSpPr>
          <p:spPr bwMode="auto">
            <a:xfrm>
              <a:off x="3775" y="3172"/>
              <a:ext cx="544"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7958" name="Line 114">
              <a:extLst>
                <a:ext uri="{FF2B5EF4-FFF2-40B4-BE49-F238E27FC236}">
                  <a16:creationId xmlns="" xmlns:a16="http://schemas.microsoft.com/office/drawing/2014/main" id="{72351CA6-C3A3-48FE-BE1D-40C31ADBFEA8}"/>
                </a:ext>
              </a:extLst>
            </p:cNvPr>
            <p:cNvSpPr>
              <a:spLocks noChangeShapeType="1"/>
            </p:cNvSpPr>
            <p:nvPr/>
          </p:nvSpPr>
          <p:spPr bwMode="auto">
            <a:xfrm>
              <a:off x="4039" y="3459"/>
              <a:ext cx="0" cy="296"/>
            </a:xfrm>
            <a:prstGeom prst="line">
              <a:avLst/>
            </a:prstGeom>
            <a:noFill/>
            <a:ln w="38100">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zh-CN" altLang="en-US"/>
            </a:p>
          </p:txBody>
        </p:sp>
        <p:sp>
          <p:nvSpPr>
            <p:cNvPr id="37959" name="Line 115">
              <a:extLst>
                <a:ext uri="{FF2B5EF4-FFF2-40B4-BE49-F238E27FC236}">
                  <a16:creationId xmlns="" xmlns:a16="http://schemas.microsoft.com/office/drawing/2014/main" id="{90FBFD43-1A76-4BC4-90F7-A0693BBA6628}"/>
                </a:ext>
              </a:extLst>
            </p:cNvPr>
            <p:cNvSpPr>
              <a:spLocks noChangeShapeType="1"/>
            </p:cNvSpPr>
            <p:nvPr/>
          </p:nvSpPr>
          <p:spPr bwMode="auto">
            <a:xfrm flipV="1">
              <a:off x="4039" y="3732"/>
              <a:ext cx="56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7960" name="Line 116">
              <a:extLst>
                <a:ext uri="{FF2B5EF4-FFF2-40B4-BE49-F238E27FC236}">
                  <a16:creationId xmlns="" xmlns:a16="http://schemas.microsoft.com/office/drawing/2014/main" id="{ECB88A0B-510F-42E2-8649-75EE9078F749}"/>
                </a:ext>
              </a:extLst>
            </p:cNvPr>
            <p:cNvSpPr>
              <a:spLocks noChangeShapeType="1"/>
            </p:cNvSpPr>
            <p:nvPr/>
          </p:nvSpPr>
          <p:spPr bwMode="auto">
            <a:xfrm flipV="1">
              <a:off x="4319" y="3295"/>
              <a:ext cx="439" cy="0"/>
            </a:xfrm>
            <a:prstGeom prst="line">
              <a:avLst/>
            </a:prstGeom>
            <a:noFill/>
            <a:ln w="38100">
              <a:solidFill>
                <a:srgbClr val="000000"/>
              </a:solidFill>
              <a:round/>
              <a:headEnd type="triangle" w="sm" len="med"/>
              <a:tailEnd type="none" w="sm" len="med"/>
            </a:ln>
            <a:extLst>
              <a:ext uri="{909E8E84-426E-40dd-AFC4-6F175D3DCCD1}">
                <a14:hiddenFill xmlns:a14="http://schemas.microsoft.com/office/drawing/2010/main">
                  <a:noFill/>
                </a14:hiddenFill>
              </a:ext>
            </a:extLst>
          </p:spPr>
          <p:txBody>
            <a:bodyPr/>
            <a:lstStyle/>
            <a:p>
              <a:endParaRPr lang="zh-CN" altLang="en-US"/>
            </a:p>
          </p:txBody>
        </p:sp>
        <p:grpSp>
          <p:nvGrpSpPr>
            <p:cNvPr id="37961" name="Group 117">
              <a:extLst>
                <a:ext uri="{FF2B5EF4-FFF2-40B4-BE49-F238E27FC236}">
                  <a16:creationId xmlns="" xmlns:a16="http://schemas.microsoft.com/office/drawing/2014/main" id="{A10FBB92-D87A-470D-89D2-43719F87E66C}"/>
                </a:ext>
              </a:extLst>
            </p:cNvPr>
            <p:cNvGrpSpPr>
              <a:grpSpLocks/>
            </p:cNvGrpSpPr>
            <p:nvPr/>
          </p:nvGrpSpPr>
          <p:grpSpPr bwMode="auto">
            <a:xfrm>
              <a:off x="4442" y="3629"/>
              <a:ext cx="580" cy="234"/>
              <a:chOff x="9461" y="12088"/>
              <a:chExt cx="660" cy="407"/>
            </a:xfrm>
          </p:grpSpPr>
          <p:sp>
            <p:nvSpPr>
              <p:cNvPr id="37982" name="Line 118">
                <a:extLst>
                  <a:ext uri="{FF2B5EF4-FFF2-40B4-BE49-F238E27FC236}">
                    <a16:creationId xmlns="" xmlns:a16="http://schemas.microsoft.com/office/drawing/2014/main" id="{F3388E01-43A4-4201-BDF5-D1082CBD6054}"/>
                  </a:ext>
                </a:extLst>
              </p:cNvPr>
              <p:cNvSpPr>
                <a:spLocks noChangeShapeType="1"/>
              </p:cNvSpPr>
              <p:nvPr/>
            </p:nvSpPr>
            <p:spPr bwMode="auto">
              <a:xfrm flipH="1">
                <a:off x="9461" y="12105"/>
                <a:ext cx="660" cy="390"/>
              </a:xfrm>
              <a:prstGeom prst="line">
                <a:avLst/>
              </a:prstGeom>
              <a:noFill/>
              <a:ln w="38100">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zh-CN" altLang="en-US"/>
              </a:p>
            </p:txBody>
          </p:sp>
          <p:sp>
            <p:nvSpPr>
              <p:cNvPr id="37983" name="Oval 119">
                <a:extLst>
                  <a:ext uri="{FF2B5EF4-FFF2-40B4-BE49-F238E27FC236}">
                    <a16:creationId xmlns="" xmlns:a16="http://schemas.microsoft.com/office/drawing/2014/main" id="{F5AB1936-A333-46B0-B3FB-29A00ACEAE99}"/>
                  </a:ext>
                </a:extLst>
              </p:cNvPr>
              <p:cNvSpPr>
                <a:spLocks noChangeArrowheads="1"/>
              </p:cNvSpPr>
              <p:nvPr/>
            </p:nvSpPr>
            <p:spPr bwMode="auto">
              <a:xfrm flipV="1">
                <a:off x="9637" y="12088"/>
                <a:ext cx="389" cy="398"/>
              </a:xfrm>
              <a:prstGeom prst="ellipse">
                <a:avLst/>
              </a:pr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grpSp>
        <p:sp>
          <p:nvSpPr>
            <p:cNvPr id="37962" name="Line 120">
              <a:extLst>
                <a:ext uri="{FF2B5EF4-FFF2-40B4-BE49-F238E27FC236}">
                  <a16:creationId xmlns="" xmlns:a16="http://schemas.microsoft.com/office/drawing/2014/main" id="{26ABA24A-B7BA-42C2-890B-E5C641939A4C}"/>
                </a:ext>
              </a:extLst>
            </p:cNvPr>
            <p:cNvSpPr>
              <a:spLocks noChangeShapeType="1"/>
            </p:cNvSpPr>
            <p:nvPr/>
          </p:nvSpPr>
          <p:spPr bwMode="auto">
            <a:xfrm flipV="1">
              <a:off x="4752" y="3847"/>
              <a:ext cx="6" cy="13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7963" name="Line 121">
              <a:extLst>
                <a:ext uri="{FF2B5EF4-FFF2-40B4-BE49-F238E27FC236}">
                  <a16:creationId xmlns="" xmlns:a16="http://schemas.microsoft.com/office/drawing/2014/main" id="{0EE32EB8-61E2-4017-BB93-6AEB4274C0EA}"/>
                </a:ext>
              </a:extLst>
            </p:cNvPr>
            <p:cNvSpPr>
              <a:spLocks noChangeShapeType="1"/>
            </p:cNvSpPr>
            <p:nvPr/>
          </p:nvSpPr>
          <p:spPr bwMode="auto">
            <a:xfrm flipV="1">
              <a:off x="4758" y="3284"/>
              <a:ext cx="0" cy="34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7964" name="Line 122">
              <a:extLst>
                <a:ext uri="{FF2B5EF4-FFF2-40B4-BE49-F238E27FC236}">
                  <a16:creationId xmlns="" xmlns:a16="http://schemas.microsoft.com/office/drawing/2014/main" id="{8A575E0C-9682-476E-8B3F-7DAAAE90F63F}"/>
                </a:ext>
              </a:extLst>
            </p:cNvPr>
            <p:cNvSpPr>
              <a:spLocks noChangeShapeType="1"/>
            </p:cNvSpPr>
            <p:nvPr/>
          </p:nvSpPr>
          <p:spPr bwMode="auto">
            <a:xfrm flipV="1">
              <a:off x="4758" y="3984"/>
              <a:ext cx="334" cy="0"/>
            </a:xfrm>
            <a:prstGeom prst="line">
              <a:avLst/>
            </a:prstGeom>
            <a:noFill/>
            <a:ln w="38100">
              <a:solidFill>
                <a:srgbClr val="000000"/>
              </a:solidFill>
              <a:round/>
              <a:headEnd type="none" w="sm" len="med"/>
              <a:tailEnd type="triangle" w="sm" len="med"/>
            </a:ln>
            <a:extLst>
              <a:ext uri="{909E8E84-426E-40dd-AFC4-6F175D3DCCD1}">
                <a14:hiddenFill xmlns:a14="http://schemas.microsoft.com/office/drawing/2010/main">
                  <a:noFill/>
                </a14:hiddenFill>
              </a:ext>
            </a:extLst>
          </p:spPr>
          <p:txBody>
            <a:bodyPr/>
            <a:lstStyle/>
            <a:p>
              <a:endParaRPr lang="zh-CN" altLang="en-US"/>
            </a:p>
          </p:txBody>
        </p:sp>
        <p:grpSp>
          <p:nvGrpSpPr>
            <p:cNvPr id="37965" name="Group 123">
              <a:extLst>
                <a:ext uri="{FF2B5EF4-FFF2-40B4-BE49-F238E27FC236}">
                  <a16:creationId xmlns="" xmlns:a16="http://schemas.microsoft.com/office/drawing/2014/main" id="{7DD05DE9-70D7-428A-8860-DE37AE1CBEC6}"/>
                </a:ext>
              </a:extLst>
            </p:cNvPr>
            <p:cNvGrpSpPr>
              <a:grpSpLocks/>
            </p:cNvGrpSpPr>
            <p:nvPr/>
          </p:nvGrpSpPr>
          <p:grpSpPr bwMode="auto">
            <a:xfrm flipV="1">
              <a:off x="4583" y="1504"/>
              <a:ext cx="210" cy="70"/>
              <a:chOff x="8661" y="8035"/>
              <a:chExt cx="620" cy="716"/>
            </a:xfrm>
          </p:grpSpPr>
          <p:sp>
            <p:nvSpPr>
              <p:cNvPr id="37980" name="Arc 124">
                <a:extLst>
                  <a:ext uri="{FF2B5EF4-FFF2-40B4-BE49-F238E27FC236}">
                    <a16:creationId xmlns="" xmlns:a16="http://schemas.microsoft.com/office/drawing/2014/main" id="{90BA00D7-D76B-4EF6-804A-DC94933214E4}"/>
                  </a:ext>
                </a:extLst>
              </p:cNvPr>
              <p:cNvSpPr>
                <a:spLocks/>
              </p:cNvSpPr>
              <p:nvPr/>
            </p:nvSpPr>
            <p:spPr bwMode="auto">
              <a:xfrm rot="5400000" flipH="1" flipV="1">
                <a:off x="8466" y="8230"/>
                <a:ext cx="716" cy="325"/>
              </a:xfrm>
              <a:custGeom>
                <a:avLst/>
                <a:gdLst>
                  <a:gd name="T0" fmla="*/ 0 w 21600"/>
                  <a:gd name="T1" fmla="*/ 0 h 21600"/>
                  <a:gd name="T2" fmla="*/ 24 w 21600"/>
                  <a:gd name="T3" fmla="*/ 5 h 21600"/>
                  <a:gd name="T4" fmla="*/ 0 w 21600"/>
                  <a:gd name="T5" fmla="*/ 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7981" name="Arc 125">
                <a:extLst>
                  <a:ext uri="{FF2B5EF4-FFF2-40B4-BE49-F238E27FC236}">
                    <a16:creationId xmlns="" xmlns:a16="http://schemas.microsoft.com/office/drawing/2014/main" id="{EAE88A74-0BF3-4D87-9E58-7955A18230CC}"/>
                  </a:ext>
                </a:extLst>
              </p:cNvPr>
              <p:cNvSpPr>
                <a:spLocks/>
              </p:cNvSpPr>
              <p:nvPr/>
            </p:nvSpPr>
            <p:spPr bwMode="auto">
              <a:xfrm rot="16200000" flipV="1">
                <a:off x="8761" y="8230"/>
                <a:ext cx="716" cy="325"/>
              </a:xfrm>
              <a:custGeom>
                <a:avLst/>
                <a:gdLst>
                  <a:gd name="T0" fmla="*/ 0 w 21600"/>
                  <a:gd name="T1" fmla="*/ 0 h 21600"/>
                  <a:gd name="T2" fmla="*/ 24 w 21600"/>
                  <a:gd name="T3" fmla="*/ 5 h 21600"/>
                  <a:gd name="T4" fmla="*/ 0 w 21600"/>
                  <a:gd name="T5" fmla="*/ 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grpSp>
          <p:nvGrpSpPr>
            <p:cNvPr id="37966" name="Group 126">
              <a:extLst>
                <a:ext uri="{FF2B5EF4-FFF2-40B4-BE49-F238E27FC236}">
                  <a16:creationId xmlns="" xmlns:a16="http://schemas.microsoft.com/office/drawing/2014/main" id="{7BA04F0F-947B-4B92-BF83-4DBFAC298251}"/>
                </a:ext>
              </a:extLst>
            </p:cNvPr>
            <p:cNvGrpSpPr>
              <a:grpSpLocks/>
            </p:cNvGrpSpPr>
            <p:nvPr/>
          </p:nvGrpSpPr>
          <p:grpSpPr bwMode="auto">
            <a:xfrm flipV="1">
              <a:off x="4583" y="1344"/>
              <a:ext cx="210" cy="171"/>
              <a:chOff x="8661" y="8686"/>
              <a:chExt cx="620" cy="3158"/>
            </a:xfrm>
          </p:grpSpPr>
          <p:sp>
            <p:nvSpPr>
              <p:cNvPr id="37976" name="Line 127">
                <a:extLst>
                  <a:ext uri="{FF2B5EF4-FFF2-40B4-BE49-F238E27FC236}">
                    <a16:creationId xmlns="" xmlns:a16="http://schemas.microsoft.com/office/drawing/2014/main" id="{498FA9D9-B95E-461C-AA0D-7F461AB2F995}"/>
                  </a:ext>
                </a:extLst>
              </p:cNvPr>
              <p:cNvSpPr>
                <a:spLocks noChangeShapeType="1"/>
              </p:cNvSpPr>
              <p:nvPr/>
            </p:nvSpPr>
            <p:spPr bwMode="auto">
              <a:xfrm flipV="1">
                <a:off x="8661" y="8686"/>
                <a:ext cx="0" cy="159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7977" name="Line 128">
                <a:extLst>
                  <a:ext uri="{FF2B5EF4-FFF2-40B4-BE49-F238E27FC236}">
                    <a16:creationId xmlns="" xmlns:a16="http://schemas.microsoft.com/office/drawing/2014/main" id="{22A68EA7-E384-40D6-B1C2-B2E0B921D35B}"/>
                  </a:ext>
                </a:extLst>
              </p:cNvPr>
              <p:cNvSpPr>
                <a:spLocks noChangeShapeType="1"/>
              </p:cNvSpPr>
              <p:nvPr/>
            </p:nvSpPr>
            <p:spPr bwMode="auto">
              <a:xfrm>
                <a:off x="8661" y="10249"/>
                <a:ext cx="0" cy="159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7978" name="Line 129">
                <a:extLst>
                  <a:ext uri="{FF2B5EF4-FFF2-40B4-BE49-F238E27FC236}">
                    <a16:creationId xmlns="" xmlns:a16="http://schemas.microsoft.com/office/drawing/2014/main" id="{0B9F6B59-A398-4896-A7BD-2844C8020FBB}"/>
                  </a:ext>
                </a:extLst>
              </p:cNvPr>
              <p:cNvSpPr>
                <a:spLocks noChangeShapeType="1"/>
              </p:cNvSpPr>
              <p:nvPr/>
            </p:nvSpPr>
            <p:spPr bwMode="auto">
              <a:xfrm flipH="1" flipV="1">
                <a:off x="9281" y="8686"/>
                <a:ext cx="0" cy="159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7979" name="Line 130">
                <a:extLst>
                  <a:ext uri="{FF2B5EF4-FFF2-40B4-BE49-F238E27FC236}">
                    <a16:creationId xmlns="" xmlns:a16="http://schemas.microsoft.com/office/drawing/2014/main" id="{5BB053DB-C154-4E66-A4DE-4DE4F142E278}"/>
                  </a:ext>
                </a:extLst>
              </p:cNvPr>
              <p:cNvSpPr>
                <a:spLocks noChangeShapeType="1"/>
              </p:cNvSpPr>
              <p:nvPr/>
            </p:nvSpPr>
            <p:spPr bwMode="auto">
              <a:xfrm flipH="1">
                <a:off x="9281" y="10249"/>
                <a:ext cx="0" cy="159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7967" name="Line 131">
              <a:extLst>
                <a:ext uri="{FF2B5EF4-FFF2-40B4-BE49-F238E27FC236}">
                  <a16:creationId xmlns="" xmlns:a16="http://schemas.microsoft.com/office/drawing/2014/main" id="{C65C30A3-C28C-4543-9099-A60AAC081171}"/>
                </a:ext>
              </a:extLst>
            </p:cNvPr>
            <p:cNvSpPr>
              <a:spLocks noChangeShapeType="1"/>
            </p:cNvSpPr>
            <p:nvPr/>
          </p:nvSpPr>
          <p:spPr bwMode="auto">
            <a:xfrm>
              <a:off x="4811" y="1355"/>
              <a:ext cx="263" cy="0"/>
            </a:xfrm>
            <a:prstGeom prst="line">
              <a:avLst/>
            </a:prstGeom>
            <a:noFill/>
            <a:ln w="38100">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zh-CN" altLang="en-US"/>
            </a:p>
          </p:txBody>
        </p:sp>
        <p:sp>
          <p:nvSpPr>
            <p:cNvPr id="37968" name="Text Box 132">
              <a:extLst>
                <a:ext uri="{FF2B5EF4-FFF2-40B4-BE49-F238E27FC236}">
                  <a16:creationId xmlns="" xmlns:a16="http://schemas.microsoft.com/office/drawing/2014/main" id="{1BE54D19-63C3-42F5-83D1-C7A94F6ABFB3}"/>
                </a:ext>
              </a:extLst>
            </p:cNvPr>
            <p:cNvSpPr txBox="1">
              <a:spLocks noChangeArrowheads="1"/>
            </p:cNvSpPr>
            <p:nvPr/>
          </p:nvSpPr>
          <p:spPr bwMode="auto">
            <a:xfrm>
              <a:off x="5080" y="3840"/>
              <a:ext cx="632"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FontTx/>
                <a:buNone/>
              </a:pPr>
              <a:r>
                <a:rPr kumimoji="1" lang="zh-CN" altLang="en-US" sz="2400" b="1">
                  <a:latin typeface="Times New Roman" panose="02020603050405020304" pitchFamily="18" charset="0"/>
                </a:rPr>
                <a:t>釜液</a:t>
              </a:r>
              <a:endParaRPr kumimoji="1" lang="zh-CN" altLang="en-US" sz="900">
                <a:latin typeface="Times New Roman" panose="02020603050405020304" pitchFamily="18" charset="0"/>
              </a:endParaRPr>
            </a:p>
          </p:txBody>
        </p:sp>
        <p:sp>
          <p:nvSpPr>
            <p:cNvPr id="37969" name="Text Box 133">
              <a:extLst>
                <a:ext uri="{FF2B5EF4-FFF2-40B4-BE49-F238E27FC236}">
                  <a16:creationId xmlns="" xmlns:a16="http://schemas.microsoft.com/office/drawing/2014/main" id="{4C60DBF7-33D0-4D2F-938D-F63ACCE6435B}"/>
                </a:ext>
              </a:extLst>
            </p:cNvPr>
            <p:cNvSpPr txBox="1">
              <a:spLocks noChangeArrowheads="1"/>
            </p:cNvSpPr>
            <p:nvPr/>
          </p:nvSpPr>
          <p:spPr bwMode="auto">
            <a:xfrm>
              <a:off x="4987" y="1252"/>
              <a:ext cx="754"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FontTx/>
                <a:buNone/>
              </a:pPr>
              <a:r>
                <a:rPr kumimoji="1" lang="zh-CN" altLang="en-US" sz="2400" b="1">
                  <a:latin typeface="Times New Roman" panose="02020603050405020304" pitchFamily="18" charset="0"/>
                </a:rPr>
                <a:t>馏出液</a:t>
              </a:r>
              <a:endParaRPr kumimoji="1" lang="zh-CN" altLang="en-US" sz="900">
                <a:latin typeface="Times New Roman" panose="02020603050405020304" pitchFamily="18" charset="0"/>
              </a:endParaRPr>
            </a:p>
          </p:txBody>
        </p:sp>
        <p:sp>
          <p:nvSpPr>
            <p:cNvPr id="37970" name="Text Box 134">
              <a:extLst>
                <a:ext uri="{FF2B5EF4-FFF2-40B4-BE49-F238E27FC236}">
                  <a16:creationId xmlns="" xmlns:a16="http://schemas.microsoft.com/office/drawing/2014/main" id="{12AB1685-4968-41CE-96B9-52B425A9F93E}"/>
                </a:ext>
              </a:extLst>
            </p:cNvPr>
            <p:cNvSpPr txBox="1">
              <a:spLocks noChangeArrowheads="1"/>
            </p:cNvSpPr>
            <p:nvPr/>
          </p:nvSpPr>
          <p:spPr bwMode="auto">
            <a:xfrm>
              <a:off x="4267" y="1309"/>
              <a:ext cx="526"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FontTx/>
                <a:buNone/>
              </a:pPr>
              <a:endParaRPr kumimoji="1" lang="zh-CN" altLang="en-US" sz="1600" b="1">
                <a:latin typeface="Times New Roman" panose="02020603050405020304" pitchFamily="18" charset="0"/>
              </a:endParaRPr>
            </a:p>
          </p:txBody>
        </p:sp>
        <p:sp>
          <p:nvSpPr>
            <p:cNvPr id="37971" name="Text Box 135">
              <a:extLst>
                <a:ext uri="{FF2B5EF4-FFF2-40B4-BE49-F238E27FC236}">
                  <a16:creationId xmlns="" xmlns:a16="http://schemas.microsoft.com/office/drawing/2014/main" id="{89C117C2-AC75-4AF4-BA19-720D1702ED2E}"/>
                </a:ext>
              </a:extLst>
            </p:cNvPr>
            <p:cNvSpPr txBox="1">
              <a:spLocks noChangeArrowheads="1"/>
            </p:cNvSpPr>
            <p:nvPr/>
          </p:nvSpPr>
          <p:spPr bwMode="auto">
            <a:xfrm>
              <a:off x="4267" y="1424"/>
              <a:ext cx="474"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FontTx/>
                <a:buNone/>
              </a:pPr>
              <a:endParaRPr kumimoji="1" lang="zh-CN" altLang="en-US" sz="900">
                <a:latin typeface="Times New Roman" panose="02020603050405020304" pitchFamily="18" charset="0"/>
              </a:endParaRPr>
            </a:p>
          </p:txBody>
        </p:sp>
        <p:sp>
          <p:nvSpPr>
            <p:cNvPr id="37972" name="Text Box 136">
              <a:extLst>
                <a:ext uri="{FF2B5EF4-FFF2-40B4-BE49-F238E27FC236}">
                  <a16:creationId xmlns="" xmlns:a16="http://schemas.microsoft.com/office/drawing/2014/main" id="{4D6397DE-F533-43C8-99C0-C7148562562A}"/>
                </a:ext>
              </a:extLst>
            </p:cNvPr>
            <p:cNvSpPr txBox="1">
              <a:spLocks noChangeArrowheads="1"/>
            </p:cNvSpPr>
            <p:nvPr/>
          </p:nvSpPr>
          <p:spPr bwMode="auto">
            <a:xfrm>
              <a:off x="3354" y="1470"/>
              <a:ext cx="527" cy="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FontTx/>
                <a:buNone/>
              </a:pPr>
              <a:r>
                <a:rPr kumimoji="1" lang="zh-CN" altLang="en-US" sz="2400" b="1">
                  <a:latin typeface="Times New Roman" panose="02020603050405020304" pitchFamily="18" charset="0"/>
                </a:rPr>
                <a:t>精</a:t>
              </a:r>
            </a:p>
            <a:p>
              <a:pPr algn="just" eaLnBrk="1" hangingPunct="1">
                <a:spcBef>
                  <a:spcPct val="0"/>
                </a:spcBef>
                <a:buClrTx/>
                <a:buFontTx/>
                <a:buNone/>
              </a:pPr>
              <a:r>
                <a:rPr kumimoji="1" lang="zh-CN" altLang="en-US" sz="2400" b="1">
                  <a:latin typeface="Times New Roman" panose="02020603050405020304" pitchFamily="18" charset="0"/>
                </a:rPr>
                <a:t>馏</a:t>
              </a:r>
            </a:p>
            <a:p>
              <a:pPr algn="just" eaLnBrk="1" hangingPunct="1">
                <a:spcBef>
                  <a:spcPct val="0"/>
                </a:spcBef>
                <a:buClrTx/>
                <a:buFontTx/>
                <a:buNone/>
              </a:pPr>
              <a:r>
                <a:rPr kumimoji="1" lang="zh-CN" altLang="en-US" sz="2400" b="1">
                  <a:latin typeface="Times New Roman" panose="02020603050405020304" pitchFamily="18" charset="0"/>
                </a:rPr>
                <a:t>段</a:t>
              </a:r>
              <a:endParaRPr kumimoji="1" lang="zh-CN" altLang="en-US" sz="900">
                <a:latin typeface="Times New Roman" panose="02020603050405020304" pitchFamily="18" charset="0"/>
              </a:endParaRPr>
            </a:p>
          </p:txBody>
        </p:sp>
        <p:sp>
          <p:nvSpPr>
            <p:cNvPr id="37973" name="Text Box 137">
              <a:extLst>
                <a:ext uri="{FF2B5EF4-FFF2-40B4-BE49-F238E27FC236}">
                  <a16:creationId xmlns="" xmlns:a16="http://schemas.microsoft.com/office/drawing/2014/main" id="{5859A8B5-74FB-4C2E-B4C9-8765C06AB215}"/>
                </a:ext>
              </a:extLst>
            </p:cNvPr>
            <p:cNvSpPr txBox="1">
              <a:spLocks noChangeArrowheads="1"/>
            </p:cNvSpPr>
            <p:nvPr/>
          </p:nvSpPr>
          <p:spPr bwMode="auto">
            <a:xfrm>
              <a:off x="3389" y="2367"/>
              <a:ext cx="527" cy="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FontTx/>
                <a:buNone/>
              </a:pPr>
              <a:r>
                <a:rPr kumimoji="1" lang="zh-CN" altLang="en-US" sz="2400" b="1">
                  <a:latin typeface="Times New Roman" panose="02020603050405020304" pitchFamily="18" charset="0"/>
                </a:rPr>
                <a:t>提</a:t>
              </a:r>
            </a:p>
            <a:p>
              <a:pPr algn="just" eaLnBrk="1" hangingPunct="1">
                <a:spcBef>
                  <a:spcPct val="0"/>
                </a:spcBef>
                <a:buClrTx/>
                <a:buFontTx/>
                <a:buNone/>
              </a:pPr>
              <a:r>
                <a:rPr kumimoji="1" lang="zh-CN" altLang="en-US" sz="2400" b="1">
                  <a:latin typeface="Times New Roman" panose="02020603050405020304" pitchFamily="18" charset="0"/>
                </a:rPr>
                <a:t>馏</a:t>
              </a:r>
            </a:p>
            <a:p>
              <a:pPr algn="just" eaLnBrk="1" hangingPunct="1">
                <a:spcBef>
                  <a:spcPct val="0"/>
                </a:spcBef>
                <a:buClrTx/>
                <a:buFontTx/>
                <a:buNone/>
              </a:pPr>
              <a:r>
                <a:rPr kumimoji="1" lang="zh-CN" altLang="en-US" sz="2400" b="1">
                  <a:latin typeface="Times New Roman" panose="02020603050405020304" pitchFamily="18" charset="0"/>
                </a:rPr>
                <a:t>段</a:t>
              </a:r>
              <a:endParaRPr kumimoji="1" lang="zh-CN" altLang="en-US" sz="900">
                <a:latin typeface="Times New Roman" panose="02020603050405020304" pitchFamily="18" charset="0"/>
              </a:endParaRPr>
            </a:p>
          </p:txBody>
        </p:sp>
        <p:sp>
          <p:nvSpPr>
            <p:cNvPr id="37974" name="Text Box 138">
              <a:extLst>
                <a:ext uri="{FF2B5EF4-FFF2-40B4-BE49-F238E27FC236}">
                  <a16:creationId xmlns="" xmlns:a16="http://schemas.microsoft.com/office/drawing/2014/main" id="{7CB01AF1-E1ED-4FBA-AE79-51EB042FA8A5}"/>
                </a:ext>
              </a:extLst>
            </p:cNvPr>
            <p:cNvSpPr txBox="1">
              <a:spLocks noChangeArrowheads="1"/>
            </p:cNvSpPr>
            <p:nvPr/>
          </p:nvSpPr>
          <p:spPr bwMode="auto">
            <a:xfrm>
              <a:off x="4916" y="930"/>
              <a:ext cx="790" cy="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FontTx/>
                <a:buNone/>
              </a:pPr>
              <a:r>
                <a:rPr kumimoji="1" lang="zh-CN" altLang="en-US" sz="2400" b="1">
                  <a:latin typeface="Times New Roman" panose="02020603050405020304" pitchFamily="18" charset="0"/>
                </a:rPr>
                <a:t>冷凝器</a:t>
              </a:r>
              <a:endParaRPr kumimoji="1" lang="zh-CN" altLang="en-US" sz="900">
                <a:latin typeface="Times New Roman" panose="02020603050405020304" pitchFamily="18" charset="0"/>
              </a:endParaRPr>
            </a:p>
          </p:txBody>
        </p:sp>
        <p:sp>
          <p:nvSpPr>
            <p:cNvPr id="37975" name="Text Box 139">
              <a:extLst>
                <a:ext uri="{FF2B5EF4-FFF2-40B4-BE49-F238E27FC236}">
                  <a16:creationId xmlns="" xmlns:a16="http://schemas.microsoft.com/office/drawing/2014/main" id="{931EFD59-CC39-4FA7-A3D5-CB5C2E9F21CE}"/>
                </a:ext>
              </a:extLst>
            </p:cNvPr>
            <p:cNvSpPr txBox="1">
              <a:spLocks noChangeArrowheads="1"/>
            </p:cNvSpPr>
            <p:nvPr/>
          </p:nvSpPr>
          <p:spPr bwMode="auto">
            <a:xfrm>
              <a:off x="4916" y="3617"/>
              <a:ext cx="790" cy="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FontTx/>
                <a:buNone/>
              </a:pPr>
              <a:r>
                <a:rPr kumimoji="1" lang="zh-CN" altLang="en-US" sz="2400" b="1">
                  <a:latin typeface="Times New Roman" panose="02020603050405020304" pitchFamily="18" charset="0"/>
                </a:rPr>
                <a:t>再沸器</a:t>
              </a:r>
              <a:endParaRPr kumimoji="1" lang="zh-CN" altLang="en-US" sz="900">
                <a:latin typeface="Times New Roman" panose="02020603050405020304" pitchFamily="18" charset="0"/>
              </a:endParaRPr>
            </a:p>
          </p:txBody>
        </p:sp>
      </p:grpSp>
      <p:grpSp>
        <p:nvGrpSpPr>
          <p:cNvPr id="16" name="Group 140">
            <a:extLst>
              <a:ext uri="{FF2B5EF4-FFF2-40B4-BE49-F238E27FC236}">
                <a16:creationId xmlns="" xmlns:a16="http://schemas.microsoft.com/office/drawing/2014/main" id="{7043CE2D-9569-4A23-89BF-32F5856C75D2}"/>
              </a:ext>
            </a:extLst>
          </p:cNvPr>
          <p:cNvGrpSpPr>
            <a:grpSpLocks/>
          </p:cNvGrpSpPr>
          <p:nvPr/>
        </p:nvGrpSpPr>
        <p:grpSpPr bwMode="auto">
          <a:xfrm>
            <a:off x="6478588" y="3068638"/>
            <a:ext cx="2352675" cy="363537"/>
            <a:chOff x="4326" y="1872"/>
            <a:chExt cx="1482" cy="229"/>
          </a:xfrm>
        </p:grpSpPr>
        <p:graphicFrame>
          <p:nvGraphicFramePr>
            <p:cNvPr id="37938" name="Object 141">
              <a:extLst>
                <a:ext uri="{FF2B5EF4-FFF2-40B4-BE49-F238E27FC236}">
                  <a16:creationId xmlns="" xmlns:a16="http://schemas.microsoft.com/office/drawing/2014/main" id="{D29F0B57-1FED-498B-B162-96B4DFE5816A}"/>
                </a:ext>
              </a:extLst>
            </p:cNvPr>
            <p:cNvGraphicFramePr>
              <a:graphicFrameLocks noChangeAspect="1"/>
            </p:cNvGraphicFramePr>
            <p:nvPr/>
          </p:nvGraphicFramePr>
          <p:xfrm>
            <a:off x="4692" y="1872"/>
            <a:ext cx="1116" cy="216"/>
          </p:xfrm>
          <a:graphic>
            <a:graphicData uri="http://schemas.openxmlformats.org/presentationml/2006/ole">
              <mc:AlternateContent xmlns:mc="http://schemas.openxmlformats.org/markup-compatibility/2006">
                <mc:Choice xmlns:v="urn:schemas-microsoft-com:vml" Requires="v">
                  <p:oleObj spid="_x0000_s38477" name="Document" r:id="rId8" imgW="896620" imgH="180340" progId="Word.Document.8">
                    <p:embed/>
                  </p:oleObj>
                </mc:Choice>
                <mc:Fallback>
                  <p:oleObj name="Document" r:id="rId8" imgW="896620" imgH="180340" progId="Word.Document.8">
                    <p:embed/>
                    <p:pic>
                      <p:nvPicPr>
                        <p:cNvPr id="0" name="Object 14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2" y="1872"/>
                          <a:ext cx="1116"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939" name="Line 142">
              <a:extLst>
                <a:ext uri="{FF2B5EF4-FFF2-40B4-BE49-F238E27FC236}">
                  <a16:creationId xmlns="" xmlns:a16="http://schemas.microsoft.com/office/drawing/2014/main" id="{6FD959A1-C483-42D7-A517-AD245D6E37BB}"/>
                </a:ext>
              </a:extLst>
            </p:cNvPr>
            <p:cNvSpPr>
              <a:spLocks noChangeShapeType="1"/>
            </p:cNvSpPr>
            <p:nvPr/>
          </p:nvSpPr>
          <p:spPr bwMode="auto">
            <a:xfrm flipV="1">
              <a:off x="4326" y="1968"/>
              <a:ext cx="378" cy="133"/>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graphicFrame>
        <p:nvGraphicFramePr>
          <p:cNvPr id="396431" name="Object 143">
            <a:extLst>
              <a:ext uri="{FF2B5EF4-FFF2-40B4-BE49-F238E27FC236}">
                <a16:creationId xmlns="" xmlns:a16="http://schemas.microsoft.com/office/drawing/2014/main" id="{AC3420CA-8AF5-490C-B715-F5B2B977269D}"/>
              </a:ext>
            </a:extLst>
          </p:cNvPr>
          <p:cNvGraphicFramePr>
            <a:graphicFrameLocks noChangeAspect="1"/>
          </p:cNvGraphicFramePr>
          <p:nvPr/>
        </p:nvGraphicFramePr>
        <p:xfrm>
          <a:off x="7121525" y="2660650"/>
          <a:ext cx="715963" cy="384175"/>
        </p:xfrm>
        <a:graphic>
          <a:graphicData uri="http://schemas.openxmlformats.org/presentationml/2006/ole">
            <mc:AlternateContent xmlns:mc="http://schemas.openxmlformats.org/markup-compatibility/2006">
              <mc:Choice xmlns:v="urn:schemas-microsoft-com:vml" Requires="v">
                <p:oleObj spid="_x0000_s38478" name="文档" r:id="rId10" imgW="362214" imgH="189972" progId="Word.Document.8">
                  <p:embed/>
                </p:oleObj>
              </mc:Choice>
              <mc:Fallback>
                <p:oleObj name="文档" r:id="rId10" imgW="362214" imgH="189972" progId="Word.Document.8">
                  <p:embed/>
                  <p:pic>
                    <p:nvPicPr>
                      <p:cNvPr id="0" name="Object 14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21525" y="2660650"/>
                        <a:ext cx="715963"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6432" name="Object 144">
            <a:extLst>
              <a:ext uri="{FF2B5EF4-FFF2-40B4-BE49-F238E27FC236}">
                <a16:creationId xmlns="" xmlns:a16="http://schemas.microsoft.com/office/drawing/2014/main" id="{F162FB8F-1510-458E-84EC-6E8BF889C253}"/>
              </a:ext>
            </a:extLst>
          </p:cNvPr>
          <p:cNvGraphicFramePr>
            <a:graphicFrameLocks noChangeAspect="1"/>
          </p:cNvGraphicFramePr>
          <p:nvPr/>
        </p:nvGraphicFramePr>
        <p:xfrm>
          <a:off x="7194550" y="3533775"/>
          <a:ext cx="950913" cy="373063"/>
        </p:xfrm>
        <a:graphic>
          <a:graphicData uri="http://schemas.openxmlformats.org/presentationml/2006/ole">
            <mc:AlternateContent xmlns:mc="http://schemas.openxmlformats.org/markup-compatibility/2006">
              <mc:Choice xmlns:v="urn:schemas-microsoft-com:vml" Requires="v">
                <p:oleObj spid="_x0000_s38479" name="文档" r:id="rId12" imgW="495300" imgH="190500" progId="Word.Document.8">
                  <p:embed/>
                </p:oleObj>
              </mc:Choice>
              <mc:Fallback>
                <p:oleObj name="文档" r:id="rId12" imgW="495300" imgH="190500" progId="Word.Document.8">
                  <p:embed/>
                  <p:pic>
                    <p:nvPicPr>
                      <p:cNvPr id="0" name="Object 14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94550" y="3533775"/>
                        <a:ext cx="950913" cy="37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6433" name="Line 145">
            <a:extLst>
              <a:ext uri="{FF2B5EF4-FFF2-40B4-BE49-F238E27FC236}">
                <a16:creationId xmlns="" xmlns:a16="http://schemas.microsoft.com/office/drawing/2014/main" id="{59B7C51C-3DED-4116-8967-AA98A4F3947C}"/>
              </a:ext>
            </a:extLst>
          </p:cNvPr>
          <p:cNvSpPr>
            <a:spLocks noChangeShapeType="1"/>
          </p:cNvSpPr>
          <p:nvPr/>
        </p:nvSpPr>
        <p:spPr bwMode="auto">
          <a:xfrm flipV="1">
            <a:off x="6550025" y="3670300"/>
            <a:ext cx="681038" cy="1905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nvGrpSpPr>
          <p:cNvPr id="17" name="Group 146">
            <a:extLst>
              <a:ext uri="{FF2B5EF4-FFF2-40B4-BE49-F238E27FC236}">
                <a16:creationId xmlns="" xmlns:a16="http://schemas.microsoft.com/office/drawing/2014/main" id="{9546BCCD-BAF8-4B64-9F1D-0AB5D464CC71}"/>
              </a:ext>
            </a:extLst>
          </p:cNvPr>
          <p:cNvGrpSpPr>
            <a:grpSpLocks/>
          </p:cNvGrpSpPr>
          <p:nvPr/>
        </p:nvGrpSpPr>
        <p:grpSpPr bwMode="auto">
          <a:xfrm>
            <a:off x="6550025" y="3970338"/>
            <a:ext cx="0" cy="1454150"/>
            <a:chOff x="4128" y="1200"/>
            <a:chExt cx="0" cy="960"/>
          </a:xfrm>
        </p:grpSpPr>
        <p:sp>
          <p:nvSpPr>
            <p:cNvPr id="37932" name="Line 147">
              <a:extLst>
                <a:ext uri="{FF2B5EF4-FFF2-40B4-BE49-F238E27FC236}">
                  <a16:creationId xmlns="" xmlns:a16="http://schemas.microsoft.com/office/drawing/2014/main" id="{C6F3CB09-2DB4-42D2-8DE3-38744FF57F1E}"/>
                </a:ext>
              </a:extLst>
            </p:cNvPr>
            <p:cNvSpPr>
              <a:spLocks noChangeShapeType="1"/>
            </p:cNvSpPr>
            <p:nvPr/>
          </p:nvSpPr>
          <p:spPr bwMode="auto">
            <a:xfrm flipV="1">
              <a:off x="4128" y="2016"/>
              <a:ext cx="0" cy="144"/>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7933" name="Line 148">
              <a:extLst>
                <a:ext uri="{FF2B5EF4-FFF2-40B4-BE49-F238E27FC236}">
                  <a16:creationId xmlns="" xmlns:a16="http://schemas.microsoft.com/office/drawing/2014/main" id="{CA552F37-D3F8-4B40-A099-4221470EEAAF}"/>
                </a:ext>
              </a:extLst>
            </p:cNvPr>
            <p:cNvSpPr>
              <a:spLocks noChangeShapeType="1"/>
            </p:cNvSpPr>
            <p:nvPr/>
          </p:nvSpPr>
          <p:spPr bwMode="auto">
            <a:xfrm flipV="1">
              <a:off x="4128" y="1872"/>
              <a:ext cx="0" cy="96"/>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7934" name="Line 149">
              <a:extLst>
                <a:ext uri="{FF2B5EF4-FFF2-40B4-BE49-F238E27FC236}">
                  <a16:creationId xmlns="" xmlns:a16="http://schemas.microsoft.com/office/drawing/2014/main" id="{5A1916C4-03C0-4DE7-853C-9B65263431F5}"/>
                </a:ext>
              </a:extLst>
            </p:cNvPr>
            <p:cNvSpPr>
              <a:spLocks noChangeShapeType="1"/>
            </p:cNvSpPr>
            <p:nvPr/>
          </p:nvSpPr>
          <p:spPr bwMode="auto">
            <a:xfrm flipV="1">
              <a:off x="4128" y="1728"/>
              <a:ext cx="0" cy="144"/>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7935" name="Line 150">
              <a:extLst>
                <a:ext uri="{FF2B5EF4-FFF2-40B4-BE49-F238E27FC236}">
                  <a16:creationId xmlns="" xmlns:a16="http://schemas.microsoft.com/office/drawing/2014/main" id="{C4AEEDAB-E44D-4807-B2B7-01AB353D1EBF}"/>
                </a:ext>
              </a:extLst>
            </p:cNvPr>
            <p:cNvSpPr>
              <a:spLocks noChangeShapeType="1"/>
            </p:cNvSpPr>
            <p:nvPr/>
          </p:nvSpPr>
          <p:spPr bwMode="auto">
            <a:xfrm flipV="1">
              <a:off x="4128" y="1584"/>
              <a:ext cx="0" cy="144"/>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7936" name="Line 151">
              <a:extLst>
                <a:ext uri="{FF2B5EF4-FFF2-40B4-BE49-F238E27FC236}">
                  <a16:creationId xmlns="" xmlns:a16="http://schemas.microsoft.com/office/drawing/2014/main" id="{77AB7F12-E83C-4B86-94D4-B63C8389526B}"/>
                </a:ext>
              </a:extLst>
            </p:cNvPr>
            <p:cNvSpPr>
              <a:spLocks noChangeShapeType="1"/>
            </p:cNvSpPr>
            <p:nvPr/>
          </p:nvSpPr>
          <p:spPr bwMode="auto">
            <a:xfrm flipV="1">
              <a:off x="4128" y="1440"/>
              <a:ext cx="0" cy="144"/>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7937" name="Line 152">
              <a:extLst>
                <a:ext uri="{FF2B5EF4-FFF2-40B4-BE49-F238E27FC236}">
                  <a16:creationId xmlns="" xmlns:a16="http://schemas.microsoft.com/office/drawing/2014/main" id="{14785E94-A11C-4866-8C08-288EE7184AEA}"/>
                </a:ext>
              </a:extLst>
            </p:cNvPr>
            <p:cNvSpPr>
              <a:spLocks noChangeShapeType="1"/>
            </p:cNvSpPr>
            <p:nvPr/>
          </p:nvSpPr>
          <p:spPr bwMode="auto">
            <a:xfrm flipV="1">
              <a:off x="4128" y="1200"/>
              <a:ext cx="0" cy="144"/>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18" name="Group 153">
            <a:extLst>
              <a:ext uri="{FF2B5EF4-FFF2-40B4-BE49-F238E27FC236}">
                <a16:creationId xmlns="" xmlns:a16="http://schemas.microsoft.com/office/drawing/2014/main" id="{C2AF433F-5D03-49F8-BD3F-68FF30D936E9}"/>
              </a:ext>
            </a:extLst>
          </p:cNvPr>
          <p:cNvGrpSpPr>
            <a:grpSpLocks/>
          </p:cNvGrpSpPr>
          <p:nvPr/>
        </p:nvGrpSpPr>
        <p:grpSpPr bwMode="auto">
          <a:xfrm>
            <a:off x="6191250" y="2587625"/>
            <a:ext cx="0" cy="2836863"/>
            <a:chOff x="3888" y="1440"/>
            <a:chExt cx="0" cy="1872"/>
          </a:xfrm>
        </p:grpSpPr>
        <p:sp>
          <p:nvSpPr>
            <p:cNvPr id="37919" name="Line 154">
              <a:extLst>
                <a:ext uri="{FF2B5EF4-FFF2-40B4-BE49-F238E27FC236}">
                  <a16:creationId xmlns="" xmlns:a16="http://schemas.microsoft.com/office/drawing/2014/main" id="{B0826D28-8802-4905-9758-7526D125284F}"/>
                </a:ext>
              </a:extLst>
            </p:cNvPr>
            <p:cNvSpPr>
              <a:spLocks noChangeShapeType="1"/>
            </p:cNvSpPr>
            <p:nvPr/>
          </p:nvSpPr>
          <p:spPr bwMode="auto">
            <a:xfrm>
              <a:off x="3888" y="1872"/>
              <a:ext cx="0" cy="96"/>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7920" name="Line 155">
              <a:extLst>
                <a:ext uri="{FF2B5EF4-FFF2-40B4-BE49-F238E27FC236}">
                  <a16:creationId xmlns="" xmlns:a16="http://schemas.microsoft.com/office/drawing/2014/main" id="{ADDED99B-0C6A-45C2-BA92-ADA4985BA751}"/>
                </a:ext>
              </a:extLst>
            </p:cNvPr>
            <p:cNvSpPr>
              <a:spLocks noChangeShapeType="1"/>
            </p:cNvSpPr>
            <p:nvPr/>
          </p:nvSpPr>
          <p:spPr bwMode="auto">
            <a:xfrm>
              <a:off x="3888" y="2016"/>
              <a:ext cx="0" cy="96"/>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7921" name="Line 156">
              <a:extLst>
                <a:ext uri="{FF2B5EF4-FFF2-40B4-BE49-F238E27FC236}">
                  <a16:creationId xmlns="" xmlns:a16="http://schemas.microsoft.com/office/drawing/2014/main" id="{B169F5FA-6F58-4AB8-845D-D7C1BDA52DE6}"/>
                </a:ext>
              </a:extLst>
            </p:cNvPr>
            <p:cNvSpPr>
              <a:spLocks noChangeShapeType="1"/>
            </p:cNvSpPr>
            <p:nvPr/>
          </p:nvSpPr>
          <p:spPr bwMode="auto">
            <a:xfrm>
              <a:off x="3888" y="1728"/>
              <a:ext cx="0" cy="96"/>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7922" name="Line 157">
              <a:extLst>
                <a:ext uri="{FF2B5EF4-FFF2-40B4-BE49-F238E27FC236}">
                  <a16:creationId xmlns="" xmlns:a16="http://schemas.microsoft.com/office/drawing/2014/main" id="{C548F1DF-5885-4C36-AE07-C3DC5BA527BA}"/>
                </a:ext>
              </a:extLst>
            </p:cNvPr>
            <p:cNvSpPr>
              <a:spLocks noChangeShapeType="1"/>
            </p:cNvSpPr>
            <p:nvPr/>
          </p:nvSpPr>
          <p:spPr bwMode="auto">
            <a:xfrm>
              <a:off x="3888" y="1584"/>
              <a:ext cx="0" cy="96"/>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7923" name="Line 158">
              <a:extLst>
                <a:ext uri="{FF2B5EF4-FFF2-40B4-BE49-F238E27FC236}">
                  <a16:creationId xmlns="" xmlns:a16="http://schemas.microsoft.com/office/drawing/2014/main" id="{989C71AA-C06F-4CB4-89CA-259691024B6E}"/>
                </a:ext>
              </a:extLst>
            </p:cNvPr>
            <p:cNvSpPr>
              <a:spLocks noChangeShapeType="1"/>
            </p:cNvSpPr>
            <p:nvPr/>
          </p:nvSpPr>
          <p:spPr bwMode="auto">
            <a:xfrm>
              <a:off x="3888" y="1440"/>
              <a:ext cx="0" cy="96"/>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7924" name="Line 159">
              <a:extLst>
                <a:ext uri="{FF2B5EF4-FFF2-40B4-BE49-F238E27FC236}">
                  <a16:creationId xmlns="" xmlns:a16="http://schemas.microsoft.com/office/drawing/2014/main" id="{0670675B-805D-4B4B-A69A-617869054E78}"/>
                </a:ext>
              </a:extLst>
            </p:cNvPr>
            <p:cNvSpPr>
              <a:spLocks noChangeShapeType="1"/>
            </p:cNvSpPr>
            <p:nvPr/>
          </p:nvSpPr>
          <p:spPr bwMode="auto">
            <a:xfrm>
              <a:off x="3888" y="2160"/>
              <a:ext cx="0" cy="96"/>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7925" name="Line 160">
              <a:extLst>
                <a:ext uri="{FF2B5EF4-FFF2-40B4-BE49-F238E27FC236}">
                  <a16:creationId xmlns="" xmlns:a16="http://schemas.microsoft.com/office/drawing/2014/main" id="{E990BCB5-E0A2-4363-BED6-3744216F4E44}"/>
                </a:ext>
              </a:extLst>
            </p:cNvPr>
            <p:cNvSpPr>
              <a:spLocks noChangeShapeType="1"/>
            </p:cNvSpPr>
            <p:nvPr/>
          </p:nvSpPr>
          <p:spPr bwMode="auto">
            <a:xfrm>
              <a:off x="3888" y="2352"/>
              <a:ext cx="0" cy="96"/>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7926" name="Line 161">
              <a:extLst>
                <a:ext uri="{FF2B5EF4-FFF2-40B4-BE49-F238E27FC236}">
                  <a16:creationId xmlns="" xmlns:a16="http://schemas.microsoft.com/office/drawing/2014/main" id="{097E60D9-F4DF-494C-9CC1-A2A7C0CB30AC}"/>
                </a:ext>
              </a:extLst>
            </p:cNvPr>
            <p:cNvSpPr>
              <a:spLocks noChangeShapeType="1"/>
            </p:cNvSpPr>
            <p:nvPr/>
          </p:nvSpPr>
          <p:spPr bwMode="auto">
            <a:xfrm>
              <a:off x="3888" y="2496"/>
              <a:ext cx="0" cy="96"/>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7927" name="Line 162">
              <a:extLst>
                <a:ext uri="{FF2B5EF4-FFF2-40B4-BE49-F238E27FC236}">
                  <a16:creationId xmlns="" xmlns:a16="http://schemas.microsoft.com/office/drawing/2014/main" id="{B2341EFA-323F-4737-8FC9-774B1709320C}"/>
                </a:ext>
              </a:extLst>
            </p:cNvPr>
            <p:cNvSpPr>
              <a:spLocks noChangeShapeType="1"/>
            </p:cNvSpPr>
            <p:nvPr/>
          </p:nvSpPr>
          <p:spPr bwMode="auto">
            <a:xfrm>
              <a:off x="3888" y="2640"/>
              <a:ext cx="0" cy="96"/>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7928" name="Line 163">
              <a:extLst>
                <a:ext uri="{FF2B5EF4-FFF2-40B4-BE49-F238E27FC236}">
                  <a16:creationId xmlns="" xmlns:a16="http://schemas.microsoft.com/office/drawing/2014/main" id="{EF97E003-0053-4F19-B628-6A6606785782}"/>
                </a:ext>
              </a:extLst>
            </p:cNvPr>
            <p:cNvSpPr>
              <a:spLocks noChangeShapeType="1"/>
            </p:cNvSpPr>
            <p:nvPr/>
          </p:nvSpPr>
          <p:spPr bwMode="auto">
            <a:xfrm>
              <a:off x="3888" y="2784"/>
              <a:ext cx="0" cy="96"/>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7929" name="Line 164">
              <a:extLst>
                <a:ext uri="{FF2B5EF4-FFF2-40B4-BE49-F238E27FC236}">
                  <a16:creationId xmlns="" xmlns:a16="http://schemas.microsoft.com/office/drawing/2014/main" id="{43978783-386E-44A4-9362-A375D9B2100B}"/>
                </a:ext>
              </a:extLst>
            </p:cNvPr>
            <p:cNvSpPr>
              <a:spLocks noChangeShapeType="1"/>
            </p:cNvSpPr>
            <p:nvPr/>
          </p:nvSpPr>
          <p:spPr bwMode="auto">
            <a:xfrm>
              <a:off x="3888" y="2928"/>
              <a:ext cx="0" cy="96"/>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7930" name="Line 165">
              <a:extLst>
                <a:ext uri="{FF2B5EF4-FFF2-40B4-BE49-F238E27FC236}">
                  <a16:creationId xmlns="" xmlns:a16="http://schemas.microsoft.com/office/drawing/2014/main" id="{229060A9-E0FB-4496-9577-87E9AFF2C876}"/>
                </a:ext>
              </a:extLst>
            </p:cNvPr>
            <p:cNvSpPr>
              <a:spLocks noChangeShapeType="1"/>
            </p:cNvSpPr>
            <p:nvPr/>
          </p:nvSpPr>
          <p:spPr bwMode="auto">
            <a:xfrm>
              <a:off x="3888" y="3072"/>
              <a:ext cx="0" cy="96"/>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7931" name="Line 166">
              <a:extLst>
                <a:ext uri="{FF2B5EF4-FFF2-40B4-BE49-F238E27FC236}">
                  <a16:creationId xmlns="" xmlns:a16="http://schemas.microsoft.com/office/drawing/2014/main" id="{57669C82-C263-4F0C-8B62-F4FC8A283443}"/>
                </a:ext>
              </a:extLst>
            </p:cNvPr>
            <p:cNvSpPr>
              <a:spLocks noChangeShapeType="1"/>
            </p:cNvSpPr>
            <p:nvPr/>
          </p:nvSpPr>
          <p:spPr bwMode="auto">
            <a:xfrm>
              <a:off x="3888" y="3216"/>
              <a:ext cx="0" cy="96"/>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396455" name="Text Box 167">
            <a:extLst>
              <a:ext uri="{FF2B5EF4-FFF2-40B4-BE49-F238E27FC236}">
                <a16:creationId xmlns="" xmlns:a16="http://schemas.microsoft.com/office/drawing/2014/main" id="{D7CA22E4-127A-4F78-802A-1828A29EE6A1}"/>
              </a:ext>
            </a:extLst>
          </p:cNvPr>
          <p:cNvSpPr txBox="1">
            <a:spLocks noChangeArrowheads="1"/>
          </p:cNvSpPr>
          <p:nvPr/>
        </p:nvSpPr>
        <p:spPr bwMode="auto">
          <a:xfrm>
            <a:off x="611188" y="2276475"/>
            <a:ext cx="2089150" cy="2292350"/>
          </a:xfrm>
          <a:prstGeom prst="rect">
            <a:avLst/>
          </a:prstGeom>
          <a:noFill/>
          <a:ln w="9525">
            <a:solidFill>
              <a:srgbClr val="FF00FF"/>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50000"/>
              </a:spcBef>
              <a:buClrTx/>
              <a:buFontTx/>
              <a:buNone/>
            </a:pPr>
            <a:r>
              <a:rPr kumimoji="1" lang="zh-CN" altLang="en-US" sz="2400" b="1">
                <a:latin typeface="Times New Roman" panose="02020603050405020304" pitchFamily="18" charset="0"/>
              </a:rPr>
              <a:t>   </a:t>
            </a:r>
            <a:r>
              <a:rPr kumimoji="1" lang="zh-CN" altLang="en-US" sz="2400" b="1">
                <a:solidFill>
                  <a:srgbClr val="0000FF"/>
                </a:solidFill>
                <a:latin typeface="Times New Roman" panose="02020603050405020304" pitchFamily="18" charset="0"/>
              </a:rPr>
              <a:t>精馏是利用</a:t>
            </a:r>
            <a:r>
              <a:rPr kumimoji="1" lang="zh-CN" altLang="en-US" sz="2400" b="1">
                <a:solidFill>
                  <a:srgbClr val="FF00FF"/>
                </a:solidFill>
                <a:latin typeface="Times New Roman" panose="02020603050405020304" pitchFamily="18" charset="0"/>
              </a:rPr>
              <a:t>回流手段</a:t>
            </a:r>
            <a:r>
              <a:rPr kumimoji="1" lang="zh-CN" altLang="en-US" sz="2400" b="1">
                <a:solidFill>
                  <a:srgbClr val="0000FF"/>
                </a:solidFill>
                <a:latin typeface="Times New Roman" panose="02020603050405020304" pitchFamily="18" charset="0"/>
              </a:rPr>
              <a:t>、经过</a:t>
            </a:r>
            <a:r>
              <a:rPr kumimoji="1" lang="zh-CN" altLang="en-US" sz="2400" b="1">
                <a:solidFill>
                  <a:srgbClr val="FF00FF"/>
                </a:solidFill>
                <a:latin typeface="Times New Roman" panose="02020603050405020304" pitchFamily="18" charset="0"/>
              </a:rPr>
              <a:t>多次平衡级</a:t>
            </a:r>
            <a:r>
              <a:rPr kumimoji="1" lang="zh-CN" altLang="en-US" sz="2400" b="1">
                <a:latin typeface="Times New Roman" panose="02020603050405020304" pitchFamily="18" charset="0"/>
              </a:rPr>
              <a:t>，</a:t>
            </a:r>
            <a:r>
              <a:rPr kumimoji="1" lang="zh-CN" altLang="en-US" sz="2400" b="1">
                <a:solidFill>
                  <a:srgbClr val="0000FF"/>
                </a:solidFill>
                <a:latin typeface="Times New Roman" panose="02020603050405020304" pitchFamily="18" charset="0"/>
              </a:rPr>
              <a:t>使物系实现</a:t>
            </a:r>
            <a:r>
              <a:rPr kumimoji="1" lang="zh-CN" altLang="en-US" sz="2400" b="1">
                <a:solidFill>
                  <a:srgbClr val="FF00FF"/>
                </a:solidFill>
                <a:latin typeface="Times New Roman" panose="02020603050405020304" pitchFamily="18" charset="0"/>
              </a:rPr>
              <a:t>高纯度分离</a:t>
            </a:r>
            <a:r>
              <a:rPr kumimoji="1" lang="zh-CN" altLang="en-US" sz="2400" b="1">
                <a:solidFill>
                  <a:srgbClr val="0000FF"/>
                </a:solidFill>
                <a:latin typeface="Times New Roman" panose="02020603050405020304" pitchFamily="18" charset="0"/>
              </a:rPr>
              <a:t>的操作。</a:t>
            </a:r>
            <a:endParaRPr kumimoji="1" lang="zh-CN" altLang="en-US" sz="2400">
              <a:solidFill>
                <a:srgbClr val="0000FF"/>
              </a:solidFill>
              <a:latin typeface="Times New Roman" panose="02020603050405020304" pitchFamily="18" charset="0"/>
            </a:endParaRPr>
          </a:p>
        </p:txBody>
      </p:sp>
      <p:sp>
        <p:nvSpPr>
          <p:cNvPr id="37901" name="Text Box 168">
            <a:extLst>
              <a:ext uri="{FF2B5EF4-FFF2-40B4-BE49-F238E27FC236}">
                <a16:creationId xmlns="" xmlns:a16="http://schemas.microsoft.com/office/drawing/2014/main" id="{6A81907C-2DA6-4A7C-8A01-D7C3CC0B5A4A}"/>
              </a:ext>
            </a:extLst>
          </p:cNvPr>
          <p:cNvSpPr txBox="1">
            <a:spLocks noChangeArrowheads="1"/>
          </p:cNvSpPr>
          <p:nvPr/>
        </p:nvSpPr>
        <p:spPr bwMode="auto">
          <a:xfrm>
            <a:off x="539750" y="1268413"/>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ClrTx/>
              <a:buFontTx/>
              <a:buNone/>
            </a:pPr>
            <a:r>
              <a:rPr kumimoji="1" lang="en-US" altLang="zh-CN" sz="2400" b="1">
                <a:solidFill>
                  <a:srgbClr val="FF00FF"/>
                </a:solidFill>
                <a:latin typeface="Times New Roman" panose="02020603050405020304" pitchFamily="18" charset="0"/>
              </a:rPr>
              <a:t>2</a:t>
            </a:r>
            <a:r>
              <a:rPr kumimoji="1" lang="zh-CN" altLang="en-US" sz="2400" b="1">
                <a:solidFill>
                  <a:srgbClr val="FF00FF"/>
                </a:solidFill>
                <a:latin typeface="宋体" panose="02010600030101010101" pitchFamily="2" charset="-122"/>
              </a:rPr>
              <a:t>．精馏原理及流程</a:t>
            </a:r>
            <a:r>
              <a:rPr kumimoji="1" lang="en-US" altLang="zh-CN" sz="2400">
                <a:solidFill>
                  <a:srgbClr val="FF00FF"/>
                </a:solidFill>
                <a:latin typeface="Times New Roman" panose="02020603050405020304" pitchFamily="18" charset="0"/>
              </a:rPr>
              <a:t> </a:t>
            </a:r>
          </a:p>
        </p:txBody>
      </p:sp>
      <p:sp>
        <p:nvSpPr>
          <p:cNvPr id="37902" name="Rectangle 169">
            <a:extLst>
              <a:ext uri="{FF2B5EF4-FFF2-40B4-BE49-F238E27FC236}">
                <a16:creationId xmlns="" xmlns:a16="http://schemas.microsoft.com/office/drawing/2014/main" id="{AE6DEDCA-14BD-473B-8C2C-2C82D18D42E9}"/>
              </a:ext>
            </a:extLst>
          </p:cNvPr>
          <p:cNvSpPr>
            <a:spLocks noChangeArrowheads="1"/>
          </p:cNvSpPr>
          <p:nvPr/>
        </p:nvSpPr>
        <p:spPr bwMode="auto">
          <a:xfrm>
            <a:off x="3635375" y="5373688"/>
            <a:ext cx="874713" cy="366712"/>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zh-CN" altLang="en-US" sz="1800" b="1">
                <a:latin typeface="宋体" panose="02010600030101010101" pitchFamily="2" charset="-122"/>
              </a:rPr>
              <a:t>平衡级</a:t>
            </a:r>
          </a:p>
        </p:txBody>
      </p:sp>
      <p:grpSp>
        <p:nvGrpSpPr>
          <p:cNvPr id="19" name="Group 170">
            <a:extLst>
              <a:ext uri="{FF2B5EF4-FFF2-40B4-BE49-F238E27FC236}">
                <a16:creationId xmlns="" xmlns:a16="http://schemas.microsoft.com/office/drawing/2014/main" id="{DC94940A-5076-4480-8F39-16EDA0EDD870}"/>
              </a:ext>
            </a:extLst>
          </p:cNvPr>
          <p:cNvGrpSpPr>
            <a:grpSpLocks/>
          </p:cNvGrpSpPr>
          <p:nvPr/>
        </p:nvGrpSpPr>
        <p:grpSpPr bwMode="auto">
          <a:xfrm>
            <a:off x="3054350" y="1322388"/>
            <a:ext cx="2259013" cy="2066925"/>
            <a:chOff x="1920" y="576"/>
            <a:chExt cx="1423" cy="1302"/>
          </a:xfrm>
        </p:grpSpPr>
        <p:graphicFrame>
          <p:nvGraphicFramePr>
            <p:cNvPr id="37917" name="Object 171">
              <a:extLst>
                <a:ext uri="{FF2B5EF4-FFF2-40B4-BE49-F238E27FC236}">
                  <a16:creationId xmlns="" xmlns:a16="http://schemas.microsoft.com/office/drawing/2014/main" id="{9427B7CA-A68B-4352-88BF-8E6001FA735C}"/>
                </a:ext>
              </a:extLst>
            </p:cNvPr>
            <p:cNvGraphicFramePr>
              <a:graphicFrameLocks noChangeAspect="1"/>
            </p:cNvGraphicFramePr>
            <p:nvPr/>
          </p:nvGraphicFramePr>
          <p:xfrm>
            <a:off x="1920" y="576"/>
            <a:ext cx="1423" cy="1302"/>
          </p:xfrm>
          <a:graphic>
            <a:graphicData uri="http://schemas.openxmlformats.org/presentationml/2006/ole">
              <mc:AlternateContent xmlns:mc="http://schemas.openxmlformats.org/markup-compatibility/2006">
                <mc:Choice xmlns:v="urn:schemas-microsoft-com:vml" Requires="v">
                  <p:oleObj spid="_x0000_s38480" name="图片" r:id="rId14" imgW="1559560" imgH="1229360" progId="Word.Picture.8">
                    <p:embed/>
                  </p:oleObj>
                </mc:Choice>
                <mc:Fallback>
                  <p:oleObj name="图片" r:id="rId14" imgW="1559560" imgH="1229360" progId="Word.Picture.8">
                    <p:embed/>
                    <p:pic>
                      <p:nvPicPr>
                        <p:cNvPr id="0" name="Object 17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20" y="576"/>
                          <a:ext cx="1423" cy="1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918" name="Rectangle 172">
              <a:extLst>
                <a:ext uri="{FF2B5EF4-FFF2-40B4-BE49-F238E27FC236}">
                  <a16:creationId xmlns="" xmlns:a16="http://schemas.microsoft.com/office/drawing/2014/main" id="{9175C019-88EC-4346-89AF-E05B21FF547D}"/>
                </a:ext>
              </a:extLst>
            </p:cNvPr>
            <p:cNvSpPr>
              <a:spLocks noChangeArrowheads="1"/>
            </p:cNvSpPr>
            <p:nvPr/>
          </p:nvSpPr>
          <p:spPr bwMode="auto">
            <a:xfrm>
              <a:off x="2304" y="1248"/>
              <a:ext cx="551" cy="231"/>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zh-CN" altLang="en-US" sz="1800" b="1">
                  <a:latin typeface="宋体" panose="02010600030101010101" pitchFamily="2" charset="-122"/>
                </a:rPr>
                <a:t>平衡级</a:t>
              </a:r>
            </a:p>
          </p:txBody>
        </p:sp>
      </p:grpSp>
      <p:grpSp>
        <p:nvGrpSpPr>
          <p:cNvPr id="20" name="Group 173">
            <a:extLst>
              <a:ext uri="{FF2B5EF4-FFF2-40B4-BE49-F238E27FC236}">
                <a16:creationId xmlns="" xmlns:a16="http://schemas.microsoft.com/office/drawing/2014/main" id="{995B398A-747E-4609-B743-03242F275345}"/>
              </a:ext>
            </a:extLst>
          </p:cNvPr>
          <p:cNvGrpSpPr>
            <a:grpSpLocks/>
          </p:cNvGrpSpPr>
          <p:nvPr/>
        </p:nvGrpSpPr>
        <p:grpSpPr bwMode="auto">
          <a:xfrm>
            <a:off x="3054350" y="2617788"/>
            <a:ext cx="2259013" cy="2066925"/>
            <a:chOff x="1920" y="576"/>
            <a:chExt cx="1423" cy="1302"/>
          </a:xfrm>
        </p:grpSpPr>
        <p:graphicFrame>
          <p:nvGraphicFramePr>
            <p:cNvPr id="37915" name="Object 174">
              <a:extLst>
                <a:ext uri="{FF2B5EF4-FFF2-40B4-BE49-F238E27FC236}">
                  <a16:creationId xmlns="" xmlns:a16="http://schemas.microsoft.com/office/drawing/2014/main" id="{ED6B03C0-8364-4F1A-82B6-794901AA0B0D}"/>
                </a:ext>
              </a:extLst>
            </p:cNvPr>
            <p:cNvGraphicFramePr>
              <a:graphicFrameLocks noChangeAspect="1"/>
            </p:cNvGraphicFramePr>
            <p:nvPr/>
          </p:nvGraphicFramePr>
          <p:xfrm>
            <a:off x="1920" y="576"/>
            <a:ext cx="1423" cy="1302"/>
          </p:xfrm>
          <a:graphic>
            <a:graphicData uri="http://schemas.openxmlformats.org/presentationml/2006/ole">
              <mc:AlternateContent xmlns:mc="http://schemas.openxmlformats.org/markup-compatibility/2006">
                <mc:Choice xmlns:v="urn:schemas-microsoft-com:vml" Requires="v">
                  <p:oleObj spid="_x0000_s38481" name="图片" r:id="rId16" imgW="1559560" imgH="1229360" progId="Word.Picture.8">
                    <p:embed/>
                  </p:oleObj>
                </mc:Choice>
                <mc:Fallback>
                  <p:oleObj name="图片" r:id="rId16" imgW="1559560" imgH="1229360" progId="Word.Picture.8">
                    <p:embed/>
                    <p:pic>
                      <p:nvPicPr>
                        <p:cNvPr id="0" name="Object 17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20" y="576"/>
                          <a:ext cx="1423" cy="1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916" name="Rectangle 175">
              <a:extLst>
                <a:ext uri="{FF2B5EF4-FFF2-40B4-BE49-F238E27FC236}">
                  <a16:creationId xmlns="" xmlns:a16="http://schemas.microsoft.com/office/drawing/2014/main" id="{6F78971E-A495-4A34-BCB3-B44013D385D3}"/>
                </a:ext>
              </a:extLst>
            </p:cNvPr>
            <p:cNvSpPr>
              <a:spLocks noChangeArrowheads="1"/>
            </p:cNvSpPr>
            <p:nvPr/>
          </p:nvSpPr>
          <p:spPr bwMode="auto">
            <a:xfrm>
              <a:off x="2304" y="1248"/>
              <a:ext cx="551" cy="231"/>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zh-CN" altLang="en-US" sz="1800" b="1">
                  <a:latin typeface="宋体" panose="02010600030101010101" pitchFamily="2" charset="-122"/>
                </a:rPr>
                <a:t>平衡级</a:t>
              </a:r>
            </a:p>
          </p:txBody>
        </p:sp>
      </p:grpSp>
      <p:sp>
        <p:nvSpPr>
          <p:cNvPr id="37905" name="Rectangle 176">
            <a:extLst>
              <a:ext uri="{FF2B5EF4-FFF2-40B4-BE49-F238E27FC236}">
                <a16:creationId xmlns="" xmlns:a16="http://schemas.microsoft.com/office/drawing/2014/main" id="{0BA59A7A-F58D-4F6E-9ADF-9F1413685862}"/>
              </a:ext>
            </a:extLst>
          </p:cNvPr>
          <p:cNvSpPr>
            <a:spLocks noChangeArrowheads="1"/>
          </p:cNvSpPr>
          <p:nvPr/>
        </p:nvSpPr>
        <p:spPr bwMode="auto">
          <a:xfrm>
            <a:off x="4427538" y="5805488"/>
            <a:ext cx="695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tabLst>
                <a:tab pos="20955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tabLst>
                <a:tab pos="2095500" algn="l"/>
              </a:tabLst>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tabLst>
                <a:tab pos="2095500" algn="l"/>
              </a:tabLst>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tabLst>
                <a:tab pos="20955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9pPr>
          </a:lstStyle>
          <a:p>
            <a:pPr algn="ctr">
              <a:spcBef>
                <a:spcPct val="50000"/>
              </a:spcBef>
              <a:buClrTx/>
              <a:buFontTx/>
              <a:buNone/>
            </a:pPr>
            <a:r>
              <a:rPr kumimoji="1" lang="zh-CN" altLang="en-US" sz="2000" b="1">
                <a:latin typeface="Times New Roman" panose="02020603050405020304" pitchFamily="18" charset="0"/>
              </a:rPr>
              <a:t>汽相</a:t>
            </a:r>
          </a:p>
        </p:txBody>
      </p:sp>
      <p:sp>
        <p:nvSpPr>
          <p:cNvPr id="396466" name="Rectangle 178">
            <a:extLst>
              <a:ext uri="{FF2B5EF4-FFF2-40B4-BE49-F238E27FC236}">
                <a16:creationId xmlns="" xmlns:a16="http://schemas.microsoft.com/office/drawing/2014/main" id="{D27E9BFD-44A0-4B89-A34B-A90DE5EBF327}"/>
              </a:ext>
            </a:extLst>
          </p:cNvPr>
          <p:cNvSpPr>
            <a:spLocks noChangeArrowheads="1"/>
          </p:cNvSpPr>
          <p:nvPr/>
        </p:nvSpPr>
        <p:spPr bwMode="auto">
          <a:xfrm>
            <a:off x="4427538" y="1700213"/>
            <a:ext cx="695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tabLst>
                <a:tab pos="20955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tabLst>
                <a:tab pos="2095500" algn="l"/>
              </a:tabLst>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tabLst>
                <a:tab pos="2095500" algn="l"/>
              </a:tabLst>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tabLst>
                <a:tab pos="20955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9pPr>
          </a:lstStyle>
          <a:p>
            <a:pPr algn="ctr">
              <a:spcBef>
                <a:spcPct val="50000"/>
              </a:spcBef>
              <a:buClrTx/>
              <a:buFontTx/>
              <a:buNone/>
            </a:pPr>
            <a:r>
              <a:rPr kumimoji="1" lang="zh-CN" altLang="en-US" sz="2000" b="1">
                <a:latin typeface="Times New Roman" panose="02020603050405020304" pitchFamily="18" charset="0"/>
              </a:rPr>
              <a:t>汽相</a:t>
            </a:r>
          </a:p>
        </p:txBody>
      </p:sp>
      <p:sp>
        <p:nvSpPr>
          <p:cNvPr id="396467" name="Rectangle 179">
            <a:extLst>
              <a:ext uri="{FF2B5EF4-FFF2-40B4-BE49-F238E27FC236}">
                <a16:creationId xmlns="" xmlns:a16="http://schemas.microsoft.com/office/drawing/2014/main" id="{D0849E58-A547-4D97-9C83-25EFB31331D9}"/>
              </a:ext>
            </a:extLst>
          </p:cNvPr>
          <p:cNvSpPr>
            <a:spLocks noChangeArrowheads="1"/>
          </p:cNvSpPr>
          <p:nvPr/>
        </p:nvSpPr>
        <p:spPr bwMode="auto">
          <a:xfrm>
            <a:off x="3203575" y="1700213"/>
            <a:ext cx="695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tabLst>
                <a:tab pos="20955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tabLst>
                <a:tab pos="2095500" algn="l"/>
              </a:tabLst>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tabLst>
                <a:tab pos="2095500" algn="l"/>
              </a:tabLst>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tabLst>
                <a:tab pos="20955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9pPr>
          </a:lstStyle>
          <a:p>
            <a:pPr algn="ctr">
              <a:spcBef>
                <a:spcPct val="50000"/>
              </a:spcBef>
              <a:buClrTx/>
              <a:buFontTx/>
              <a:buNone/>
            </a:pPr>
            <a:r>
              <a:rPr kumimoji="1" lang="zh-CN" altLang="en-US" sz="2000" b="1">
                <a:latin typeface="Times New Roman" panose="02020603050405020304" pitchFamily="18" charset="0"/>
              </a:rPr>
              <a:t>液相</a:t>
            </a:r>
          </a:p>
        </p:txBody>
      </p:sp>
      <p:sp>
        <p:nvSpPr>
          <p:cNvPr id="37908" name="Rectangle 181">
            <a:extLst>
              <a:ext uri="{FF2B5EF4-FFF2-40B4-BE49-F238E27FC236}">
                <a16:creationId xmlns="" xmlns:a16="http://schemas.microsoft.com/office/drawing/2014/main" id="{97288323-DC36-4D3E-BCBF-E516D05C60A9}"/>
              </a:ext>
            </a:extLst>
          </p:cNvPr>
          <p:cNvSpPr>
            <a:spLocks noChangeArrowheads="1"/>
          </p:cNvSpPr>
          <p:nvPr/>
        </p:nvSpPr>
        <p:spPr bwMode="auto">
          <a:xfrm>
            <a:off x="3059113" y="5805488"/>
            <a:ext cx="695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tabLst>
                <a:tab pos="20955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tabLst>
                <a:tab pos="2095500" algn="l"/>
              </a:tabLst>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tabLst>
                <a:tab pos="2095500" algn="l"/>
              </a:tabLst>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tabLst>
                <a:tab pos="20955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9pPr>
          </a:lstStyle>
          <a:p>
            <a:pPr algn="ctr">
              <a:spcBef>
                <a:spcPct val="50000"/>
              </a:spcBef>
              <a:buClrTx/>
              <a:buFontTx/>
              <a:buNone/>
            </a:pPr>
            <a:r>
              <a:rPr kumimoji="1" lang="zh-CN" altLang="en-US" sz="2000" b="1">
                <a:latin typeface="Times New Roman" panose="02020603050405020304" pitchFamily="18" charset="0"/>
              </a:rPr>
              <a:t>液相</a:t>
            </a:r>
          </a:p>
        </p:txBody>
      </p:sp>
      <p:sp>
        <p:nvSpPr>
          <p:cNvPr id="396470" name="Rectangle 182">
            <a:extLst>
              <a:ext uri="{FF2B5EF4-FFF2-40B4-BE49-F238E27FC236}">
                <a16:creationId xmlns="" xmlns:a16="http://schemas.microsoft.com/office/drawing/2014/main" id="{E572B5E6-2930-4CE0-9097-68EE8BD70AB2}"/>
              </a:ext>
            </a:extLst>
          </p:cNvPr>
          <p:cNvSpPr>
            <a:spLocks noChangeArrowheads="1"/>
          </p:cNvSpPr>
          <p:nvPr/>
        </p:nvSpPr>
        <p:spPr bwMode="auto">
          <a:xfrm>
            <a:off x="4356100" y="1268413"/>
            <a:ext cx="11350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tabLst>
                <a:tab pos="20955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tabLst>
                <a:tab pos="2095500" algn="l"/>
              </a:tabLst>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tabLst>
                <a:tab pos="2095500" algn="l"/>
              </a:tabLst>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tabLst>
                <a:tab pos="20955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9pPr>
          </a:lstStyle>
          <a:p>
            <a:pPr algn="ctr">
              <a:spcBef>
                <a:spcPct val="50000"/>
              </a:spcBef>
              <a:buClrTx/>
              <a:buFontTx/>
              <a:buNone/>
            </a:pPr>
            <a:r>
              <a:rPr kumimoji="1" lang="zh-CN" altLang="en-US" sz="2000" b="1">
                <a:solidFill>
                  <a:srgbClr val="FF00FF"/>
                </a:solidFill>
                <a:latin typeface="Times New Roman" panose="02020603050405020304" pitchFamily="18" charset="0"/>
              </a:rPr>
              <a:t>高纯度</a:t>
            </a:r>
            <a:r>
              <a:rPr kumimoji="1" lang="en-US" altLang="zh-CN" sz="2000" b="1">
                <a:solidFill>
                  <a:srgbClr val="FF00FF"/>
                </a:solidFill>
                <a:latin typeface="Times New Roman" panose="02020603050405020304" pitchFamily="18" charset="0"/>
              </a:rPr>
              <a:t>A</a:t>
            </a:r>
          </a:p>
        </p:txBody>
      </p:sp>
      <p:sp>
        <p:nvSpPr>
          <p:cNvPr id="396471" name="Rectangle 183">
            <a:extLst>
              <a:ext uri="{FF2B5EF4-FFF2-40B4-BE49-F238E27FC236}">
                <a16:creationId xmlns="" xmlns:a16="http://schemas.microsoft.com/office/drawing/2014/main" id="{5680C17F-CDA2-4910-8F32-5248778045D8}"/>
              </a:ext>
            </a:extLst>
          </p:cNvPr>
          <p:cNvSpPr>
            <a:spLocks noChangeArrowheads="1"/>
          </p:cNvSpPr>
          <p:nvPr/>
        </p:nvSpPr>
        <p:spPr bwMode="auto">
          <a:xfrm>
            <a:off x="2771775" y="6237288"/>
            <a:ext cx="1120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tabLst>
                <a:tab pos="20955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tabLst>
                <a:tab pos="2095500" algn="l"/>
              </a:tabLst>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tabLst>
                <a:tab pos="2095500" algn="l"/>
              </a:tabLst>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tabLst>
                <a:tab pos="20955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9pPr>
          </a:lstStyle>
          <a:p>
            <a:pPr algn="ctr">
              <a:spcBef>
                <a:spcPct val="50000"/>
              </a:spcBef>
              <a:buClrTx/>
              <a:buFontTx/>
              <a:buNone/>
            </a:pPr>
            <a:r>
              <a:rPr kumimoji="1" lang="zh-CN" altLang="en-US" sz="2000" b="1">
                <a:solidFill>
                  <a:srgbClr val="FF00FF"/>
                </a:solidFill>
                <a:latin typeface="Times New Roman" panose="02020603050405020304" pitchFamily="18" charset="0"/>
              </a:rPr>
              <a:t>高纯度</a:t>
            </a:r>
            <a:r>
              <a:rPr kumimoji="1" lang="en-US" altLang="zh-CN" sz="2000" b="1">
                <a:solidFill>
                  <a:srgbClr val="FF00FF"/>
                </a:solidFill>
                <a:latin typeface="Times New Roman" panose="02020603050405020304" pitchFamily="18" charset="0"/>
              </a:rPr>
              <a:t>B</a:t>
            </a:r>
          </a:p>
        </p:txBody>
      </p:sp>
      <p:sp>
        <p:nvSpPr>
          <p:cNvPr id="396473" name="Line 185">
            <a:extLst>
              <a:ext uri="{FF2B5EF4-FFF2-40B4-BE49-F238E27FC236}">
                <a16:creationId xmlns="" xmlns:a16="http://schemas.microsoft.com/office/drawing/2014/main" id="{6559D7B8-EFB1-4A8E-92B9-AF0745E3587E}"/>
              </a:ext>
            </a:extLst>
          </p:cNvPr>
          <p:cNvSpPr>
            <a:spLocks noChangeShapeType="1"/>
          </p:cNvSpPr>
          <p:nvPr/>
        </p:nvSpPr>
        <p:spPr bwMode="auto">
          <a:xfrm flipH="1">
            <a:off x="6192838" y="2420938"/>
            <a:ext cx="647700" cy="0"/>
          </a:xfrm>
          <a:prstGeom prst="line">
            <a:avLst/>
          </a:prstGeom>
          <a:noFill/>
          <a:ln w="3175">
            <a:solidFill>
              <a:schemeClr val="accent2"/>
            </a:solidFill>
            <a:round/>
            <a:headEnd/>
            <a:tailEnd/>
          </a:ln>
          <a:extLst>
            <a:ext uri="{909E8E84-426E-40dd-AFC4-6F175D3DCCD1}">
              <a14:hiddenFill xmlns:a14="http://schemas.microsoft.com/office/drawing/2010/main">
                <a:noFill/>
              </a14:hiddenFill>
            </a:ext>
          </a:extLst>
        </p:spPr>
        <p:txBody>
          <a:bodyPr>
            <a:spAutoFit/>
          </a:bodyPr>
          <a:lstStyle/>
          <a:p>
            <a:endParaRPr lang="zh-CN" altLang="en-US"/>
          </a:p>
        </p:txBody>
      </p:sp>
      <p:sp>
        <p:nvSpPr>
          <p:cNvPr id="396474" name="Line 186">
            <a:extLst>
              <a:ext uri="{FF2B5EF4-FFF2-40B4-BE49-F238E27FC236}">
                <a16:creationId xmlns="" xmlns:a16="http://schemas.microsoft.com/office/drawing/2014/main" id="{9A387140-3CE5-44EA-B070-09DF1130F90D}"/>
              </a:ext>
            </a:extLst>
          </p:cNvPr>
          <p:cNvSpPr>
            <a:spLocks noChangeShapeType="1"/>
          </p:cNvSpPr>
          <p:nvPr/>
        </p:nvSpPr>
        <p:spPr bwMode="auto">
          <a:xfrm>
            <a:off x="6192838" y="2420938"/>
            <a:ext cx="0" cy="144462"/>
          </a:xfrm>
          <a:prstGeom prst="line">
            <a:avLst/>
          </a:prstGeom>
          <a:noFill/>
          <a:ln w="3175">
            <a:solidFill>
              <a:schemeClr val="accent2"/>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zh-CN" altLang="en-US"/>
          </a:p>
        </p:txBody>
      </p:sp>
      <p:sp>
        <p:nvSpPr>
          <p:cNvPr id="396475" name="Line 187">
            <a:extLst>
              <a:ext uri="{FF2B5EF4-FFF2-40B4-BE49-F238E27FC236}">
                <a16:creationId xmlns="" xmlns:a16="http://schemas.microsoft.com/office/drawing/2014/main" id="{ED9F8809-00EB-47F4-9914-AABBC5871E0D}"/>
              </a:ext>
            </a:extLst>
          </p:cNvPr>
          <p:cNvSpPr>
            <a:spLocks noChangeShapeType="1"/>
          </p:cNvSpPr>
          <p:nvPr/>
        </p:nvSpPr>
        <p:spPr bwMode="auto">
          <a:xfrm flipH="1">
            <a:off x="6542088" y="5394325"/>
            <a:ext cx="360362" cy="0"/>
          </a:xfrm>
          <a:prstGeom prst="line">
            <a:avLst/>
          </a:prstGeom>
          <a:noFill/>
          <a:ln w="3175">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zh-CN" altLang="en-US"/>
          </a:p>
        </p:txBody>
      </p:sp>
      <p:sp>
        <p:nvSpPr>
          <p:cNvPr id="37914" name="AutoShape 188">
            <a:hlinkClick r:id="" action="ppaction://noaction" highlightClick="1"/>
            <a:extLst>
              <a:ext uri="{FF2B5EF4-FFF2-40B4-BE49-F238E27FC236}">
                <a16:creationId xmlns="" xmlns:a16="http://schemas.microsoft.com/office/drawing/2014/main" id="{27E113BC-2A92-4403-98A9-B4D14BB0F655}"/>
              </a:ext>
            </a:extLst>
          </p:cNvPr>
          <p:cNvSpPr>
            <a:spLocks noChangeArrowheads="1"/>
          </p:cNvSpPr>
          <p:nvPr/>
        </p:nvSpPr>
        <p:spPr bwMode="auto">
          <a:xfrm>
            <a:off x="468313" y="6092825"/>
            <a:ext cx="1739900" cy="509588"/>
          </a:xfrm>
          <a:prstGeom prst="actionButtonBackPrevious">
            <a:avLst/>
          </a:prstGeom>
          <a:solidFill>
            <a:schemeClr val="accent1"/>
          </a:solidFill>
          <a:ln>
            <a:noFill/>
          </a:ln>
          <a:extLst>
            <a:ext uri="{91240B29-F687-4f45-9708-019B960494DF}">
              <a14:hiddenLine xmlns:a14="http://schemas.microsoft.com/office/drawing/2010/main" w="3175">
                <a:solidFill>
                  <a:srgbClr val="000000"/>
                </a:solidFill>
                <a:miter lim="800000"/>
                <a:headEnd/>
                <a:tailEnd/>
              </a14:hiddenLine>
            </a:ext>
          </a:extLst>
        </p:spPr>
        <p:txBody>
          <a:bodyPr anchor="ctr">
            <a:spAutoFit/>
          </a:bodyPr>
          <a:lstStyle>
            <a:lvl1pPr>
              <a:spcBef>
                <a:spcPct val="20000"/>
              </a:spcBef>
              <a:buClr>
                <a:schemeClr val="accent1"/>
              </a:buClr>
              <a:buFont typeface="Wingdings" panose="05000000000000000000" pitchFamily="2" charset="2"/>
              <a:buChar char="l"/>
              <a:tabLst>
                <a:tab pos="20955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tabLst>
                <a:tab pos="2095500" algn="l"/>
              </a:tabLst>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tabLst>
                <a:tab pos="2095500" algn="l"/>
              </a:tabLst>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tabLst>
                <a:tab pos="20955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9pPr>
          </a:lstStyle>
          <a:p>
            <a:pPr algn="ctr">
              <a:spcBef>
                <a:spcPct val="50000"/>
              </a:spcBef>
              <a:buClrTx/>
              <a:buFontTx/>
              <a:buNone/>
            </a:pPr>
            <a:r>
              <a:rPr lang="zh-CN" altLang="en-US" sz="2400" b="1">
                <a:solidFill>
                  <a:srgbClr val="69158F"/>
                </a:solidFill>
                <a:latin typeface="宋体" panose="02010600030101010101" pitchFamily="2" charset="-122"/>
                <a:hlinkClick r:id="rId17" action="ppaction://hlinksldjump"/>
              </a:rPr>
              <a:t>返回目录</a:t>
            </a:r>
            <a:endParaRPr lang="zh-CN" altLang="en-US" sz="2400" b="1">
              <a:solidFill>
                <a:srgbClr val="69158F"/>
              </a:solidFill>
              <a:latin typeface="宋体" panose="02010600030101010101" pitchFamily="2" charset="-122"/>
            </a:endParaRPr>
          </a:p>
        </p:txBody>
      </p:sp>
      <p:pic>
        <p:nvPicPr>
          <p:cNvPr id="3" name="音频 2">
            <a:hlinkClick r:id="" action="ppaction://media"/>
            <a:extLst>
              <a:ext uri="{FF2B5EF4-FFF2-40B4-BE49-F238E27FC236}">
                <a16:creationId xmlns="" xmlns:a16="http://schemas.microsoft.com/office/drawing/2014/main" id="{9425EFA2-D8B5-4644-AE8F-2AA722798E54}"/>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8521700" y="6235700"/>
            <a:ext cx="406400" cy="406400"/>
          </a:xfrm>
          <a:prstGeom prst="rect">
            <a:avLst/>
          </a:prstGeom>
        </p:spPr>
      </p:pic>
    </p:spTree>
  </p:cSld>
  <p:clrMapOvr>
    <a:masterClrMapping/>
  </p:clrMapOvr>
  <p:transition xmlns:p14="http://schemas.microsoft.com/office/powerpoint/2010/main" advTm="224366"/>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32"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ox(out)">
                                      <p:cBhvr>
                                        <p:cTn id="11" dur="500"/>
                                        <p:tgtEl>
                                          <p:spTgt spid="20"/>
                                        </p:tgtEl>
                                      </p:cBhvr>
                                    </p:animEffect>
                                  </p:childTnLst>
                                  <p:subTnLst>
                                    <p:audio>
                                      <p:cMediaNode>
                                        <p:cTn display="0" masterRel="sameClick">
                                          <p:stCondLst>
                                            <p:cond evt="begin" delay="0">
                                              <p:tn val="9"/>
                                            </p:cond>
                                          </p:stCondLst>
                                          <p:endCondLst>
                                            <p:cond evt="onStopAudio" delay="0">
                                              <p:tgtEl>
                                                <p:sldTgt/>
                                              </p:tgtEl>
                                            </p:cond>
                                          </p:endCondLst>
                                        </p:cTn>
                                        <p:tgtEl>
                                          <p:sndTgt r:embed="rId5" name="camera.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32"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ox(out)">
                                      <p:cBhvr>
                                        <p:cTn id="16" dur="500"/>
                                        <p:tgtEl>
                                          <p:spTgt spid="19"/>
                                        </p:tgtEl>
                                      </p:cBhvr>
                                    </p:animEffect>
                                  </p:childTnLst>
                                  <p:subTnLst>
                                    <p:audio>
                                      <p:cMediaNode>
                                        <p:cTn display="0" masterRel="sameClick">
                                          <p:stCondLst>
                                            <p:cond evt="begin" delay="0">
                                              <p:tn val="14"/>
                                            </p:cond>
                                          </p:stCondLst>
                                          <p:endCondLst>
                                            <p:cond evt="onStopAudio" delay="0">
                                              <p:tgtEl>
                                                <p:sldTgt/>
                                              </p:tgtEl>
                                            </p:cond>
                                          </p:endCondLst>
                                        </p:cTn>
                                        <p:tgtEl>
                                          <p:sndTgt r:embed="rId5" name="camera.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96467"/>
                                        </p:tgtEl>
                                        <p:attrNameLst>
                                          <p:attrName>style.visibility</p:attrName>
                                        </p:attrNameLst>
                                      </p:cBhvr>
                                      <p:to>
                                        <p:strVal val="visible"/>
                                      </p:to>
                                    </p:set>
                                    <p:animEffect transition="in" filter="blinds(horizontal)">
                                      <p:cBhvr>
                                        <p:cTn id="21" dur="500"/>
                                        <p:tgtEl>
                                          <p:spTgt spid="39646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96466"/>
                                        </p:tgtEl>
                                        <p:attrNameLst>
                                          <p:attrName>style.visibility</p:attrName>
                                        </p:attrNameLst>
                                      </p:cBhvr>
                                      <p:to>
                                        <p:strVal val="visible"/>
                                      </p:to>
                                    </p:set>
                                    <p:animEffect transition="in" filter="blinds(horizontal)">
                                      <p:cBhvr>
                                        <p:cTn id="24" dur="500"/>
                                        <p:tgtEl>
                                          <p:spTgt spid="39646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396470"/>
                                        </p:tgtEl>
                                        <p:attrNameLst>
                                          <p:attrName>style.visibility</p:attrName>
                                        </p:attrNameLst>
                                      </p:cBhvr>
                                      <p:to>
                                        <p:strVal val="visible"/>
                                      </p:to>
                                    </p:set>
                                    <p:animEffect transition="in" filter="blinds(horizontal)">
                                      <p:cBhvr>
                                        <p:cTn id="29" dur="500"/>
                                        <p:tgtEl>
                                          <p:spTgt spid="39647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396471"/>
                                        </p:tgtEl>
                                        <p:attrNameLst>
                                          <p:attrName>style.visibility</p:attrName>
                                        </p:attrNameLst>
                                      </p:cBhvr>
                                      <p:to>
                                        <p:strVal val="visible"/>
                                      </p:to>
                                    </p:set>
                                    <p:animEffect transition="in" filter="blinds(horizontal)">
                                      <p:cBhvr>
                                        <p:cTn id="34" dur="500"/>
                                        <p:tgtEl>
                                          <p:spTgt spid="39647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32"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ox(out)">
                                      <p:cBhvr>
                                        <p:cTn id="39" dur="500"/>
                                        <p:tgtEl>
                                          <p:spTgt spid="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 presetClass="entr" presetSubtype="32"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ox(out)">
                                      <p:cBhvr>
                                        <p:cTn id="44" dur="500"/>
                                        <p:tgtEl>
                                          <p:spTgt spid="16"/>
                                        </p:tgtEl>
                                      </p:cBhvr>
                                    </p:animEffect>
                                  </p:childTnLst>
                                  <p:subTnLst>
                                    <p:audio>
                                      <p:cMediaNode>
                                        <p:cTn display="0" masterRel="sameClick">
                                          <p:stCondLst>
                                            <p:cond evt="begin" delay="0">
                                              <p:tn val="42"/>
                                            </p:cond>
                                          </p:stCondLst>
                                          <p:endCondLst>
                                            <p:cond evt="onStopAudio" delay="0">
                                              <p:tgtEl>
                                                <p:sldTgt/>
                                              </p:tgtEl>
                                            </p:cond>
                                          </p:endCondLst>
                                        </p:cTn>
                                        <p:tgtEl>
                                          <p:sndTgt r:embed="rId5" name="camera.wav"/>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4" presetClass="entr" presetSubtype="32"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ox(out)">
                                      <p:cBhvr>
                                        <p:cTn id="49" dur="500"/>
                                        <p:tgtEl>
                                          <p:spTgt spid="17"/>
                                        </p:tgtEl>
                                      </p:cBhvr>
                                    </p:animEffect>
                                  </p:childTnLst>
                                  <p:subTnLst>
                                    <p:audio>
                                      <p:cMediaNode>
                                        <p:cTn display="0" masterRel="sameClick">
                                          <p:stCondLst>
                                            <p:cond evt="begin" delay="0">
                                              <p:tn val="47"/>
                                            </p:cond>
                                          </p:stCondLst>
                                          <p:endCondLst>
                                            <p:cond evt="onStopAudio" delay="0">
                                              <p:tgtEl>
                                                <p:sldTgt/>
                                              </p:tgtEl>
                                            </p:cond>
                                          </p:endCondLst>
                                        </p:cTn>
                                        <p:tgtEl>
                                          <p:sndTgt r:embed="rId5" name="CAMERA.WAV"/>
                                        </p:tgtEl>
                                      </p:cMediaNode>
                                    </p:audio>
                                  </p:subTnLst>
                                </p:cTn>
                              </p:par>
                            </p:childTnLst>
                          </p:cTn>
                        </p:par>
                      </p:childTnLst>
                    </p:cTn>
                  </p:par>
                  <p:par>
                    <p:cTn id="50" fill="hold" nodeType="clickPar">
                      <p:stCondLst>
                        <p:cond delay="indefinite"/>
                      </p:stCondLst>
                      <p:childTnLst>
                        <p:par>
                          <p:cTn id="51" fill="hold" nodeType="withGroup">
                            <p:stCondLst>
                              <p:cond delay="0"/>
                            </p:stCondLst>
                            <p:childTnLst>
                              <p:par>
                                <p:cTn id="52" presetID="4" presetClass="entr" presetSubtype="32"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ox(out)">
                                      <p:cBhvr>
                                        <p:cTn id="54" dur="500"/>
                                        <p:tgtEl>
                                          <p:spTgt spid="18"/>
                                        </p:tgtEl>
                                      </p:cBhvr>
                                    </p:animEffect>
                                  </p:childTnLst>
                                  <p:subTnLst>
                                    <p:audio>
                                      <p:cMediaNode>
                                        <p:cTn display="0" masterRel="sameClick">
                                          <p:stCondLst>
                                            <p:cond evt="begin" delay="0">
                                              <p:tn val="52"/>
                                            </p:cond>
                                          </p:stCondLst>
                                          <p:endCondLst>
                                            <p:cond evt="onStopAudio" delay="0">
                                              <p:tgtEl>
                                                <p:sldTgt/>
                                              </p:tgtEl>
                                            </p:cond>
                                          </p:endCondLst>
                                        </p:cTn>
                                        <p:tgtEl>
                                          <p:sndTgt r:embed="rId5" name="CAMERA.WAV"/>
                                        </p:tgtEl>
                                      </p:cMediaNode>
                                    </p:audio>
                                  </p:subTnLst>
                                </p:cTn>
                              </p:par>
                            </p:childTnLst>
                          </p:cTn>
                        </p:par>
                      </p:childTnLst>
                    </p:cTn>
                  </p:par>
                  <p:par>
                    <p:cTn id="55" fill="hold" nodeType="clickPar">
                      <p:stCondLst>
                        <p:cond delay="indefinite"/>
                      </p:stCondLst>
                      <p:childTnLst>
                        <p:par>
                          <p:cTn id="56" fill="hold" nodeType="withGroup">
                            <p:stCondLst>
                              <p:cond delay="0"/>
                            </p:stCondLst>
                            <p:childTnLst>
                              <p:par>
                                <p:cTn id="57" presetID="4" presetClass="entr" presetSubtype="32" fill="hold" nodeType="clickEffect">
                                  <p:stCondLst>
                                    <p:cond delay="0"/>
                                  </p:stCondLst>
                                  <p:childTnLst>
                                    <p:set>
                                      <p:cBhvr>
                                        <p:cTn id="58" dur="1" fill="hold">
                                          <p:stCondLst>
                                            <p:cond delay="0"/>
                                          </p:stCondLst>
                                        </p:cTn>
                                        <p:tgtEl>
                                          <p:spTgt spid="396431"/>
                                        </p:tgtEl>
                                        <p:attrNameLst>
                                          <p:attrName>style.visibility</p:attrName>
                                        </p:attrNameLst>
                                      </p:cBhvr>
                                      <p:to>
                                        <p:strVal val="visible"/>
                                      </p:to>
                                    </p:set>
                                    <p:animEffect transition="in" filter="box(out)">
                                      <p:cBhvr>
                                        <p:cTn id="59" dur="500"/>
                                        <p:tgtEl>
                                          <p:spTgt spid="396431"/>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nodeType="clickEffect">
                                  <p:stCondLst>
                                    <p:cond delay="0"/>
                                  </p:stCondLst>
                                  <p:childTnLst>
                                    <p:set>
                                      <p:cBhvr>
                                        <p:cTn id="63" dur="1" fill="hold">
                                          <p:stCondLst>
                                            <p:cond delay="0"/>
                                          </p:stCondLst>
                                        </p:cTn>
                                        <p:tgtEl>
                                          <p:spTgt spid="396474"/>
                                        </p:tgtEl>
                                        <p:attrNameLst>
                                          <p:attrName>style.visibility</p:attrName>
                                        </p:attrNameLst>
                                      </p:cBhvr>
                                      <p:to>
                                        <p:strVal val="visible"/>
                                      </p:to>
                                    </p:set>
                                    <p:animEffect transition="in" filter="blinds(horizontal)">
                                      <p:cBhvr>
                                        <p:cTn id="64" dur="500"/>
                                        <p:tgtEl>
                                          <p:spTgt spid="396474"/>
                                        </p:tgtEl>
                                      </p:cBhvr>
                                    </p:animEffect>
                                  </p:childTnLst>
                                </p:cTn>
                              </p:par>
                              <p:par>
                                <p:cTn id="65" presetID="3" presetClass="entr" presetSubtype="10" fill="hold" nodeType="withEffect">
                                  <p:stCondLst>
                                    <p:cond delay="0"/>
                                  </p:stCondLst>
                                  <p:childTnLst>
                                    <p:set>
                                      <p:cBhvr>
                                        <p:cTn id="66" dur="1" fill="hold">
                                          <p:stCondLst>
                                            <p:cond delay="0"/>
                                          </p:stCondLst>
                                        </p:cTn>
                                        <p:tgtEl>
                                          <p:spTgt spid="396473"/>
                                        </p:tgtEl>
                                        <p:attrNameLst>
                                          <p:attrName>style.visibility</p:attrName>
                                        </p:attrNameLst>
                                      </p:cBhvr>
                                      <p:to>
                                        <p:strVal val="visible"/>
                                      </p:to>
                                    </p:set>
                                    <p:animEffect transition="in" filter="blinds(horizontal)">
                                      <p:cBhvr>
                                        <p:cTn id="67" dur="500"/>
                                        <p:tgtEl>
                                          <p:spTgt spid="39647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nodeType="clickEffect">
                                  <p:stCondLst>
                                    <p:cond delay="0"/>
                                  </p:stCondLst>
                                  <p:childTnLst>
                                    <p:set>
                                      <p:cBhvr>
                                        <p:cTn id="71" dur="1" fill="hold">
                                          <p:stCondLst>
                                            <p:cond delay="0"/>
                                          </p:stCondLst>
                                        </p:cTn>
                                        <p:tgtEl>
                                          <p:spTgt spid="396475"/>
                                        </p:tgtEl>
                                        <p:attrNameLst>
                                          <p:attrName>style.visibility</p:attrName>
                                        </p:attrNameLst>
                                      </p:cBhvr>
                                      <p:to>
                                        <p:strVal val="visible"/>
                                      </p:to>
                                    </p:set>
                                    <p:animEffect transition="in" filter="blinds(horizontal)">
                                      <p:cBhvr>
                                        <p:cTn id="72" dur="500"/>
                                        <p:tgtEl>
                                          <p:spTgt spid="39647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32" fill="hold" nodeType="clickEffect">
                                  <p:stCondLst>
                                    <p:cond delay="0"/>
                                  </p:stCondLst>
                                  <p:childTnLst>
                                    <p:set>
                                      <p:cBhvr>
                                        <p:cTn id="76" dur="1" fill="hold">
                                          <p:stCondLst>
                                            <p:cond delay="0"/>
                                          </p:stCondLst>
                                        </p:cTn>
                                        <p:tgtEl>
                                          <p:spTgt spid="396433"/>
                                        </p:tgtEl>
                                        <p:attrNameLst>
                                          <p:attrName>style.visibility</p:attrName>
                                        </p:attrNameLst>
                                      </p:cBhvr>
                                      <p:to>
                                        <p:strVal val="visible"/>
                                      </p:to>
                                    </p:set>
                                    <p:animEffect transition="in" filter="box(out)">
                                      <p:cBhvr>
                                        <p:cTn id="77" dur="500"/>
                                        <p:tgtEl>
                                          <p:spTgt spid="396433"/>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4" presetClass="entr" presetSubtype="32" fill="hold" nodeType="clickEffect">
                                  <p:stCondLst>
                                    <p:cond delay="0"/>
                                  </p:stCondLst>
                                  <p:childTnLst>
                                    <p:set>
                                      <p:cBhvr>
                                        <p:cTn id="81" dur="1" fill="hold">
                                          <p:stCondLst>
                                            <p:cond delay="0"/>
                                          </p:stCondLst>
                                        </p:cTn>
                                        <p:tgtEl>
                                          <p:spTgt spid="396432"/>
                                        </p:tgtEl>
                                        <p:attrNameLst>
                                          <p:attrName>style.visibility</p:attrName>
                                        </p:attrNameLst>
                                      </p:cBhvr>
                                      <p:to>
                                        <p:strVal val="visible"/>
                                      </p:to>
                                    </p:set>
                                    <p:animEffect transition="in" filter="box(out)">
                                      <p:cBhvr>
                                        <p:cTn id="82" dur="500"/>
                                        <p:tgtEl>
                                          <p:spTgt spid="396432"/>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4" presetClass="entr" presetSubtype="32" fill="hold" grpId="0" nodeType="clickEffect">
                                  <p:stCondLst>
                                    <p:cond delay="0"/>
                                  </p:stCondLst>
                                  <p:childTnLst>
                                    <p:set>
                                      <p:cBhvr>
                                        <p:cTn id="86" dur="1" fill="hold">
                                          <p:stCondLst>
                                            <p:cond delay="0"/>
                                          </p:stCondLst>
                                        </p:cTn>
                                        <p:tgtEl>
                                          <p:spTgt spid="396455"/>
                                        </p:tgtEl>
                                        <p:attrNameLst>
                                          <p:attrName>style.visibility</p:attrName>
                                        </p:attrNameLst>
                                      </p:cBhvr>
                                      <p:to>
                                        <p:strVal val="visible"/>
                                      </p:to>
                                    </p:set>
                                    <p:animEffect transition="in" filter="box(out)">
                                      <p:cBhvr>
                                        <p:cTn id="87" dur="500"/>
                                        <p:tgtEl>
                                          <p:spTgt spid="396455"/>
                                        </p:tgtEl>
                                      </p:cBhvr>
                                    </p:animEffect>
                                  </p:childTnLst>
                                  <p:subTnLst>
                                    <p:audio>
                                      <p:cMediaNode>
                                        <p:cTn display="0" masterRel="sameClick">
                                          <p:stCondLst>
                                            <p:cond evt="begin" delay="0">
                                              <p:tn val="85"/>
                                            </p:cond>
                                          </p:stCondLst>
                                          <p:endCondLst>
                                            <p:cond evt="onStopAudio" delay="0">
                                              <p:tgtEl>
                                                <p:sldTgt/>
                                              </p:tgtEl>
                                            </p:cond>
                                          </p:endCondLst>
                                        </p:cTn>
                                        <p:tgtEl>
                                          <p:sndTgt r:embed="rId5"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8" fill="hold" display="0">
                  <p:stCondLst>
                    <p:cond delay="indefinite"/>
                  </p:stCondLst>
                  <p:endCondLst>
                    <p:cond evt="onStopAudio" delay="0">
                      <p:tgtEl>
                        <p:sldTgt/>
                      </p:tgtEl>
                    </p:cond>
                  </p:endCondLst>
                </p:cTn>
                <p:tgtEl>
                  <p:spTgt spid="3"/>
                </p:tgtEl>
              </p:cMediaNode>
            </p:audio>
          </p:childTnLst>
        </p:cTn>
      </p:par>
    </p:tnLst>
    <p:bldLst>
      <p:bldP spid="396455" grpId="0" animBg="1" autoUpdateAnimBg="0"/>
      <p:bldP spid="396466" grpId="0"/>
      <p:bldP spid="396467" grpId="0"/>
      <p:bldP spid="396470" grpId="0"/>
      <p:bldP spid="39647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灯片编号占位符 5">
            <a:extLst>
              <a:ext uri="{FF2B5EF4-FFF2-40B4-BE49-F238E27FC236}">
                <a16:creationId xmlns="" xmlns:a16="http://schemas.microsoft.com/office/drawing/2014/main" id="{949C9C62-9305-4F51-BA91-7EAE521A044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spcBef>
                <a:spcPct val="0"/>
              </a:spcBef>
              <a:buClrTx/>
              <a:buFontTx/>
              <a:buNone/>
            </a:pPr>
            <a:fld id="{EA7B01F6-9DF3-4C84-8433-29A5E18B7E42}" type="slidenum">
              <a:rPr lang="zh-CN" altLang="en-US" sz="1000"/>
              <a:pPr>
                <a:spcBef>
                  <a:spcPct val="0"/>
                </a:spcBef>
                <a:buClrTx/>
                <a:buFontTx/>
                <a:buNone/>
              </a:pPr>
              <a:t>2</a:t>
            </a:fld>
            <a:endParaRPr lang="en-US" altLang="zh-CN" sz="1000"/>
          </a:p>
        </p:txBody>
      </p:sp>
      <p:sp>
        <p:nvSpPr>
          <p:cNvPr id="30723" name="Rectangle 2">
            <a:extLst>
              <a:ext uri="{FF2B5EF4-FFF2-40B4-BE49-F238E27FC236}">
                <a16:creationId xmlns="" xmlns:a16="http://schemas.microsoft.com/office/drawing/2014/main" id="{9B690202-20F8-4D93-820D-89CA2D28417B}"/>
              </a:ext>
            </a:extLst>
          </p:cNvPr>
          <p:cNvSpPr>
            <a:spLocks noGrp="1" noChangeArrowheads="1"/>
          </p:cNvSpPr>
          <p:nvPr>
            <p:ph type="title"/>
          </p:nvPr>
        </p:nvSpPr>
        <p:spPr/>
        <p:txBody>
          <a:bodyPr/>
          <a:lstStyle/>
          <a:p>
            <a:pPr eaLnBrk="1" hangingPunct="1"/>
            <a:r>
              <a:rPr kumimoji="1" lang="zh-CN" altLang="en-US" sz="2500" i="1">
                <a:solidFill>
                  <a:srgbClr val="3333FF"/>
                </a:solidFill>
              </a:rPr>
              <a:t>二、平衡蒸馏</a:t>
            </a:r>
          </a:p>
        </p:txBody>
      </p:sp>
      <p:graphicFrame>
        <p:nvGraphicFramePr>
          <p:cNvPr id="388108" name="Object 12">
            <a:extLst>
              <a:ext uri="{FF2B5EF4-FFF2-40B4-BE49-F238E27FC236}">
                <a16:creationId xmlns="" xmlns:a16="http://schemas.microsoft.com/office/drawing/2014/main" id="{5E28528D-71EF-4EAC-897B-853324D4AD7A}"/>
              </a:ext>
            </a:extLst>
          </p:cNvPr>
          <p:cNvGraphicFramePr>
            <a:graphicFrameLocks noChangeAspect="1"/>
          </p:cNvGraphicFramePr>
          <p:nvPr/>
        </p:nvGraphicFramePr>
        <p:xfrm>
          <a:off x="1042988" y="2781300"/>
          <a:ext cx="2514600" cy="942975"/>
        </p:xfrm>
        <a:graphic>
          <a:graphicData uri="http://schemas.openxmlformats.org/presentationml/2006/ole">
            <mc:AlternateContent xmlns:mc="http://schemas.openxmlformats.org/markup-compatibility/2006">
              <mc:Choice xmlns:v="urn:schemas-microsoft-com:vml" Requires="v">
                <p:oleObj spid="_x0000_s31525" name="公式" r:id="rId6" imgW="1282700" imgH="482600" progId="Equation.3">
                  <p:embed/>
                </p:oleObj>
              </mc:Choice>
              <mc:Fallback>
                <p:oleObj name="公式" r:id="rId6" imgW="1282700" imgH="482600" progId="Equation.3">
                  <p:embed/>
                  <p:pic>
                    <p:nvPicPr>
                      <p:cNvPr id="0"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2988" y="2781300"/>
                        <a:ext cx="251460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8112" name="Object 16">
            <a:extLst>
              <a:ext uri="{FF2B5EF4-FFF2-40B4-BE49-F238E27FC236}">
                <a16:creationId xmlns="" xmlns:a16="http://schemas.microsoft.com/office/drawing/2014/main" id="{26E4A709-7D6D-4290-BD29-7F91B092F385}"/>
              </a:ext>
            </a:extLst>
          </p:cNvPr>
          <p:cNvGraphicFramePr>
            <a:graphicFrameLocks noChangeAspect="1"/>
          </p:cNvGraphicFramePr>
          <p:nvPr/>
        </p:nvGraphicFramePr>
        <p:xfrm>
          <a:off x="323850" y="4005263"/>
          <a:ext cx="1905000" cy="349250"/>
        </p:xfrm>
        <a:graphic>
          <a:graphicData uri="http://schemas.openxmlformats.org/presentationml/2006/ole">
            <mc:AlternateContent xmlns:mc="http://schemas.openxmlformats.org/markup-compatibility/2006">
              <mc:Choice xmlns:v="urn:schemas-microsoft-com:vml" Requires="v">
                <p:oleObj spid="_x0000_s31526" name="文档" r:id="rId8" imgW="934720" imgH="172720" progId="Word.Document.8">
                  <p:embed/>
                </p:oleObj>
              </mc:Choice>
              <mc:Fallback>
                <p:oleObj name="文档" r:id="rId8" imgW="934720" imgH="172720" progId="Word.Document.8">
                  <p:embed/>
                  <p:pic>
                    <p:nvPicPr>
                      <p:cNvPr id="0" name="Object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850" y="4005263"/>
                        <a:ext cx="190500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8113" name="Object 17">
            <a:extLst>
              <a:ext uri="{FF2B5EF4-FFF2-40B4-BE49-F238E27FC236}">
                <a16:creationId xmlns="" xmlns:a16="http://schemas.microsoft.com/office/drawing/2014/main" id="{F12ADB5E-B5B6-4FCC-937E-9670A6FD0CD6}"/>
              </a:ext>
            </a:extLst>
          </p:cNvPr>
          <p:cNvGraphicFramePr>
            <a:graphicFrameLocks noChangeAspect="1"/>
          </p:cNvGraphicFramePr>
          <p:nvPr/>
        </p:nvGraphicFramePr>
        <p:xfrm>
          <a:off x="1990725" y="3852863"/>
          <a:ext cx="2305050" cy="804862"/>
        </p:xfrm>
        <a:graphic>
          <a:graphicData uri="http://schemas.openxmlformats.org/presentationml/2006/ole">
            <mc:AlternateContent xmlns:mc="http://schemas.openxmlformats.org/markup-compatibility/2006">
              <mc:Choice xmlns:v="urn:schemas-microsoft-com:vml" Requires="v">
                <p:oleObj spid="_x0000_s31527" name="公式" r:id="rId10" imgW="1269449" imgH="444307" progId="Equation.3">
                  <p:embed/>
                </p:oleObj>
              </mc:Choice>
              <mc:Fallback>
                <p:oleObj name="公式" r:id="rId10" imgW="1269449" imgH="444307" progId="Equation.3">
                  <p:embed/>
                  <p:pic>
                    <p:nvPicPr>
                      <p:cNvPr id="0" name="Object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90725" y="3852863"/>
                        <a:ext cx="2305050" cy="80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27" name="Object 20">
            <a:extLst>
              <a:ext uri="{FF2B5EF4-FFF2-40B4-BE49-F238E27FC236}">
                <a16:creationId xmlns="" xmlns:a16="http://schemas.microsoft.com/office/drawing/2014/main" id="{13C92943-6A33-46CD-B087-820D89CA3B1B}"/>
              </a:ext>
            </a:extLst>
          </p:cNvPr>
          <p:cNvGraphicFramePr>
            <a:graphicFrameLocks noChangeAspect="1"/>
          </p:cNvGraphicFramePr>
          <p:nvPr/>
        </p:nvGraphicFramePr>
        <p:xfrm>
          <a:off x="5688013" y="908050"/>
          <a:ext cx="3455987" cy="3352800"/>
        </p:xfrm>
        <a:graphic>
          <a:graphicData uri="http://schemas.openxmlformats.org/presentationml/2006/ole">
            <mc:AlternateContent xmlns:mc="http://schemas.openxmlformats.org/markup-compatibility/2006">
              <mc:Choice xmlns:v="urn:schemas-microsoft-com:vml" Requires="v">
                <p:oleObj spid="_x0000_s31528" name="图片" r:id="rId12" imgW="2016760" imgH="1828800" progId="Word.Picture.8">
                  <p:embed/>
                </p:oleObj>
              </mc:Choice>
              <mc:Fallback>
                <p:oleObj name="图片" r:id="rId12" imgW="2016760" imgH="1828800" progId="Word.Picture.8">
                  <p:embed/>
                  <p:pic>
                    <p:nvPicPr>
                      <p:cNvPr id="0" name="Object 2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88013" y="908050"/>
                        <a:ext cx="345598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8120" name="Text Box 24">
            <a:extLst>
              <a:ext uri="{FF2B5EF4-FFF2-40B4-BE49-F238E27FC236}">
                <a16:creationId xmlns="" xmlns:a16="http://schemas.microsoft.com/office/drawing/2014/main" id="{EDB9342A-15D3-4E36-B993-8FC9ECDF2CBD}"/>
              </a:ext>
            </a:extLst>
          </p:cNvPr>
          <p:cNvSpPr txBox="1">
            <a:spLocks noChangeArrowheads="1"/>
          </p:cNvSpPr>
          <p:nvPr/>
        </p:nvSpPr>
        <p:spPr bwMode="auto">
          <a:xfrm>
            <a:off x="1042988" y="1700213"/>
            <a:ext cx="3816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ClrTx/>
              <a:buFontTx/>
              <a:buNone/>
            </a:pPr>
            <a:r>
              <a:rPr kumimoji="1" lang="en-US" altLang="zh-CN" sz="2000" b="1">
                <a:solidFill>
                  <a:srgbClr val="0000FF"/>
                </a:solidFill>
                <a:latin typeface="Times New Roman" panose="02020603050405020304" pitchFamily="18" charset="0"/>
              </a:rPr>
              <a:t>3</a:t>
            </a:r>
            <a:r>
              <a:rPr kumimoji="1" lang="zh-CN" altLang="en-US" sz="2000" b="1">
                <a:solidFill>
                  <a:srgbClr val="0000FF"/>
                </a:solidFill>
                <a:latin typeface="Times New Roman" panose="02020603050405020304" pitchFamily="18" charset="0"/>
              </a:rPr>
              <a:t>个未知数：</a:t>
            </a:r>
            <a:r>
              <a:rPr kumimoji="1" lang="en-US" altLang="zh-CN" sz="2000" b="1">
                <a:solidFill>
                  <a:srgbClr val="0000FF"/>
                </a:solidFill>
                <a:latin typeface="Times New Roman" panose="02020603050405020304" pitchFamily="18" charset="0"/>
              </a:rPr>
              <a:t>V</a:t>
            </a:r>
            <a:r>
              <a:rPr kumimoji="1" lang="zh-CN" altLang="en-US" sz="2000" b="1">
                <a:solidFill>
                  <a:srgbClr val="0000FF"/>
                </a:solidFill>
                <a:latin typeface="Times New Roman" panose="02020603050405020304" pitchFamily="18" charset="0"/>
              </a:rPr>
              <a:t>（或</a:t>
            </a:r>
            <a:r>
              <a:rPr kumimoji="1" lang="en-US" altLang="zh-CN" sz="2000" b="1">
                <a:solidFill>
                  <a:srgbClr val="0000FF"/>
                </a:solidFill>
                <a:latin typeface="Times New Roman" panose="02020603050405020304" pitchFamily="18" charset="0"/>
              </a:rPr>
              <a:t>L</a:t>
            </a:r>
            <a:r>
              <a:rPr kumimoji="1" lang="zh-CN" altLang="en-US" sz="2000" b="1">
                <a:solidFill>
                  <a:srgbClr val="0000FF"/>
                </a:solidFill>
                <a:latin typeface="Times New Roman" panose="02020603050405020304" pitchFamily="18" charset="0"/>
              </a:rPr>
              <a:t>）、</a:t>
            </a:r>
            <a:r>
              <a:rPr kumimoji="1" lang="en-US" altLang="zh-CN" sz="2000" b="1" i="1">
                <a:solidFill>
                  <a:srgbClr val="0000FF"/>
                </a:solidFill>
                <a:latin typeface="Times New Roman" panose="02020603050405020304" pitchFamily="18" charset="0"/>
              </a:rPr>
              <a:t>y</a:t>
            </a:r>
            <a:r>
              <a:rPr kumimoji="1" lang="en-US" altLang="zh-CN" sz="2000" b="1" baseline="-25000">
                <a:solidFill>
                  <a:srgbClr val="0000FF"/>
                </a:solidFill>
                <a:latin typeface="Times New Roman" panose="02020603050405020304" pitchFamily="18" charset="0"/>
              </a:rPr>
              <a:t>D</a:t>
            </a:r>
            <a:r>
              <a:rPr kumimoji="1" lang="zh-CN" altLang="en-US" sz="2000" b="1">
                <a:solidFill>
                  <a:srgbClr val="0000FF"/>
                </a:solidFill>
                <a:latin typeface="Times New Roman" panose="02020603050405020304" pitchFamily="18" charset="0"/>
              </a:rPr>
              <a:t>、</a:t>
            </a:r>
            <a:r>
              <a:rPr kumimoji="1" lang="en-US" altLang="zh-CN" sz="2000" b="1" i="1">
                <a:solidFill>
                  <a:srgbClr val="0000FF"/>
                </a:solidFill>
                <a:latin typeface="Times New Roman" panose="02020603050405020304" pitchFamily="18" charset="0"/>
              </a:rPr>
              <a:t>x</a:t>
            </a:r>
            <a:r>
              <a:rPr kumimoji="1" lang="en-US" altLang="zh-CN" sz="2000" b="1" baseline="-25000">
                <a:solidFill>
                  <a:srgbClr val="0000FF"/>
                </a:solidFill>
                <a:latin typeface="Times New Roman" panose="02020603050405020304" pitchFamily="18" charset="0"/>
              </a:rPr>
              <a:t>W</a:t>
            </a:r>
          </a:p>
        </p:txBody>
      </p:sp>
      <p:grpSp>
        <p:nvGrpSpPr>
          <p:cNvPr id="2" name="Group 27">
            <a:extLst>
              <a:ext uri="{FF2B5EF4-FFF2-40B4-BE49-F238E27FC236}">
                <a16:creationId xmlns="" xmlns:a16="http://schemas.microsoft.com/office/drawing/2014/main" id="{FB3956D2-FEDB-45DD-B8D8-C1C7C08E8930}"/>
              </a:ext>
            </a:extLst>
          </p:cNvPr>
          <p:cNvGrpSpPr>
            <a:grpSpLocks/>
          </p:cNvGrpSpPr>
          <p:nvPr/>
        </p:nvGrpSpPr>
        <p:grpSpPr bwMode="auto">
          <a:xfrm>
            <a:off x="971550" y="3213100"/>
            <a:ext cx="3271838" cy="2476500"/>
            <a:chOff x="816" y="1728"/>
            <a:chExt cx="2061" cy="1560"/>
          </a:xfrm>
        </p:grpSpPr>
        <p:graphicFrame>
          <p:nvGraphicFramePr>
            <p:cNvPr id="30741" name="Object 28">
              <a:extLst>
                <a:ext uri="{FF2B5EF4-FFF2-40B4-BE49-F238E27FC236}">
                  <a16:creationId xmlns="" xmlns:a16="http://schemas.microsoft.com/office/drawing/2014/main" id="{1B1B7715-F52B-4E5C-A7D3-F80C0FF04683}"/>
                </a:ext>
              </a:extLst>
            </p:cNvPr>
            <p:cNvGraphicFramePr>
              <a:graphicFrameLocks noChangeAspect="1"/>
            </p:cNvGraphicFramePr>
            <p:nvPr/>
          </p:nvGraphicFramePr>
          <p:xfrm>
            <a:off x="816" y="2736"/>
            <a:ext cx="2061" cy="552"/>
          </p:xfrm>
          <a:graphic>
            <a:graphicData uri="http://schemas.openxmlformats.org/presentationml/2006/ole">
              <mc:AlternateContent xmlns:mc="http://schemas.openxmlformats.org/markup-compatibility/2006">
                <mc:Choice xmlns:v="urn:schemas-microsoft-com:vml" Requires="v">
                  <p:oleObj spid="_x0000_s31529" name="公式" r:id="rId14" imgW="1511300" imgH="406400" progId="Equation.3">
                    <p:embed/>
                  </p:oleObj>
                </mc:Choice>
                <mc:Fallback>
                  <p:oleObj name="公式" r:id="rId14" imgW="1511300" imgH="406400" progId="Equation.3">
                    <p:embed/>
                    <p:pic>
                      <p:nvPicPr>
                        <p:cNvPr id="0" name="Object 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6" y="2736"/>
                          <a:ext cx="2061" cy="55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30742" name="AutoShape 29">
              <a:extLst>
                <a:ext uri="{FF2B5EF4-FFF2-40B4-BE49-F238E27FC236}">
                  <a16:creationId xmlns="" xmlns:a16="http://schemas.microsoft.com/office/drawing/2014/main" id="{8AD15B18-D8E0-4467-8073-A20D39B2AE9B}"/>
                </a:ext>
              </a:extLst>
            </p:cNvPr>
            <p:cNvCxnSpPr>
              <a:cxnSpLocks noChangeShapeType="1"/>
            </p:cNvCxnSpPr>
            <p:nvPr/>
          </p:nvCxnSpPr>
          <p:spPr bwMode="auto">
            <a:xfrm rot="16200000" flipH="1">
              <a:off x="271" y="2321"/>
              <a:ext cx="1188" cy="1"/>
            </a:xfrm>
            <a:prstGeom prst="curvedConnector4">
              <a:avLst>
                <a:gd name="adj1" fmla="val 2102"/>
                <a:gd name="adj2" fmla="val -44400014"/>
              </a:avLst>
            </a:prstGeom>
            <a:noFill/>
            <a:ln w="381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cxnSp>
      </p:grpSp>
      <p:sp>
        <p:nvSpPr>
          <p:cNvPr id="30730" name="Text Box 30">
            <a:extLst>
              <a:ext uri="{FF2B5EF4-FFF2-40B4-BE49-F238E27FC236}">
                <a16:creationId xmlns="" xmlns:a16="http://schemas.microsoft.com/office/drawing/2014/main" id="{1F77B938-1F38-48CE-9042-625B38CD8127}"/>
              </a:ext>
            </a:extLst>
          </p:cNvPr>
          <p:cNvSpPr txBox="1">
            <a:spLocks noChangeArrowheads="1"/>
          </p:cNvSpPr>
          <p:nvPr/>
        </p:nvSpPr>
        <p:spPr bwMode="auto">
          <a:xfrm>
            <a:off x="468313" y="1196975"/>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50000"/>
              </a:spcBef>
              <a:buClrTx/>
              <a:buFontTx/>
              <a:buNone/>
            </a:pPr>
            <a:r>
              <a:rPr kumimoji="1" lang="en-US" altLang="zh-CN" sz="2400" b="1">
                <a:solidFill>
                  <a:srgbClr val="FF00FF"/>
                </a:solidFill>
                <a:latin typeface="Times New Roman" panose="02020603050405020304" pitchFamily="18" charset="0"/>
              </a:rPr>
              <a:t>2</a:t>
            </a:r>
            <a:r>
              <a:rPr kumimoji="1" lang="zh-CN" altLang="en-US" sz="2400" b="1">
                <a:solidFill>
                  <a:srgbClr val="FF00FF"/>
                </a:solidFill>
                <a:latin typeface="Times New Roman" panose="02020603050405020304" pitchFamily="18" charset="0"/>
              </a:rPr>
              <a:t>．平衡蒸馏的计算</a:t>
            </a:r>
            <a:endParaRPr kumimoji="1" lang="zh-CN" altLang="en-US" sz="2400">
              <a:solidFill>
                <a:srgbClr val="FF00FF"/>
              </a:solidFill>
              <a:latin typeface="Times New Roman" panose="02020603050405020304" pitchFamily="18" charset="0"/>
            </a:endParaRPr>
          </a:p>
        </p:txBody>
      </p:sp>
      <p:sp>
        <p:nvSpPr>
          <p:cNvPr id="388127" name="Rectangle 31">
            <a:extLst>
              <a:ext uri="{FF2B5EF4-FFF2-40B4-BE49-F238E27FC236}">
                <a16:creationId xmlns="" xmlns:a16="http://schemas.microsoft.com/office/drawing/2014/main" id="{DCC22C80-2DBC-4FA5-BF2F-F379F760DB21}"/>
              </a:ext>
            </a:extLst>
          </p:cNvPr>
          <p:cNvSpPr>
            <a:spLocks noChangeArrowheads="1"/>
          </p:cNvSpPr>
          <p:nvPr/>
        </p:nvSpPr>
        <p:spPr bwMode="auto">
          <a:xfrm>
            <a:off x="7092950" y="1219200"/>
            <a:ext cx="1295400" cy="2743200"/>
          </a:xfrm>
          <a:prstGeom prst="rect">
            <a:avLst/>
          </a:prstGeom>
          <a:noFill/>
          <a:ln w="9525">
            <a:solidFill>
              <a:srgbClr val="FF33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graphicFrame>
        <p:nvGraphicFramePr>
          <p:cNvPr id="388128" name="Object 32">
            <a:extLst>
              <a:ext uri="{FF2B5EF4-FFF2-40B4-BE49-F238E27FC236}">
                <a16:creationId xmlns="" xmlns:a16="http://schemas.microsoft.com/office/drawing/2014/main" id="{FD09CC92-93EA-4762-AB7B-06193FE12C15}"/>
              </a:ext>
            </a:extLst>
          </p:cNvPr>
          <p:cNvGraphicFramePr>
            <a:graphicFrameLocks noChangeAspect="1"/>
          </p:cNvGraphicFramePr>
          <p:nvPr/>
        </p:nvGraphicFramePr>
        <p:xfrm>
          <a:off x="6443663" y="4149725"/>
          <a:ext cx="2352675" cy="2708275"/>
        </p:xfrm>
        <a:graphic>
          <a:graphicData uri="http://schemas.openxmlformats.org/presentationml/2006/ole">
            <mc:AlternateContent xmlns:mc="http://schemas.openxmlformats.org/markup-compatibility/2006">
              <mc:Choice xmlns:v="urn:schemas-microsoft-com:vml" Requires="v">
                <p:oleObj spid="_x0000_s31530" name="Picture2" r:id="rId16" imgW="2092960" imgH="2407920" progId="Word.Picture.8">
                  <p:embed/>
                </p:oleObj>
              </mc:Choice>
              <mc:Fallback>
                <p:oleObj name="Picture2" r:id="rId16" imgW="2092960" imgH="2407920" progId="Word.Picture.8">
                  <p:embed/>
                  <p:pic>
                    <p:nvPicPr>
                      <p:cNvPr id="0" name="Object 3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43663" y="4149725"/>
                        <a:ext cx="2352675"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8129" name="Rectangle 33">
            <a:extLst>
              <a:ext uri="{FF2B5EF4-FFF2-40B4-BE49-F238E27FC236}">
                <a16:creationId xmlns="" xmlns:a16="http://schemas.microsoft.com/office/drawing/2014/main" id="{5121B927-3274-4B18-A8FA-6F2CAEDF791B}"/>
              </a:ext>
            </a:extLst>
          </p:cNvPr>
          <p:cNvSpPr>
            <a:spLocks noChangeArrowheads="1"/>
          </p:cNvSpPr>
          <p:nvPr/>
        </p:nvSpPr>
        <p:spPr bwMode="auto">
          <a:xfrm>
            <a:off x="468313" y="2205038"/>
            <a:ext cx="201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nchor="ct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zh-CN" altLang="en-US" sz="2400" b="1">
                <a:solidFill>
                  <a:srgbClr val="0000FF"/>
                </a:solidFill>
                <a:latin typeface="宋体" panose="02010600030101010101" pitchFamily="2" charset="-122"/>
              </a:rPr>
              <a:t>总物料衡算：</a:t>
            </a:r>
          </a:p>
        </p:txBody>
      </p:sp>
      <p:graphicFrame>
        <p:nvGraphicFramePr>
          <p:cNvPr id="388130" name="Object 34">
            <a:extLst>
              <a:ext uri="{FF2B5EF4-FFF2-40B4-BE49-F238E27FC236}">
                <a16:creationId xmlns="" xmlns:a16="http://schemas.microsoft.com/office/drawing/2014/main" id="{393A2E40-4EA8-4DFC-A78A-7C39C8B6C88F}"/>
              </a:ext>
            </a:extLst>
          </p:cNvPr>
          <p:cNvGraphicFramePr>
            <a:graphicFrameLocks noChangeAspect="1"/>
          </p:cNvGraphicFramePr>
          <p:nvPr/>
        </p:nvGraphicFramePr>
        <p:xfrm>
          <a:off x="3563938" y="2997200"/>
          <a:ext cx="1079500" cy="395288"/>
        </p:xfrm>
        <a:graphic>
          <a:graphicData uri="http://schemas.openxmlformats.org/presentationml/2006/ole">
            <mc:AlternateContent xmlns:mc="http://schemas.openxmlformats.org/markup-compatibility/2006">
              <mc:Choice xmlns:v="urn:schemas-microsoft-com:vml" Requires="v">
                <p:oleObj spid="_x0000_s31531" name="公式" r:id="rId18" imgW="520474" imgH="190417" progId="Equation.3">
                  <p:embed/>
                </p:oleObj>
              </mc:Choice>
              <mc:Fallback>
                <p:oleObj name="公式" r:id="rId18" imgW="520474" imgH="190417" progId="Equation.3">
                  <p:embed/>
                  <p:pic>
                    <p:nvPicPr>
                      <p:cNvPr id="0" name="Object 3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563938" y="2997200"/>
                        <a:ext cx="1079500" cy="395288"/>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8131" name="Object 35">
            <a:extLst>
              <a:ext uri="{FF2B5EF4-FFF2-40B4-BE49-F238E27FC236}">
                <a16:creationId xmlns="" xmlns:a16="http://schemas.microsoft.com/office/drawing/2014/main" id="{34A92BDC-EC3D-47C4-A36B-CAF05C3572E1}"/>
              </a:ext>
            </a:extLst>
          </p:cNvPr>
          <p:cNvGraphicFramePr>
            <a:graphicFrameLocks noChangeAspect="1"/>
          </p:cNvGraphicFramePr>
          <p:nvPr/>
        </p:nvGraphicFramePr>
        <p:xfrm>
          <a:off x="4510088" y="4140200"/>
          <a:ext cx="1054100" cy="395288"/>
        </p:xfrm>
        <a:graphic>
          <a:graphicData uri="http://schemas.openxmlformats.org/presentationml/2006/ole">
            <mc:AlternateContent xmlns:mc="http://schemas.openxmlformats.org/markup-compatibility/2006">
              <mc:Choice xmlns:v="urn:schemas-microsoft-com:vml" Requires="v">
                <p:oleObj spid="_x0000_s31532" name="公式" r:id="rId20" imgW="508000" imgH="190500" progId="Equation.3">
                  <p:embed/>
                </p:oleObj>
              </mc:Choice>
              <mc:Fallback>
                <p:oleObj name="公式" r:id="rId20" imgW="508000" imgH="190500" progId="Equation.3">
                  <p:embed/>
                  <p:pic>
                    <p:nvPicPr>
                      <p:cNvPr id="0" name="Object 3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10088" y="4140200"/>
                        <a:ext cx="1054100" cy="395288"/>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8132" name="Object 36">
            <a:extLst>
              <a:ext uri="{FF2B5EF4-FFF2-40B4-BE49-F238E27FC236}">
                <a16:creationId xmlns="" xmlns:a16="http://schemas.microsoft.com/office/drawing/2014/main" id="{808C1DF9-2104-4399-85D0-109541EA3867}"/>
              </a:ext>
            </a:extLst>
          </p:cNvPr>
          <p:cNvGraphicFramePr>
            <a:graphicFrameLocks noChangeAspect="1"/>
          </p:cNvGraphicFramePr>
          <p:nvPr/>
        </p:nvGraphicFramePr>
        <p:xfrm>
          <a:off x="4500563" y="5084763"/>
          <a:ext cx="1873250" cy="687387"/>
        </p:xfrm>
        <a:graphic>
          <a:graphicData uri="http://schemas.openxmlformats.org/presentationml/2006/ole">
            <mc:AlternateContent xmlns:mc="http://schemas.openxmlformats.org/markup-compatibility/2006">
              <mc:Choice xmlns:v="urn:schemas-microsoft-com:vml" Requires="v">
                <p:oleObj spid="_x0000_s31533" name="公式" r:id="rId22" imgW="964781" imgH="355446" progId="Equation.3">
                  <p:embed/>
                </p:oleObj>
              </mc:Choice>
              <mc:Fallback>
                <p:oleObj name="公式" r:id="rId22" imgW="964781" imgH="355446" progId="Equation.3">
                  <p:embed/>
                  <p:pic>
                    <p:nvPicPr>
                      <p:cNvPr id="0" name="Object 36"/>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500563" y="5084763"/>
                        <a:ext cx="187325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8134" name="Object 38">
            <a:extLst>
              <a:ext uri="{FF2B5EF4-FFF2-40B4-BE49-F238E27FC236}">
                <a16:creationId xmlns="" xmlns:a16="http://schemas.microsoft.com/office/drawing/2014/main" id="{E430450B-DE59-402D-8C0B-52AE5A6CDC77}"/>
              </a:ext>
            </a:extLst>
          </p:cNvPr>
          <p:cNvGraphicFramePr>
            <a:graphicFrameLocks noChangeAspect="1"/>
          </p:cNvGraphicFramePr>
          <p:nvPr/>
        </p:nvGraphicFramePr>
        <p:xfrm>
          <a:off x="4500563" y="5734050"/>
          <a:ext cx="2001837" cy="720725"/>
        </p:xfrm>
        <a:graphic>
          <a:graphicData uri="http://schemas.openxmlformats.org/presentationml/2006/ole">
            <mc:AlternateContent xmlns:mc="http://schemas.openxmlformats.org/markup-compatibility/2006">
              <mc:Choice xmlns:v="urn:schemas-microsoft-com:vml" Requires="v">
                <p:oleObj spid="_x0000_s31534" name="公式" r:id="rId24" imgW="990170" imgH="355446" progId="Equation.3">
                  <p:embed/>
                </p:oleObj>
              </mc:Choice>
              <mc:Fallback>
                <p:oleObj name="公式" r:id="rId24" imgW="990170" imgH="355446" progId="Equation.3">
                  <p:embed/>
                  <p:pic>
                    <p:nvPicPr>
                      <p:cNvPr id="0" name="Object 38"/>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500563" y="5734050"/>
                        <a:ext cx="20018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38" name="Rectangle 40">
            <a:extLst>
              <a:ext uri="{FF2B5EF4-FFF2-40B4-BE49-F238E27FC236}">
                <a16:creationId xmlns="" xmlns:a16="http://schemas.microsoft.com/office/drawing/2014/main" id="{65594B6F-6655-4D03-9526-066F6D42249B}"/>
              </a:ext>
            </a:extLst>
          </p:cNvPr>
          <p:cNvSpPr>
            <a:spLocks noChangeArrowheads="1"/>
          </p:cNvSpPr>
          <p:nvPr/>
        </p:nvSpPr>
        <p:spPr bwMode="auto">
          <a:xfrm>
            <a:off x="4194175" y="3625850"/>
            <a:ext cx="25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nchor="ct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zh-CN" altLang="en-US" sz="1100">
                <a:latin typeface="宋体" panose="02010600030101010101" pitchFamily="2" charset="-122"/>
              </a:rPr>
              <a:t> </a:t>
            </a:r>
            <a:endParaRPr kumimoji="1" lang="zh-CN" altLang="en-US" sz="2400">
              <a:latin typeface="Times New Roman" panose="02020603050405020304" pitchFamily="18" charset="0"/>
            </a:endParaRPr>
          </a:p>
        </p:txBody>
      </p:sp>
      <p:sp>
        <p:nvSpPr>
          <p:cNvPr id="388137" name="Oval 41">
            <a:extLst>
              <a:ext uri="{FF2B5EF4-FFF2-40B4-BE49-F238E27FC236}">
                <a16:creationId xmlns="" xmlns:a16="http://schemas.microsoft.com/office/drawing/2014/main" id="{0EB9AA29-0ADC-4C49-9702-5BC616C557AE}"/>
              </a:ext>
            </a:extLst>
          </p:cNvPr>
          <p:cNvSpPr>
            <a:spLocks noChangeArrowheads="1"/>
          </p:cNvSpPr>
          <p:nvPr/>
        </p:nvSpPr>
        <p:spPr bwMode="auto">
          <a:xfrm>
            <a:off x="7885113" y="836613"/>
            <a:ext cx="574675" cy="504825"/>
          </a:xfrm>
          <a:prstGeom prst="ellipse">
            <a:avLst/>
          </a:prstGeom>
          <a:noFill/>
          <a:ln w="31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sp>
        <p:nvSpPr>
          <p:cNvPr id="388138" name="Oval 42">
            <a:extLst>
              <a:ext uri="{FF2B5EF4-FFF2-40B4-BE49-F238E27FC236}">
                <a16:creationId xmlns="" xmlns:a16="http://schemas.microsoft.com/office/drawing/2014/main" id="{965F457E-7F0A-4EA1-B44B-D90E664D8849}"/>
              </a:ext>
            </a:extLst>
          </p:cNvPr>
          <p:cNvSpPr>
            <a:spLocks noChangeArrowheads="1"/>
          </p:cNvSpPr>
          <p:nvPr/>
        </p:nvSpPr>
        <p:spPr bwMode="auto">
          <a:xfrm>
            <a:off x="8604250" y="3860800"/>
            <a:ext cx="539750" cy="360363"/>
          </a:xfrm>
          <a:prstGeom prst="ellipse">
            <a:avLst/>
          </a:prstGeom>
          <a:noFill/>
          <a:ln w="31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pic>
        <p:nvPicPr>
          <p:cNvPr id="3" name="音频 2">
            <a:hlinkClick r:id="" action="ppaction://media"/>
            <a:extLst>
              <a:ext uri="{FF2B5EF4-FFF2-40B4-BE49-F238E27FC236}">
                <a16:creationId xmlns="" xmlns:a16="http://schemas.microsoft.com/office/drawing/2014/main" id="{9F5AA0D3-2236-4DB4-8B8B-7F63ECDF5ECC}"/>
              </a:ext>
            </a:extLst>
          </p:cNvPr>
          <p:cNvPicPr>
            <a:picLocks noChangeAspect="1"/>
          </p:cNvPicPr>
          <p:nvPr>
            <a:audioFile r:link="rId3"/>
            <p:extLst>
              <p:ext uri="{DAA4B4D4-6D71-4841-9C94-3DE7FCFB9230}">
                <p14:media xmlns:p14="http://schemas.microsoft.com/office/powerpoint/2010/main" r:embed="rId2"/>
              </p:ext>
            </p:extLst>
          </p:nvPr>
        </p:nvPicPr>
        <p:blipFill>
          <a:blip r:embed="rId26"/>
          <a:stretch>
            <a:fillRect/>
          </a:stretch>
        </p:blipFill>
        <p:spPr>
          <a:xfrm>
            <a:off x="8521700" y="6235700"/>
            <a:ext cx="406400" cy="406400"/>
          </a:xfrm>
          <a:prstGeom prst="rect">
            <a:avLst/>
          </a:prstGeom>
        </p:spPr>
      </p:pic>
    </p:spTree>
  </p:cSld>
  <p:clrMapOvr>
    <a:masterClrMapping/>
  </p:clrMapOvr>
  <p:transition xmlns:p14="http://schemas.microsoft.com/office/powerpoint/2010/main" advTm="80774"/>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88120"/>
                                        </p:tgtEl>
                                        <p:attrNameLst>
                                          <p:attrName>style.visibility</p:attrName>
                                        </p:attrNameLst>
                                      </p:cBhvr>
                                      <p:to>
                                        <p:strVal val="visible"/>
                                      </p:to>
                                    </p:set>
                                    <p:animEffect transition="in" filter="blinds(horizontal)">
                                      <p:cBhvr>
                                        <p:cTn id="11" dur="500"/>
                                        <p:tgtEl>
                                          <p:spTgt spid="38812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88137"/>
                                        </p:tgtEl>
                                        <p:attrNameLst>
                                          <p:attrName>style.visibility</p:attrName>
                                        </p:attrNameLst>
                                      </p:cBhvr>
                                      <p:to>
                                        <p:strVal val="visible"/>
                                      </p:to>
                                    </p:set>
                                    <p:animEffect transition="in" filter="blinds(horizontal)">
                                      <p:cBhvr>
                                        <p:cTn id="16" dur="500"/>
                                        <p:tgtEl>
                                          <p:spTgt spid="38813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88138"/>
                                        </p:tgtEl>
                                        <p:attrNameLst>
                                          <p:attrName>style.visibility</p:attrName>
                                        </p:attrNameLst>
                                      </p:cBhvr>
                                      <p:to>
                                        <p:strVal val="visible"/>
                                      </p:to>
                                    </p:set>
                                    <p:animEffect transition="in" filter="blinds(horizontal)">
                                      <p:cBhvr>
                                        <p:cTn id="19" dur="500"/>
                                        <p:tgtEl>
                                          <p:spTgt spid="38813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388129"/>
                                        </p:tgtEl>
                                        <p:attrNameLst>
                                          <p:attrName>style.visibility</p:attrName>
                                        </p:attrNameLst>
                                      </p:cBhvr>
                                      <p:to>
                                        <p:strVal val="visible"/>
                                      </p:to>
                                    </p:set>
                                    <p:animEffect transition="in" filter="blinds(horizontal)">
                                      <p:cBhvr>
                                        <p:cTn id="24" dur="500"/>
                                        <p:tgtEl>
                                          <p:spTgt spid="38812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388127"/>
                                        </p:tgtEl>
                                        <p:attrNameLst>
                                          <p:attrName>style.visibility</p:attrName>
                                        </p:attrNameLst>
                                      </p:cBhvr>
                                      <p:to>
                                        <p:strVal val="visible"/>
                                      </p:to>
                                    </p:set>
                                    <p:animEffect transition="in" filter="box(out)">
                                      <p:cBhvr>
                                        <p:cTn id="29" dur="500"/>
                                        <p:tgtEl>
                                          <p:spTgt spid="388127"/>
                                        </p:tgtEl>
                                      </p:cBhvr>
                                    </p:animEffect>
                                  </p:childTnLst>
                                  <p:subTnLst>
                                    <p:audio>
                                      <p:cMediaNode>
                                        <p:cTn display="0" masterRel="sameClick">
                                          <p:stCondLst>
                                            <p:cond evt="begin" delay="0">
                                              <p:tn val="27"/>
                                            </p:cond>
                                          </p:stCondLst>
                                          <p:endCondLst>
                                            <p:cond evt="onStopAudio" delay="0">
                                              <p:tgtEl>
                                                <p:sldTgt/>
                                              </p:tgtEl>
                                            </p:cond>
                                          </p:endCondLst>
                                        </p:cTn>
                                        <p:tgtEl>
                                          <p:sndTgt r:embed="rId5" name="camera.wav"/>
                                        </p:tgtEl>
                                      </p:cMediaNode>
                                    </p:audio>
                                  </p:sub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32" fill="hold" nodeType="clickEffect">
                                  <p:stCondLst>
                                    <p:cond delay="0"/>
                                  </p:stCondLst>
                                  <p:childTnLst>
                                    <p:set>
                                      <p:cBhvr>
                                        <p:cTn id="33" dur="1" fill="hold">
                                          <p:stCondLst>
                                            <p:cond delay="0"/>
                                          </p:stCondLst>
                                        </p:cTn>
                                        <p:tgtEl>
                                          <p:spTgt spid="388108"/>
                                        </p:tgtEl>
                                        <p:attrNameLst>
                                          <p:attrName>style.visibility</p:attrName>
                                        </p:attrNameLst>
                                      </p:cBhvr>
                                      <p:to>
                                        <p:strVal val="visible"/>
                                      </p:to>
                                    </p:set>
                                    <p:animEffect transition="in" filter="box(out)">
                                      <p:cBhvr>
                                        <p:cTn id="34" dur="500"/>
                                        <p:tgtEl>
                                          <p:spTgt spid="38810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32" fill="hold" nodeType="clickEffect">
                                  <p:stCondLst>
                                    <p:cond delay="0"/>
                                  </p:stCondLst>
                                  <p:childTnLst>
                                    <p:set>
                                      <p:cBhvr>
                                        <p:cTn id="38" dur="1" fill="hold">
                                          <p:stCondLst>
                                            <p:cond delay="0"/>
                                          </p:stCondLst>
                                        </p:cTn>
                                        <p:tgtEl>
                                          <p:spTgt spid="388112"/>
                                        </p:tgtEl>
                                        <p:attrNameLst>
                                          <p:attrName>style.visibility</p:attrName>
                                        </p:attrNameLst>
                                      </p:cBhvr>
                                      <p:to>
                                        <p:strVal val="visible"/>
                                      </p:to>
                                    </p:set>
                                    <p:animEffect transition="in" filter="box(out)">
                                      <p:cBhvr>
                                        <p:cTn id="39" dur="500"/>
                                        <p:tgtEl>
                                          <p:spTgt spid="38811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 presetClass="entr" presetSubtype="32" fill="hold" nodeType="clickEffect">
                                  <p:stCondLst>
                                    <p:cond delay="0"/>
                                  </p:stCondLst>
                                  <p:childTnLst>
                                    <p:set>
                                      <p:cBhvr>
                                        <p:cTn id="43" dur="1" fill="hold">
                                          <p:stCondLst>
                                            <p:cond delay="0"/>
                                          </p:stCondLst>
                                        </p:cTn>
                                        <p:tgtEl>
                                          <p:spTgt spid="388113"/>
                                        </p:tgtEl>
                                        <p:attrNameLst>
                                          <p:attrName>style.visibility</p:attrName>
                                        </p:attrNameLst>
                                      </p:cBhvr>
                                      <p:to>
                                        <p:strVal val="visible"/>
                                      </p:to>
                                    </p:set>
                                    <p:animEffect transition="in" filter="box(out)">
                                      <p:cBhvr>
                                        <p:cTn id="44" dur="500"/>
                                        <p:tgtEl>
                                          <p:spTgt spid="38811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 presetClass="entr" presetSubtype="32"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ox(out)">
                                      <p:cBhvr>
                                        <p:cTn id="49" dur="500"/>
                                        <p:tgtEl>
                                          <p:spTgt spid="2"/>
                                        </p:tgtEl>
                                      </p:cBhvr>
                                    </p:animEffect>
                                  </p:childTnLst>
                                  <p:subTnLst>
                                    <p:audio>
                                      <p:cMediaNode>
                                        <p:cTn display="0" masterRel="sameClick">
                                          <p:stCondLst>
                                            <p:cond evt="begin" delay="0">
                                              <p:tn val="47"/>
                                            </p:cond>
                                          </p:stCondLst>
                                          <p:endCondLst>
                                            <p:cond evt="onStopAudio" delay="0">
                                              <p:tgtEl>
                                                <p:sldTgt/>
                                              </p:tgtEl>
                                            </p:cond>
                                          </p:endCondLst>
                                        </p:cTn>
                                        <p:tgtEl>
                                          <p:sndTgt r:embed="rId5" name="camera.wav"/>
                                        </p:tgtEl>
                                      </p:cMediaNode>
                                    </p:audio>
                                  </p:subTnLst>
                                </p:cTn>
                              </p:par>
                            </p:childTnLst>
                          </p:cTn>
                        </p:par>
                      </p:childTnLst>
                    </p:cTn>
                  </p:par>
                  <p:par>
                    <p:cTn id="50" fill="hold" nodeType="clickPar">
                      <p:stCondLst>
                        <p:cond delay="indefinite"/>
                      </p:stCondLst>
                      <p:childTnLst>
                        <p:par>
                          <p:cTn id="51" fill="hold" nodeType="withGroup">
                            <p:stCondLst>
                              <p:cond delay="0"/>
                            </p:stCondLst>
                            <p:childTnLst>
                              <p:par>
                                <p:cTn id="52" presetID="4" presetClass="entr" presetSubtype="32" fill="hold" nodeType="clickEffect">
                                  <p:stCondLst>
                                    <p:cond delay="0"/>
                                  </p:stCondLst>
                                  <p:childTnLst>
                                    <p:set>
                                      <p:cBhvr>
                                        <p:cTn id="53" dur="1" fill="hold">
                                          <p:stCondLst>
                                            <p:cond delay="0"/>
                                          </p:stCondLst>
                                        </p:cTn>
                                        <p:tgtEl>
                                          <p:spTgt spid="388128"/>
                                        </p:tgtEl>
                                        <p:attrNameLst>
                                          <p:attrName>style.visibility</p:attrName>
                                        </p:attrNameLst>
                                      </p:cBhvr>
                                      <p:to>
                                        <p:strVal val="visible"/>
                                      </p:to>
                                    </p:set>
                                    <p:animEffect transition="in" filter="box(out)">
                                      <p:cBhvr>
                                        <p:cTn id="54" dur="500"/>
                                        <p:tgtEl>
                                          <p:spTgt spid="388128"/>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ntr" presetSubtype="10" fill="hold" nodeType="clickEffect">
                                  <p:stCondLst>
                                    <p:cond delay="0"/>
                                  </p:stCondLst>
                                  <p:childTnLst>
                                    <p:set>
                                      <p:cBhvr>
                                        <p:cTn id="58" dur="1" fill="hold">
                                          <p:stCondLst>
                                            <p:cond delay="0"/>
                                          </p:stCondLst>
                                        </p:cTn>
                                        <p:tgtEl>
                                          <p:spTgt spid="388130"/>
                                        </p:tgtEl>
                                        <p:attrNameLst>
                                          <p:attrName>style.visibility</p:attrName>
                                        </p:attrNameLst>
                                      </p:cBhvr>
                                      <p:to>
                                        <p:strVal val="visible"/>
                                      </p:to>
                                    </p:set>
                                    <p:animEffect transition="in" filter="blinds(horizontal)">
                                      <p:cBhvr>
                                        <p:cTn id="59" dur="500"/>
                                        <p:tgtEl>
                                          <p:spTgt spid="388130"/>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nodeType="clickEffect">
                                  <p:stCondLst>
                                    <p:cond delay="0"/>
                                  </p:stCondLst>
                                  <p:childTnLst>
                                    <p:set>
                                      <p:cBhvr>
                                        <p:cTn id="63" dur="1" fill="hold">
                                          <p:stCondLst>
                                            <p:cond delay="0"/>
                                          </p:stCondLst>
                                        </p:cTn>
                                        <p:tgtEl>
                                          <p:spTgt spid="388131"/>
                                        </p:tgtEl>
                                        <p:attrNameLst>
                                          <p:attrName>style.visibility</p:attrName>
                                        </p:attrNameLst>
                                      </p:cBhvr>
                                      <p:to>
                                        <p:strVal val="visible"/>
                                      </p:to>
                                    </p:set>
                                    <p:animEffect transition="in" filter="blinds(horizontal)">
                                      <p:cBhvr>
                                        <p:cTn id="64" dur="500"/>
                                        <p:tgtEl>
                                          <p:spTgt spid="388131"/>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nodeType="clickEffect">
                                  <p:stCondLst>
                                    <p:cond delay="0"/>
                                  </p:stCondLst>
                                  <p:childTnLst>
                                    <p:set>
                                      <p:cBhvr>
                                        <p:cTn id="68" dur="1" fill="hold">
                                          <p:stCondLst>
                                            <p:cond delay="0"/>
                                          </p:stCondLst>
                                        </p:cTn>
                                        <p:tgtEl>
                                          <p:spTgt spid="388132"/>
                                        </p:tgtEl>
                                        <p:attrNameLst>
                                          <p:attrName>style.visibility</p:attrName>
                                        </p:attrNameLst>
                                      </p:cBhvr>
                                      <p:to>
                                        <p:strVal val="visible"/>
                                      </p:to>
                                    </p:set>
                                    <p:animEffect transition="in" filter="blinds(horizontal)">
                                      <p:cBhvr>
                                        <p:cTn id="69" dur="500"/>
                                        <p:tgtEl>
                                          <p:spTgt spid="388132"/>
                                        </p:tgtEl>
                                      </p:cBhvr>
                                    </p:animEffect>
                                  </p:childTnLst>
                                </p:cTn>
                              </p:par>
                              <p:par>
                                <p:cTn id="70" presetID="3" presetClass="entr" presetSubtype="10" fill="hold" nodeType="withEffect">
                                  <p:stCondLst>
                                    <p:cond delay="0"/>
                                  </p:stCondLst>
                                  <p:childTnLst>
                                    <p:set>
                                      <p:cBhvr>
                                        <p:cTn id="71" dur="1" fill="hold">
                                          <p:stCondLst>
                                            <p:cond delay="0"/>
                                          </p:stCondLst>
                                        </p:cTn>
                                        <p:tgtEl>
                                          <p:spTgt spid="388134"/>
                                        </p:tgtEl>
                                        <p:attrNameLst>
                                          <p:attrName>style.visibility</p:attrName>
                                        </p:attrNameLst>
                                      </p:cBhvr>
                                      <p:to>
                                        <p:strVal val="visible"/>
                                      </p:to>
                                    </p:set>
                                    <p:animEffect transition="in" filter="blinds(horizontal)">
                                      <p:cBhvr>
                                        <p:cTn id="72" dur="500"/>
                                        <p:tgtEl>
                                          <p:spTgt spid="38813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3" fill="hold" display="0">
                  <p:stCondLst>
                    <p:cond delay="indefinite"/>
                  </p:stCondLst>
                  <p:endCondLst>
                    <p:cond evt="onStopAudio" delay="0">
                      <p:tgtEl>
                        <p:sldTgt/>
                      </p:tgtEl>
                    </p:cond>
                  </p:endCondLst>
                </p:cTn>
                <p:tgtEl>
                  <p:spTgt spid="3"/>
                </p:tgtEl>
              </p:cMediaNode>
            </p:audio>
          </p:childTnLst>
        </p:cTn>
      </p:par>
    </p:tnLst>
    <p:bldLst>
      <p:bldP spid="388120" grpId="0"/>
      <p:bldP spid="388127" grpId="0" animBg="1"/>
      <p:bldP spid="388129" grpId="0"/>
      <p:bldP spid="388137" grpId="0" animBg="1"/>
      <p:bldP spid="38813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 xmlns:a16="http://schemas.microsoft.com/office/drawing/2014/main" id="{0D91A415-1CFD-4CDB-9A79-AAD603FBCB3E}"/>
              </a:ext>
            </a:extLst>
          </p:cNvPr>
          <p:cNvSpPr>
            <a:spLocks noGrp="1"/>
          </p:cNvSpPr>
          <p:nvPr>
            <p:ph type="sldNum" sz="quarter" idx="12"/>
          </p:nvPr>
        </p:nvSpPr>
        <p:spPr/>
        <p:txBody>
          <a:bodyPr/>
          <a:lstStyle/>
          <a:p>
            <a:pPr>
              <a:defRPr/>
            </a:pPr>
            <a:fld id="{D4E990F9-ABAC-41AC-82A2-722B02F9182D}" type="slidenum">
              <a:rPr lang="zh-CN" altLang="en-US" smtClean="0"/>
              <a:pPr>
                <a:defRPr/>
              </a:pPr>
              <a:t>3</a:t>
            </a:fld>
            <a:endParaRPr lang="en-US" altLang="zh-CN"/>
          </a:p>
        </p:txBody>
      </p:sp>
      <p:graphicFrame>
        <p:nvGraphicFramePr>
          <p:cNvPr id="6" name="Object 12">
            <a:extLst>
              <a:ext uri="{FF2B5EF4-FFF2-40B4-BE49-F238E27FC236}">
                <a16:creationId xmlns="" xmlns:a16="http://schemas.microsoft.com/office/drawing/2014/main" id="{EA9462FB-93B1-4187-A229-E7138A9E0B55}"/>
              </a:ext>
            </a:extLst>
          </p:cNvPr>
          <p:cNvGraphicFramePr>
            <a:graphicFrameLocks noGrp="1" noChangeAspect="1"/>
          </p:cNvGraphicFramePr>
          <p:nvPr>
            <p:ph idx="1"/>
            <p:extLst>
              <p:ext uri="{D42A27DB-BD31-4B8C-83A1-F6EECF244321}">
                <p14:modId xmlns:p14="http://schemas.microsoft.com/office/powerpoint/2010/main" val="43764089"/>
              </p:ext>
            </p:extLst>
          </p:nvPr>
        </p:nvGraphicFramePr>
        <p:xfrm>
          <a:off x="899591" y="1700808"/>
          <a:ext cx="2105287" cy="792088"/>
        </p:xfrm>
        <a:graphic>
          <a:graphicData uri="http://schemas.openxmlformats.org/presentationml/2006/ole">
            <mc:AlternateContent xmlns:mc="http://schemas.openxmlformats.org/markup-compatibility/2006">
              <mc:Choice xmlns:v="urn:schemas-microsoft-com:vml" Requires="v">
                <p:oleObj spid="_x0000_s151627" name="公式" r:id="rId3" imgW="1282700" imgH="482600" progId="Equation.3">
                  <p:embed/>
                </p:oleObj>
              </mc:Choice>
              <mc:Fallback>
                <p:oleObj name="公式" r:id="rId3" imgW="1282700" imgH="482600" progId="Equation.3">
                  <p:embed/>
                  <p:pic>
                    <p:nvPicPr>
                      <p:cNvPr id="388108" name="Object 12">
                        <a:extLst>
                          <a:ext uri="{FF2B5EF4-FFF2-40B4-BE49-F238E27FC236}">
                            <a16:creationId xmlns="" xmlns:a16="http://schemas.microsoft.com/office/drawing/2014/main" id="{5E28528D-71EF-4EAC-897B-853324D4AD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1700808"/>
                        <a:ext cx="2105287" cy="792088"/>
                      </a:xfrm>
                      <a:prstGeom prst="rect">
                        <a:avLst/>
                      </a:prstGeom>
                      <a:noFill/>
                      <a:ln>
                        <a:noFill/>
                      </a:ln>
                      <a:effectLst/>
                    </p:spPr>
                  </p:pic>
                </p:oleObj>
              </mc:Fallback>
            </mc:AlternateContent>
          </a:graphicData>
        </a:graphic>
      </p:graphicFrame>
      <p:cxnSp>
        <p:nvCxnSpPr>
          <p:cNvPr id="8" name="直接箭头连接符 7">
            <a:extLst>
              <a:ext uri="{FF2B5EF4-FFF2-40B4-BE49-F238E27FC236}">
                <a16:creationId xmlns="" xmlns:a16="http://schemas.microsoft.com/office/drawing/2014/main" id="{6F51F1DB-364C-4753-8A6D-6E9DF84F505E}"/>
              </a:ext>
            </a:extLst>
          </p:cNvPr>
          <p:cNvCxnSpPr/>
          <p:nvPr/>
        </p:nvCxnSpPr>
        <p:spPr bwMode="auto">
          <a:xfrm>
            <a:off x="3347864" y="2132856"/>
            <a:ext cx="864096" cy="0"/>
          </a:xfrm>
          <a:prstGeom prst="straightConnector1">
            <a:avLst/>
          </a:prstGeom>
          <a:solidFill>
            <a:schemeClr val="accent1"/>
          </a:solidFill>
          <a:ln w="3175" cap="flat" cmpd="sng" algn="ctr">
            <a:solidFill>
              <a:schemeClr val="tx1"/>
            </a:solidFill>
            <a:prstDash val="solid"/>
            <a:round/>
            <a:headEnd type="none" w="med" len="med"/>
            <a:tailEnd type="triangle"/>
          </a:ln>
          <a:effectLst/>
        </p:spPr>
      </p:cxnSp>
      <p:sp>
        <p:nvSpPr>
          <p:cNvPr id="9" name="文本框 8">
            <a:extLst>
              <a:ext uri="{FF2B5EF4-FFF2-40B4-BE49-F238E27FC236}">
                <a16:creationId xmlns="" xmlns:a16="http://schemas.microsoft.com/office/drawing/2014/main" id="{85400D20-C792-4CF0-86FC-A77941DD79DF}"/>
              </a:ext>
            </a:extLst>
          </p:cNvPr>
          <p:cNvSpPr txBox="1"/>
          <p:nvPr/>
        </p:nvSpPr>
        <p:spPr>
          <a:xfrm>
            <a:off x="4355976" y="3047846"/>
            <a:ext cx="3240360" cy="369332"/>
          </a:xfrm>
          <a:prstGeom prst="rect">
            <a:avLst/>
          </a:prstGeom>
          <a:noFill/>
        </p:spPr>
        <p:txBody>
          <a:bodyPr wrap="square" rtlCol="0">
            <a:spAutoFit/>
          </a:bodyPr>
          <a:lstStyle/>
          <a:p>
            <a:r>
              <a:rPr lang="zh-CN" altLang="en-US" dirty="0"/>
              <a:t>（</a:t>
            </a:r>
            <a:r>
              <a:rPr lang="en-US" altLang="zh-CN" dirty="0"/>
              <a:t>V/F</a:t>
            </a:r>
            <a:r>
              <a:rPr lang="zh-CN" altLang="en-US" dirty="0"/>
              <a:t>）</a:t>
            </a:r>
            <a:r>
              <a:rPr lang="en-US" altLang="zh-CN" dirty="0" err="1"/>
              <a:t>y</a:t>
            </a:r>
            <a:r>
              <a:rPr lang="en-US" altLang="zh-CN" sz="1000" dirty="0" err="1"/>
              <a:t>D</a:t>
            </a:r>
            <a:r>
              <a:rPr lang="en-US" altLang="zh-CN" dirty="0"/>
              <a:t>+(1-V/F)</a:t>
            </a:r>
            <a:r>
              <a:rPr lang="en-US" altLang="zh-CN" dirty="0" err="1"/>
              <a:t>x</a:t>
            </a:r>
            <a:r>
              <a:rPr lang="en-US" altLang="zh-CN" sz="1200" dirty="0" err="1"/>
              <a:t>w</a:t>
            </a:r>
            <a:r>
              <a:rPr lang="en-US" altLang="zh-CN" dirty="0"/>
              <a:t>=</a:t>
            </a:r>
            <a:r>
              <a:rPr lang="en-US" altLang="zh-CN" dirty="0" err="1"/>
              <a:t>x</a:t>
            </a:r>
            <a:r>
              <a:rPr lang="en-US" altLang="zh-CN" sz="1100" dirty="0" err="1"/>
              <a:t>F</a:t>
            </a:r>
            <a:endParaRPr lang="zh-CN" altLang="en-US" dirty="0"/>
          </a:p>
        </p:txBody>
      </p:sp>
      <p:cxnSp>
        <p:nvCxnSpPr>
          <p:cNvPr id="10" name="直接箭头连接符 9">
            <a:extLst>
              <a:ext uri="{FF2B5EF4-FFF2-40B4-BE49-F238E27FC236}">
                <a16:creationId xmlns="" xmlns:a16="http://schemas.microsoft.com/office/drawing/2014/main" id="{00E7D2FE-EE40-42BA-9D8F-11C2E3E03601}"/>
              </a:ext>
            </a:extLst>
          </p:cNvPr>
          <p:cNvCxnSpPr/>
          <p:nvPr/>
        </p:nvCxnSpPr>
        <p:spPr bwMode="auto">
          <a:xfrm>
            <a:off x="3422907" y="3244334"/>
            <a:ext cx="864096" cy="0"/>
          </a:xfrm>
          <a:prstGeom prst="straightConnector1">
            <a:avLst/>
          </a:prstGeom>
          <a:solidFill>
            <a:schemeClr val="accent1"/>
          </a:solidFill>
          <a:ln w="3175" cap="flat" cmpd="sng" algn="ctr">
            <a:solidFill>
              <a:schemeClr val="tx1"/>
            </a:solidFill>
            <a:prstDash val="solid"/>
            <a:round/>
            <a:headEnd type="none" w="med" len="med"/>
            <a:tailEnd type="triangle"/>
          </a:ln>
          <a:effectLst/>
        </p:spPr>
      </p:cxnSp>
      <p:sp>
        <p:nvSpPr>
          <p:cNvPr id="11" name="文本框 10">
            <a:extLst>
              <a:ext uri="{FF2B5EF4-FFF2-40B4-BE49-F238E27FC236}">
                <a16:creationId xmlns="" xmlns:a16="http://schemas.microsoft.com/office/drawing/2014/main" id="{49A5297A-7187-48C7-A65C-20A82A05257F}"/>
              </a:ext>
            </a:extLst>
          </p:cNvPr>
          <p:cNvSpPr txBox="1"/>
          <p:nvPr/>
        </p:nvSpPr>
        <p:spPr>
          <a:xfrm>
            <a:off x="3121307" y="1628800"/>
            <a:ext cx="1440162" cy="369332"/>
          </a:xfrm>
          <a:prstGeom prst="rect">
            <a:avLst/>
          </a:prstGeom>
          <a:noFill/>
        </p:spPr>
        <p:txBody>
          <a:bodyPr wrap="square" rtlCol="0">
            <a:spAutoFit/>
          </a:bodyPr>
          <a:lstStyle/>
          <a:p>
            <a:r>
              <a:rPr lang="en-US" altLang="zh-CN" dirty="0"/>
              <a:t>1</a:t>
            </a:r>
            <a:r>
              <a:rPr lang="zh-CN" altLang="en-US" dirty="0"/>
              <a:t>式代入</a:t>
            </a:r>
            <a:r>
              <a:rPr lang="en-US" altLang="zh-CN" dirty="0"/>
              <a:t>2</a:t>
            </a:r>
            <a:r>
              <a:rPr lang="zh-CN" altLang="en-US" dirty="0"/>
              <a:t>式</a:t>
            </a:r>
          </a:p>
        </p:txBody>
      </p:sp>
      <p:sp>
        <p:nvSpPr>
          <p:cNvPr id="12" name="文本框 11">
            <a:extLst>
              <a:ext uri="{FF2B5EF4-FFF2-40B4-BE49-F238E27FC236}">
                <a16:creationId xmlns="" xmlns:a16="http://schemas.microsoft.com/office/drawing/2014/main" id="{179D26C4-B64F-4487-A5F8-E8E394F36D10}"/>
              </a:ext>
            </a:extLst>
          </p:cNvPr>
          <p:cNvSpPr txBox="1"/>
          <p:nvPr/>
        </p:nvSpPr>
        <p:spPr>
          <a:xfrm>
            <a:off x="4518944" y="1948190"/>
            <a:ext cx="3240360" cy="369332"/>
          </a:xfrm>
          <a:prstGeom prst="rect">
            <a:avLst/>
          </a:prstGeom>
          <a:noFill/>
        </p:spPr>
        <p:txBody>
          <a:bodyPr wrap="square" rtlCol="0">
            <a:spAutoFit/>
          </a:bodyPr>
          <a:lstStyle/>
          <a:p>
            <a:r>
              <a:rPr lang="en-US" altLang="zh-CN" dirty="0" err="1"/>
              <a:t>Vy</a:t>
            </a:r>
            <a:r>
              <a:rPr lang="en-US" altLang="zh-CN" sz="1000" dirty="0" err="1"/>
              <a:t>D</a:t>
            </a:r>
            <a:r>
              <a:rPr lang="en-US" altLang="zh-CN" dirty="0"/>
              <a:t>+(F-V)</a:t>
            </a:r>
            <a:r>
              <a:rPr lang="en-US" altLang="zh-CN" dirty="0" err="1"/>
              <a:t>x</a:t>
            </a:r>
            <a:r>
              <a:rPr lang="en-US" altLang="zh-CN" sz="1200" dirty="0" err="1"/>
              <a:t>w</a:t>
            </a:r>
            <a:r>
              <a:rPr lang="en-US" altLang="zh-CN" dirty="0"/>
              <a:t>=</a:t>
            </a:r>
            <a:r>
              <a:rPr lang="en-US" altLang="zh-CN" dirty="0" err="1"/>
              <a:t>Fx</a:t>
            </a:r>
            <a:r>
              <a:rPr lang="en-US" altLang="zh-CN" sz="1100" dirty="0" err="1"/>
              <a:t>F</a:t>
            </a:r>
            <a:endParaRPr lang="zh-CN" altLang="en-US" dirty="0"/>
          </a:p>
        </p:txBody>
      </p:sp>
      <p:sp>
        <p:nvSpPr>
          <p:cNvPr id="13" name="文本框 12">
            <a:extLst>
              <a:ext uri="{FF2B5EF4-FFF2-40B4-BE49-F238E27FC236}">
                <a16:creationId xmlns="" xmlns:a16="http://schemas.microsoft.com/office/drawing/2014/main" id="{1E31127B-1A52-4CC5-8B31-7CA025C17CA7}"/>
              </a:ext>
            </a:extLst>
          </p:cNvPr>
          <p:cNvSpPr txBox="1"/>
          <p:nvPr/>
        </p:nvSpPr>
        <p:spPr>
          <a:xfrm>
            <a:off x="899591" y="3914473"/>
            <a:ext cx="5328593" cy="369332"/>
          </a:xfrm>
          <a:prstGeom prst="rect">
            <a:avLst/>
          </a:prstGeom>
          <a:noFill/>
        </p:spPr>
        <p:txBody>
          <a:bodyPr wrap="square" rtlCol="0">
            <a:spAutoFit/>
          </a:bodyPr>
          <a:lstStyle/>
          <a:p>
            <a:r>
              <a:rPr lang="zh-CN" altLang="en-US" dirty="0"/>
              <a:t>令</a:t>
            </a:r>
            <a:r>
              <a:rPr lang="en-US" altLang="zh-CN" dirty="0"/>
              <a:t>f=V/F</a:t>
            </a:r>
            <a:r>
              <a:rPr lang="zh-CN" altLang="en-US" dirty="0"/>
              <a:t>代表料液汽化的比例，称为汽化分率</a:t>
            </a:r>
          </a:p>
        </p:txBody>
      </p:sp>
      <p:sp>
        <p:nvSpPr>
          <p:cNvPr id="14" name="文本框 13">
            <a:extLst>
              <a:ext uri="{FF2B5EF4-FFF2-40B4-BE49-F238E27FC236}">
                <a16:creationId xmlns="" xmlns:a16="http://schemas.microsoft.com/office/drawing/2014/main" id="{8417BF26-BF5F-466E-9201-380710182E10}"/>
              </a:ext>
            </a:extLst>
          </p:cNvPr>
          <p:cNvSpPr txBox="1"/>
          <p:nvPr/>
        </p:nvSpPr>
        <p:spPr>
          <a:xfrm>
            <a:off x="971600" y="4653136"/>
            <a:ext cx="3240360" cy="369332"/>
          </a:xfrm>
          <a:prstGeom prst="rect">
            <a:avLst/>
          </a:prstGeom>
          <a:noFill/>
        </p:spPr>
        <p:txBody>
          <a:bodyPr wrap="square" rtlCol="0">
            <a:spAutoFit/>
          </a:bodyPr>
          <a:lstStyle/>
          <a:p>
            <a:r>
              <a:rPr lang="en-US" altLang="zh-CN" dirty="0" err="1"/>
              <a:t>fy</a:t>
            </a:r>
            <a:r>
              <a:rPr lang="en-US" altLang="zh-CN" sz="1000" dirty="0" err="1"/>
              <a:t>D</a:t>
            </a:r>
            <a:r>
              <a:rPr lang="en-US" altLang="zh-CN" dirty="0"/>
              <a:t>+(1-f)</a:t>
            </a:r>
            <a:r>
              <a:rPr lang="en-US" altLang="zh-CN" dirty="0" err="1"/>
              <a:t>x</a:t>
            </a:r>
            <a:r>
              <a:rPr lang="en-US" altLang="zh-CN" sz="1200" dirty="0" err="1"/>
              <a:t>w</a:t>
            </a:r>
            <a:r>
              <a:rPr lang="en-US" altLang="zh-CN" dirty="0"/>
              <a:t>=</a:t>
            </a:r>
            <a:r>
              <a:rPr lang="en-US" altLang="zh-CN" dirty="0" err="1"/>
              <a:t>x</a:t>
            </a:r>
            <a:r>
              <a:rPr lang="en-US" altLang="zh-CN" sz="1100" dirty="0" err="1"/>
              <a:t>F</a:t>
            </a:r>
            <a:endParaRPr lang="zh-CN" altLang="en-US" dirty="0"/>
          </a:p>
        </p:txBody>
      </p:sp>
      <p:graphicFrame>
        <p:nvGraphicFramePr>
          <p:cNvPr id="15" name="Object 17">
            <a:extLst>
              <a:ext uri="{FF2B5EF4-FFF2-40B4-BE49-F238E27FC236}">
                <a16:creationId xmlns="" xmlns:a16="http://schemas.microsoft.com/office/drawing/2014/main" id="{B053E5F6-98E2-4370-B558-135FF0ADC00D}"/>
              </a:ext>
            </a:extLst>
          </p:cNvPr>
          <p:cNvGraphicFramePr>
            <a:graphicFrameLocks noChangeAspect="1"/>
          </p:cNvGraphicFramePr>
          <p:nvPr>
            <p:extLst>
              <p:ext uri="{D42A27DB-BD31-4B8C-83A1-F6EECF244321}">
                <p14:modId xmlns:p14="http://schemas.microsoft.com/office/powerpoint/2010/main" val="3566827036"/>
              </p:ext>
            </p:extLst>
          </p:nvPr>
        </p:nvGraphicFramePr>
        <p:xfrm>
          <a:off x="962266" y="5186638"/>
          <a:ext cx="2305050" cy="804862"/>
        </p:xfrm>
        <a:graphic>
          <a:graphicData uri="http://schemas.openxmlformats.org/presentationml/2006/ole">
            <mc:AlternateContent xmlns:mc="http://schemas.openxmlformats.org/markup-compatibility/2006">
              <mc:Choice xmlns:v="urn:schemas-microsoft-com:vml" Requires="v">
                <p:oleObj spid="_x0000_s151628" name="公式" r:id="rId5" imgW="1269449" imgH="444307" progId="Equation.3">
                  <p:embed/>
                </p:oleObj>
              </mc:Choice>
              <mc:Fallback>
                <p:oleObj name="公式" r:id="rId5" imgW="1269449" imgH="444307" progId="Equation.3">
                  <p:embed/>
                  <p:pic>
                    <p:nvPicPr>
                      <p:cNvPr id="388113" name="Object 17">
                        <a:extLst>
                          <a:ext uri="{FF2B5EF4-FFF2-40B4-BE49-F238E27FC236}">
                            <a16:creationId xmlns="" xmlns:a16="http://schemas.microsoft.com/office/drawing/2014/main" id="{F12ADB5E-B5B6-4FCC-937E-9670A6FD0C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266" y="5186638"/>
                        <a:ext cx="2305050" cy="80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文本框 16">
            <a:extLst>
              <a:ext uri="{FF2B5EF4-FFF2-40B4-BE49-F238E27FC236}">
                <a16:creationId xmlns="" xmlns:a16="http://schemas.microsoft.com/office/drawing/2014/main" id="{6F32902F-4993-4DDE-A59B-B38328A9A231}"/>
              </a:ext>
            </a:extLst>
          </p:cNvPr>
          <p:cNvSpPr txBox="1"/>
          <p:nvPr/>
        </p:nvSpPr>
        <p:spPr>
          <a:xfrm>
            <a:off x="4287003" y="4837802"/>
            <a:ext cx="3528392" cy="646331"/>
          </a:xfrm>
          <a:prstGeom prst="rect">
            <a:avLst/>
          </a:prstGeom>
          <a:noFill/>
        </p:spPr>
        <p:txBody>
          <a:bodyPr wrap="square" rtlCol="0">
            <a:spAutoFit/>
          </a:bodyPr>
          <a:lstStyle/>
          <a:p>
            <a:r>
              <a:rPr lang="zh-CN" altLang="en-US" dirty="0"/>
              <a:t>此时，（</a:t>
            </a:r>
            <a:r>
              <a:rPr lang="en-US" altLang="zh-CN" dirty="0" err="1"/>
              <a:t>x</a:t>
            </a:r>
            <a:r>
              <a:rPr lang="en-US" altLang="zh-CN" sz="1050" dirty="0" err="1"/>
              <a:t>W</a:t>
            </a:r>
            <a:r>
              <a:rPr lang="en-US" altLang="zh-CN" dirty="0"/>
              <a:t>,</a:t>
            </a:r>
            <a:r>
              <a:rPr lang="zh-CN" altLang="en-US" dirty="0"/>
              <a:t> </a:t>
            </a:r>
            <a:r>
              <a:rPr lang="en-US" altLang="zh-CN" dirty="0" err="1"/>
              <a:t>y</a:t>
            </a:r>
            <a:r>
              <a:rPr lang="en-US" altLang="zh-CN" sz="1100" dirty="0" err="1"/>
              <a:t>D</a:t>
            </a:r>
            <a:r>
              <a:rPr lang="zh-CN" altLang="en-US" dirty="0"/>
              <a:t>）点既在平衡曲线上，又在物料衡算线上</a:t>
            </a:r>
          </a:p>
        </p:txBody>
      </p:sp>
    </p:spTree>
    <p:extLst>
      <p:ext uri="{BB962C8B-B14F-4D97-AF65-F5344CB8AC3E}">
        <p14:creationId xmlns:p14="http://schemas.microsoft.com/office/powerpoint/2010/main" val="24691465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ou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 xmlns:a16="http://schemas.microsoft.com/office/drawing/2014/main" id="{6082B812-1DBA-4892-8CAD-66C8034DFC6C}"/>
              </a:ext>
            </a:extLst>
          </p:cNvPr>
          <p:cNvSpPr>
            <a:spLocks noGrp="1"/>
          </p:cNvSpPr>
          <p:nvPr>
            <p:ph idx="1"/>
          </p:nvPr>
        </p:nvSpPr>
        <p:spPr/>
        <p:txBody>
          <a:bodyPr/>
          <a:lstStyle/>
          <a:p>
            <a:r>
              <a:rPr lang="zh-CN" altLang="en-US" dirty="0"/>
              <a:t>习题</a:t>
            </a:r>
            <a:r>
              <a:rPr lang="en-US" altLang="zh-CN" dirty="0"/>
              <a:t>2</a:t>
            </a:r>
          </a:p>
          <a:p>
            <a:r>
              <a:rPr lang="zh-CN" altLang="en-US" dirty="0"/>
              <a:t>料液为</a:t>
            </a:r>
            <a:r>
              <a:rPr lang="en-US" altLang="zh-CN" dirty="0" err="1"/>
              <a:t>x</a:t>
            </a:r>
            <a:r>
              <a:rPr lang="en-US" altLang="zh-CN" sz="1600" dirty="0" err="1"/>
              <a:t>F</a:t>
            </a:r>
            <a:r>
              <a:rPr lang="en-US" altLang="zh-CN" dirty="0"/>
              <a:t>=0.4</a:t>
            </a:r>
            <a:r>
              <a:rPr lang="zh-CN" altLang="en-US" dirty="0"/>
              <a:t>的苯</a:t>
            </a:r>
            <a:r>
              <a:rPr lang="en-US" altLang="zh-CN" dirty="0"/>
              <a:t>-</a:t>
            </a:r>
            <a:r>
              <a:rPr lang="zh-CN" altLang="en-US" dirty="0"/>
              <a:t>甲苯溶液，在图</a:t>
            </a:r>
            <a:r>
              <a:rPr lang="en-US" altLang="zh-CN" dirty="0"/>
              <a:t>10-6</a:t>
            </a:r>
            <a:r>
              <a:rPr lang="zh-CN" altLang="en-US" dirty="0"/>
              <a:t>所示的装置中进行平衡蒸馏，闪蒸塔中压力</a:t>
            </a:r>
            <a:r>
              <a:rPr lang="en-US" altLang="zh-CN" dirty="0"/>
              <a:t>P=1atm</a:t>
            </a:r>
            <a:r>
              <a:rPr lang="zh-CN" altLang="en-US" dirty="0"/>
              <a:t>。试作图表示闪蒸后的汽、液组成</a:t>
            </a:r>
            <a:r>
              <a:rPr lang="en-US" altLang="zh-CN" dirty="0" err="1"/>
              <a:t>y</a:t>
            </a:r>
            <a:r>
              <a:rPr lang="en-US" altLang="zh-CN" sz="1600" dirty="0" err="1"/>
              <a:t>D</a:t>
            </a:r>
            <a:r>
              <a:rPr lang="zh-CN" altLang="en-US" dirty="0"/>
              <a:t>，</a:t>
            </a:r>
            <a:r>
              <a:rPr lang="en-US" altLang="zh-CN" dirty="0" err="1"/>
              <a:t>x</a:t>
            </a:r>
            <a:r>
              <a:rPr lang="en-US" altLang="zh-CN" sz="2000" dirty="0" err="1"/>
              <a:t>w</a:t>
            </a:r>
            <a:r>
              <a:rPr lang="zh-CN" altLang="en-US" dirty="0"/>
              <a:t>以及温度</a:t>
            </a:r>
            <a:r>
              <a:rPr lang="en-US" altLang="zh-CN" dirty="0"/>
              <a:t>t</a:t>
            </a:r>
            <a:r>
              <a:rPr lang="zh-CN" altLang="en-US" dirty="0"/>
              <a:t>随汽化分率</a:t>
            </a:r>
            <a:r>
              <a:rPr lang="en-US" altLang="zh-CN" dirty="0"/>
              <a:t>f</a:t>
            </a:r>
            <a:r>
              <a:rPr lang="zh-CN" altLang="en-US" dirty="0"/>
              <a:t>的变化关系。</a:t>
            </a:r>
          </a:p>
        </p:txBody>
      </p:sp>
      <p:sp>
        <p:nvSpPr>
          <p:cNvPr id="4" name="灯片编号占位符 3">
            <a:extLst>
              <a:ext uri="{FF2B5EF4-FFF2-40B4-BE49-F238E27FC236}">
                <a16:creationId xmlns="" xmlns:a16="http://schemas.microsoft.com/office/drawing/2014/main" id="{0AC03B79-DF95-4926-B8B4-719AE7CC80D7}"/>
              </a:ext>
            </a:extLst>
          </p:cNvPr>
          <p:cNvSpPr>
            <a:spLocks noGrp="1"/>
          </p:cNvSpPr>
          <p:nvPr>
            <p:ph type="sldNum" sz="quarter" idx="12"/>
          </p:nvPr>
        </p:nvSpPr>
        <p:spPr/>
        <p:txBody>
          <a:bodyPr/>
          <a:lstStyle/>
          <a:p>
            <a:pPr>
              <a:defRPr/>
            </a:pPr>
            <a:fld id="{D4E990F9-ABAC-41AC-82A2-722B02F9182D}" type="slidenum">
              <a:rPr lang="zh-CN" altLang="en-US" smtClean="0"/>
              <a:pPr>
                <a:defRPr/>
              </a:pPr>
              <a:t>4</a:t>
            </a:fld>
            <a:endParaRPr lang="en-US" altLang="zh-CN"/>
          </a:p>
        </p:txBody>
      </p:sp>
    </p:spTree>
    <p:extLst>
      <p:ext uri="{BB962C8B-B14F-4D97-AF65-F5344CB8AC3E}">
        <p14:creationId xmlns:p14="http://schemas.microsoft.com/office/powerpoint/2010/main" val="8442703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灯片编号占位符 5">
            <a:extLst>
              <a:ext uri="{FF2B5EF4-FFF2-40B4-BE49-F238E27FC236}">
                <a16:creationId xmlns="" xmlns:a16="http://schemas.microsoft.com/office/drawing/2014/main" id="{A525B2C1-FA69-455C-9492-FD49EE8070E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spcBef>
                <a:spcPct val="0"/>
              </a:spcBef>
              <a:buClrTx/>
              <a:buFontTx/>
              <a:buNone/>
            </a:pPr>
            <a:fld id="{03B00277-EFA7-41F6-83D4-BC5AE813CBFD}" type="slidenum">
              <a:rPr lang="zh-CN" altLang="en-US" sz="1000"/>
              <a:pPr>
                <a:spcBef>
                  <a:spcPct val="0"/>
                </a:spcBef>
                <a:buClrTx/>
                <a:buFontTx/>
                <a:buNone/>
              </a:pPr>
              <a:t>5</a:t>
            </a:fld>
            <a:endParaRPr lang="en-US" altLang="zh-CN" sz="1000"/>
          </a:p>
        </p:txBody>
      </p:sp>
      <p:sp>
        <p:nvSpPr>
          <p:cNvPr id="31747" name="Rectangle 2">
            <a:extLst>
              <a:ext uri="{FF2B5EF4-FFF2-40B4-BE49-F238E27FC236}">
                <a16:creationId xmlns="" xmlns:a16="http://schemas.microsoft.com/office/drawing/2014/main" id="{F0AB5478-1128-47CB-86C7-68FCED95B758}"/>
              </a:ext>
            </a:extLst>
          </p:cNvPr>
          <p:cNvSpPr>
            <a:spLocks noGrp="1" noChangeArrowheads="1"/>
          </p:cNvSpPr>
          <p:nvPr>
            <p:ph type="title"/>
          </p:nvPr>
        </p:nvSpPr>
        <p:spPr/>
        <p:txBody>
          <a:bodyPr/>
          <a:lstStyle/>
          <a:p>
            <a:pPr eaLnBrk="1" hangingPunct="1"/>
            <a:r>
              <a:rPr kumimoji="1" lang="zh-CN" altLang="en-US" sz="2500">
                <a:solidFill>
                  <a:srgbClr val="3333FF"/>
                </a:solidFill>
              </a:rPr>
              <a:t>二、平衡蒸馏</a:t>
            </a:r>
          </a:p>
        </p:txBody>
      </p:sp>
      <p:graphicFrame>
        <p:nvGraphicFramePr>
          <p:cNvPr id="31748" name="Object 22">
            <a:extLst>
              <a:ext uri="{FF2B5EF4-FFF2-40B4-BE49-F238E27FC236}">
                <a16:creationId xmlns="" xmlns:a16="http://schemas.microsoft.com/office/drawing/2014/main" id="{D426959D-1AF3-4699-95A3-8843145760C3}"/>
              </a:ext>
            </a:extLst>
          </p:cNvPr>
          <p:cNvGraphicFramePr>
            <a:graphicFrameLocks noChangeAspect="1"/>
          </p:cNvGraphicFramePr>
          <p:nvPr/>
        </p:nvGraphicFramePr>
        <p:xfrm>
          <a:off x="755650" y="3209925"/>
          <a:ext cx="3257550" cy="3276600"/>
        </p:xfrm>
        <a:graphic>
          <a:graphicData uri="http://schemas.openxmlformats.org/presentationml/2006/ole">
            <mc:AlternateContent xmlns:mc="http://schemas.openxmlformats.org/markup-compatibility/2006">
              <mc:Choice xmlns:v="urn:schemas-microsoft-com:vml" Requires="v">
                <p:oleObj spid="_x0000_s31909" name="图片" r:id="rId5" imgW="2165684" imgH="2178349" progId="Word.Picture.8">
                  <p:embed/>
                </p:oleObj>
              </mc:Choice>
              <mc:Fallback>
                <p:oleObj name="图片" r:id="rId5" imgW="2165684" imgH="2178349" progId="Word.Picture.8">
                  <p:embed/>
                  <p:pic>
                    <p:nvPicPr>
                      <p:cNvPr id="0" name="Object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3209925"/>
                        <a:ext cx="32575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749" name="Object 23">
            <a:extLst>
              <a:ext uri="{FF2B5EF4-FFF2-40B4-BE49-F238E27FC236}">
                <a16:creationId xmlns="" xmlns:a16="http://schemas.microsoft.com/office/drawing/2014/main" id="{C3FC434B-5126-4A30-A1C8-40321E8FAA59}"/>
              </a:ext>
            </a:extLst>
          </p:cNvPr>
          <p:cNvGraphicFramePr>
            <a:graphicFrameLocks noChangeAspect="1"/>
          </p:cNvGraphicFramePr>
          <p:nvPr/>
        </p:nvGraphicFramePr>
        <p:xfrm>
          <a:off x="4427538" y="3213100"/>
          <a:ext cx="3733800" cy="3386138"/>
        </p:xfrm>
        <a:graphic>
          <a:graphicData uri="http://schemas.openxmlformats.org/presentationml/2006/ole">
            <mc:AlternateContent xmlns:mc="http://schemas.openxmlformats.org/markup-compatibility/2006">
              <mc:Choice xmlns:v="urn:schemas-microsoft-com:vml" Requires="v">
                <p:oleObj spid="_x0000_s31910" name="图片" r:id="rId7" imgW="2016760" imgH="1828800" progId="Word.Picture.8">
                  <p:embed/>
                </p:oleObj>
              </mc:Choice>
              <mc:Fallback>
                <p:oleObj name="图片" r:id="rId7" imgW="2016760" imgH="1828800" progId="Word.Picture.8">
                  <p:embed/>
                  <p:pic>
                    <p:nvPicPr>
                      <p:cNvPr id="0" name="Object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7538" y="3213100"/>
                        <a:ext cx="3733800"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750" name="AutoShape 25">
            <a:extLst>
              <a:ext uri="{FF2B5EF4-FFF2-40B4-BE49-F238E27FC236}">
                <a16:creationId xmlns="" xmlns:a16="http://schemas.microsoft.com/office/drawing/2014/main" id="{8B59197F-8553-4322-84D5-87ADA9F30BDD}"/>
              </a:ext>
            </a:extLst>
          </p:cNvPr>
          <p:cNvSpPr>
            <a:spLocks noChangeArrowheads="1"/>
          </p:cNvSpPr>
          <p:nvPr/>
        </p:nvSpPr>
        <p:spPr bwMode="auto">
          <a:xfrm>
            <a:off x="544513" y="1322388"/>
            <a:ext cx="7843837" cy="1962150"/>
          </a:xfrm>
          <a:prstGeom prst="roundRect">
            <a:avLst>
              <a:gd name="adj" fmla="val 16667"/>
            </a:avLst>
          </a:prstGeom>
          <a:solidFill>
            <a:srgbClr val="FFCC00"/>
          </a:solidFill>
          <a:ln w="12700">
            <a:solidFill>
              <a:schemeClr val="tx1"/>
            </a:solidFill>
            <a:round/>
            <a:headEnd/>
            <a:tailEnd/>
          </a:ln>
        </p:spPr>
        <p:txBody>
          <a:bodyPr anchor="ct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spcBef>
                <a:spcPct val="50000"/>
              </a:spcBef>
              <a:buClrTx/>
              <a:buFontTx/>
              <a:buNone/>
            </a:pPr>
            <a:r>
              <a:rPr kumimoji="1" lang="zh-CN" altLang="en-US" sz="2000" b="1">
                <a:solidFill>
                  <a:srgbClr val="FF0000"/>
                </a:solidFill>
                <a:latin typeface="Times New Roman" panose="02020603050405020304" pitchFamily="18" charset="0"/>
                <a:ea typeface="华文楷体" panose="02010600040101010101" pitchFamily="2" charset="-122"/>
              </a:rPr>
              <a:t>思考：</a:t>
            </a:r>
            <a:r>
              <a:rPr kumimoji="1" lang="zh-CN" altLang="en-US" sz="2000" b="1">
                <a:solidFill>
                  <a:srgbClr val="0000FF"/>
                </a:solidFill>
                <a:latin typeface="Times New Roman" panose="02020603050405020304" pitchFamily="18" charset="0"/>
                <a:ea typeface="华文楷体" panose="02010600040101010101" pitchFamily="2" charset="-122"/>
              </a:rPr>
              <a:t>在操作压力、原料相同的条件下（</a:t>
            </a:r>
            <a:r>
              <a:rPr kumimoji="1" lang="en-US" altLang="zh-CN" sz="2000" b="1">
                <a:solidFill>
                  <a:srgbClr val="0000FF"/>
                </a:solidFill>
                <a:latin typeface="Times New Roman" panose="02020603050405020304" pitchFamily="18" charset="0"/>
                <a:ea typeface="华文楷体" panose="02010600040101010101" pitchFamily="2" charset="-122"/>
              </a:rPr>
              <a:t>F=W</a:t>
            </a:r>
            <a:r>
              <a:rPr kumimoji="1" lang="en-US" altLang="zh-CN" sz="2000" b="1" baseline="-25000">
                <a:solidFill>
                  <a:srgbClr val="0000FF"/>
                </a:solidFill>
                <a:latin typeface="Times New Roman" panose="02020603050405020304" pitchFamily="18" charset="0"/>
                <a:ea typeface="华文楷体" panose="02010600040101010101" pitchFamily="2" charset="-122"/>
              </a:rPr>
              <a:t>1</a:t>
            </a:r>
            <a:r>
              <a:rPr kumimoji="1" lang="zh-CN" altLang="en-US" sz="2000" b="1">
                <a:solidFill>
                  <a:srgbClr val="0000FF"/>
                </a:solidFill>
                <a:latin typeface="Times New Roman" panose="02020603050405020304" pitchFamily="18" charset="0"/>
                <a:ea typeface="华文楷体" panose="02010600040101010101" pitchFamily="2" charset="-122"/>
              </a:rPr>
              <a:t>，</a:t>
            </a:r>
            <a:r>
              <a:rPr kumimoji="1" lang="en-US" altLang="zh-CN" sz="2000" b="1">
                <a:solidFill>
                  <a:srgbClr val="0000FF"/>
                </a:solidFill>
                <a:latin typeface="Times New Roman" panose="02020603050405020304" pitchFamily="18" charset="0"/>
                <a:ea typeface="华文楷体" panose="02010600040101010101" pitchFamily="2" charset="-122"/>
              </a:rPr>
              <a:t>x</a:t>
            </a:r>
            <a:r>
              <a:rPr kumimoji="1" lang="en-US" altLang="zh-CN" sz="2000" b="1" baseline="-25000">
                <a:solidFill>
                  <a:srgbClr val="0000FF"/>
                </a:solidFill>
                <a:latin typeface="Times New Roman" panose="02020603050405020304" pitchFamily="18" charset="0"/>
                <a:ea typeface="华文楷体" panose="02010600040101010101" pitchFamily="2" charset="-122"/>
              </a:rPr>
              <a:t>1</a:t>
            </a:r>
            <a:r>
              <a:rPr kumimoji="1" lang="en-US" altLang="zh-CN" sz="2000" b="1">
                <a:solidFill>
                  <a:srgbClr val="0000FF"/>
                </a:solidFill>
                <a:latin typeface="Times New Roman" panose="02020603050405020304" pitchFamily="18" charset="0"/>
                <a:ea typeface="华文楷体" panose="02010600040101010101" pitchFamily="2" charset="-122"/>
              </a:rPr>
              <a:t>=x</a:t>
            </a:r>
            <a:r>
              <a:rPr kumimoji="1" lang="en-US" altLang="zh-CN" sz="2000" b="1" baseline="-25000">
                <a:solidFill>
                  <a:srgbClr val="0000FF"/>
                </a:solidFill>
                <a:latin typeface="Times New Roman" panose="02020603050405020304" pitchFamily="18" charset="0"/>
                <a:ea typeface="华文楷体" panose="02010600040101010101" pitchFamily="2" charset="-122"/>
              </a:rPr>
              <a:t>F</a:t>
            </a:r>
            <a:r>
              <a:rPr kumimoji="1" lang="en-US" altLang="zh-CN" sz="2000" b="1">
                <a:solidFill>
                  <a:srgbClr val="0000FF"/>
                </a:solidFill>
                <a:latin typeface="Times New Roman" panose="02020603050405020304" pitchFamily="18" charset="0"/>
                <a:ea typeface="华文楷体" panose="02010600040101010101" pitchFamily="2" charset="-122"/>
              </a:rPr>
              <a:t> )</a:t>
            </a:r>
            <a:r>
              <a:rPr kumimoji="1" lang="zh-CN" altLang="en-US" sz="2000" b="1">
                <a:solidFill>
                  <a:srgbClr val="0000FF"/>
                </a:solidFill>
                <a:latin typeface="Times New Roman" panose="02020603050405020304" pitchFamily="18" charset="0"/>
                <a:ea typeface="华文楷体" panose="02010600040101010101" pitchFamily="2" charset="-122"/>
              </a:rPr>
              <a:t>，若平衡蒸馏的操作温度与简单蒸馏的最终温度相同（</a:t>
            </a:r>
            <a:r>
              <a:rPr kumimoji="1" lang="en-US" altLang="zh-CN" sz="2000" b="1">
                <a:solidFill>
                  <a:srgbClr val="0000FF"/>
                </a:solidFill>
                <a:latin typeface="Times New Roman" panose="02020603050405020304" pitchFamily="18" charset="0"/>
                <a:ea typeface="华文楷体" panose="02010600040101010101" pitchFamily="2" charset="-122"/>
              </a:rPr>
              <a:t>t</a:t>
            </a:r>
            <a:r>
              <a:rPr kumimoji="1" lang="zh-CN" altLang="en-US" sz="2000" b="1">
                <a:solidFill>
                  <a:srgbClr val="0000FF"/>
                </a:solidFill>
                <a:latin typeface="Times New Roman" panose="02020603050405020304" pitchFamily="18" charset="0"/>
                <a:ea typeface="华文楷体" panose="02010600040101010101" pitchFamily="2" charset="-122"/>
              </a:rPr>
              <a:t>＝</a:t>
            </a:r>
            <a:r>
              <a:rPr kumimoji="1" lang="en-US" altLang="zh-CN" sz="2000" b="1">
                <a:solidFill>
                  <a:srgbClr val="0000FF"/>
                </a:solidFill>
                <a:latin typeface="Times New Roman" panose="02020603050405020304" pitchFamily="18" charset="0"/>
                <a:ea typeface="华文楷体" panose="02010600040101010101" pitchFamily="2" charset="-122"/>
              </a:rPr>
              <a:t>t</a:t>
            </a:r>
            <a:r>
              <a:rPr kumimoji="1" lang="en-US" altLang="zh-CN" sz="2000" b="1" baseline="-25000">
                <a:solidFill>
                  <a:srgbClr val="0000FF"/>
                </a:solidFill>
                <a:latin typeface="Times New Roman" panose="02020603050405020304" pitchFamily="18" charset="0"/>
                <a:ea typeface="华文楷体" panose="02010600040101010101" pitchFamily="2" charset="-122"/>
              </a:rPr>
              <a:t>2</a:t>
            </a:r>
            <a:r>
              <a:rPr kumimoji="1" lang="zh-CN" altLang="en-US" sz="2000" b="1">
                <a:solidFill>
                  <a:srgbClr val="0000FF"/>
                </a:solidFill>
                <a:latin typeface="Times New Roman" panose="02020603050405020304" pitchFamily="18" charset="0"/>
                <a:ea typeface="华文楷体" panose="02010600040101010101" pitchFamily="2" charset="-122"/>
              </a:rPr>
              <a:t>）。则简单蒸馏与平衡蒸馏相比：</a:t>
            </a:r>
            <a:br>
              <a:rPr kumimoji="1" lang="zh-CN" altLang="en-US" sz="2000" b="1">
                <a:solidFill>
                  <a:srgbClr val="0000FF"/>
                </a:solidFill>
                <a:latin typeface="Times New Roman" panose="02020603050405020304" pitchFamily="18" charset="0"/>
                <a:ea typeface="华文楷体" panose="02010600040101010101" pitchFamily="2" charset="-122"/>
              </a:rPr>
            </a:br>
            <a:r>
              <a:rPr kumimoji="1" lang="zh-CN" altLang="en-US" sz="2000" b="1">
                <a:solidFill>
                  <a:srgbClr val="0000FF"/>
                </a:solidFill>
                <a:latin typeface="Times New Roman" panose="02020603050405020304" pitchFamily="18" charset="0"/>
                <a:ea typeface="华文楷体" panose="02010600040101010101" pitchFamily="2" charset="-122"/>
              </a:rPr>
              <a:t>       分离效果孰好（比较</a:t>
            </a:r>
            <a:r>
              <a:rPr kumimoji="1" lang="en-US" altLang="zh-CN" sz="2000" b="1" i="1">
                <a:solidFill>
                  <a:srgbClr val="0000FF"/>
                </a:solidFill>
                <a:latin typeface="Times New Roman" panose="02020603050405020304" pitchFamily="18" charset="0"/>
                <a:ea typeface="华文楷体" panose="02010600040101010101" pitchFamily="2" charset="-122"/>
              </a:rPr>
              <a:t>x</a:t>
            </a:r>
            <a:r>
              <a:rPr kumimoji="1" lang="en-US" altLang="zh-CN" sz="2000" b="1" baseline="-25000">
                <a:solidFill>
                  <a:srgbClr val="0000FF"/>
                </a:solidFill>
                <a:latin typeface="Times New Roman" panose="02020603050405020304" pitchFamily="18" charset="0"/>
                <a:ea typeface="华文楷体" panose="02010600040101010101" pitchFamily="2" charset="-122"/>
              </a:rPr>
              <a:t>D</a:t>
            </a:r>
            <a:r>
              <a:rPr kumimoji="1" lang="zh-CN" altLang="en-US" sz="2000" b="1">
                <a:solidFill>
                  <a:srgbClr val="0000FF"/>
                </a:solidFill>
                <a:latin typeface="Times New Roman" panose="02020603050405020304" pitchFamily="18" charset="0"/>
                <a:ea typeface="华文楷体" panose="02010600040101010101" pitchFamily="2" charset="-122"/>
              </a:rPr>
              <a:t>、 </a:t>
            </a:r>
            <a:r>
              <a:rPr kumimoji="1" lang="en-US" altLang="zh-CN" sz="2000" b="1" i="1">
                <a:solidFill>
                  <a:srgbClr val="0000FF"/>
                </a:solidFill>
                <a:latin typeface="Times New Roman" panose="02020603050405020304" pitchFamily="18" charset="0"/>
                <a:ea typeface="华文楷体" panose="02010600040101010101" pitchFamily="2" charset="-122"/>
              </a:rPr>
              <a:t>y</a:t>
            </a:r>
            <a:r>
              <a:rPr kumimoji="1" lang="en-US" altLang="zh-CN" sz="2000" b="1" baseline="-25000">
                <a:solidFill>
                  <a:srgbClr val="0000FF"/>
                </a:solidFill>
                <a:latin typeface="Times New Roman" panose="02020603050405020304" pitchFamily="18" charset="0"/>
                <a:ea typeface="华文楷体" panose="02010600040101010101" pitchFamily="2" charset="-122"/>
              </a:rPr>
              <a:t>D</a:t>
            </a:r>
            <a:r>
              <a:rPr kumimoji="1" lang="zh-CN" altLang="en-US" sz="2000" b="1">
                <a:solidFill>
                  <a:srgbClr val="0000FF"/>
                </a:solidFill>
                <a:latin typeface="Times New Roman" panose="02020603050405020304" pitchFamily="18" charset="0"/>
                <a:ea typeface="华文楷体" panose="02010600040101010101" pitchFamily="2" charset="-122"/>
              </a:rPr>
              <a:t> ）？</a:t>
            </a:r>
          </a:p>
          <a:p>
            <a:pPr>
              <a:spcBef>
                <a:spcPct val="50000"/>
              </a:spcBef>
              <a:buClrTx/>
              <a:buFontTx/>
              <a:buNone/>
            </a:pPr>
            <a:r>
              <a:rPr kumimoji="1" lang="zh-CN" altLang="en-US" sz="2000" b="1">
                <a:solidFill>
                  <a:srgbClr val="0000FF"/>
                </a:solidFill>
                <a:latin typeface="Times New Roman" panose="02020603050405020304" pitchFamily="18" charset="0"/>
                <a:ea typeface="华文楷体" panose="02010600040101010101" pitchFamily="2" charset="-122"/>
              </a:rPr>
              <a:t>       产品量孰大（比较</a:t>
            </a:r>
            <a:r>
              <a:rPr kumimoji="1" lang="en-US" altLang="zh-CN" sz="2000" b="1" i="1">
                <a:solidFill>
                  <a:srgbClr val="0000FF"/>
                </a:solidFill>
                <a:latin typeface="Times New Roman" panose="02020603050405020304" pitchFamily="18" charset="0"/>
                <a:ea typeface="华文楷体" panose="02010600040101010101" pitchFamily="2" charset="-122"/>
              </a:rPr>
              <a:t>W</a:t>
            </a:r>
            <a:r>
              <a:rPr kumimoji="1" lang="en-US" altLang="zh-CN" sz="2000" b="1" baseline="-25000">
                <a:solidFill>
                  <a:srgbClr val="0000FF"/>
                </a:solidFill>
                <a:latin typeface="Times New Roman" panose="02020603050405020304" pitchFamily="18" charset="0"/>
                <a:ea typeface="华文楷体" panose="02010600040101010101" pitchFamily="2" charset="-122"/>
              </a:rPr>
              <a:t>D</a:t>
            </a:r>
            <a:r>
              <a:rPr kumimoji="1" lang="zh-CN" altLang="en-US" sz="2000" b="1">
                <a:solidFill>
                  <a:srgbClr val="0000FF"/>
                </a:solidFill>
                <a:latin typeface="Times New Roman" panose="02020603050405020304" pitchFamily="18" charset="0"/>
                <a:ea typeface="华文楷体" panose="02010600040101010101" pitchFamily="2" charset="-122"/>
              </a:rPr>
              <a:t>、 </a:t>
            </a:r>
            <a:r>
              <a:rPr kumimoji="1" lang="en-US" altLang="zh-CN" sz="2000" b="1" i="1">
                <a:solidFill>
                  <a:srgbClr val="0000FF"/>
                </a:solidFill>
                <a:latin typeface="Times New Roman" panose="02020603050405020304" pitchFamily="18" charset="0"/>
                <a:ea typeface="华文楷体" panose="02010600040101010101" pitchFamily="2" charset="-122"/>
              </a:rPr>
              <a:t>V</a:t>
            </a:r>
            <a:r>
              <a:rPr kumimoji="1" lang="zh-CN" altLang="en-US" sz="2000" b="1">
                <a:solidFill>
                  <a:srgbClr val="0000FF"/>
                </a:solidFill>
                <a:latin typeface="Times New Roman" panose="02020603050405020304" pitchFamily="18" charset="0"/>
                <a:ea typeface="华文楷体" panose="02010600040101010101" pitchFamily="2" charset="-122"/>
              </a:rPr>
              <a:t> ） ？</a:t>
            </a:r>
          </a:p>
        </p:txBody>
      </p:sp>
      <p:pic>
        <p:nvPicPr>
          <p:cNvPr id="2" name="音频 1">
            <a:hlinkClick r:id="" action="ppaction://media"/>
            <a:extLst>
              <a:ext uri="{FF2B5EF4-FFF2-40B4-BE49-F238E27FC236}">
                <a16:creationId xmlns="" xmlns:a16="http://schemas.microsoft.com/office/drawing/2014/main" id="{2C3A6E9F-51C5-4DF7-BA0D-8447EF81041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21700" y="6235700"/>
            <a:ext cx="406400" cy="406400"/>
          </a:xfrm>
          <a:prstGeom prst="rect">
            <a:avLst/>
          </a:prstGeom>
        </p:spPr>
      </p:pic>
    </p:spTree>
  </p:cSld>
  <p:clrMapOvr>
    <a:masterClrMapping/>
  </p:clrMapOvr>
  <p:transition xmlns:p14="http://schemas.microsoft.com/office/powerpoint/2010/main" advTm="62354"/>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灯片编号占位符 6">
            <a:extLst>
              <a:ext uri="{FF2B5EF4-FFF2-40B4-BE49-F238E27FC236}">
                <a16:creationId xmlns="" xmlns:a16="http://schemas.microsoft.com/office/drawing/2014/main" id="{78476E5C-059A-4C30-8A13-B4C4F2BEB71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spcBef>
                <a:spcPct val="0"/>
              </a:spcBef>
              <a:buClrTx/>
              <a:buFontTx/>
              <a:buNone/>
            </a:pPr>
            <a:fld id="{56B8F6E5-A407-47B4-B9DA-3ED7839BE88F}" type="slidenum">
              <a:rPr lang="zh-CN" altLang="en-US" sz="1000"/>
              <a:pPr>
                <a:spcBef>
                  <a:spcPct val="0"/>
                </a:spcBef>
                <a:buClrTx/>
                <a:buFontTx/>
                <a:buNone/>
              </a:pPr>
              <a:t>6</a:t>
            </a:fld>
            <a:endParaRPr lang="en-US" altLang="zh-CN" sz="1000"/>
          </a:p>
        </p:txBody>
      </p:sp>
      <p:graphicFrame>
        <p:nvGraphicFramePr>
          <p:cNvPr id="32771" name="Object 27">
            <a:extLst>
              <a:ext uri="{FF2B5EF4-FFF2-40B4-BE49-F238E27FC236}">
                <a16:creationId xmlns="" xmlns:a16="http://schemas.microsoft.com/office/drawing/2014/main" id="{1D4BDAA6-5835-48CA-84A3-B8CC26DC9895}"/>
              </a:ext>
            </a:extLst>
          </p:cNvPr>
          <p:cNvGraphicFramePr>
            <a:graphicFrameLocks noChangeAspect="1"/>
          </p:cNvGraphicFramePr>
          <p:nvPr/>
        </p:nvGraphicFramePr>
        <p:xfrm>
          <a:off x="4643438" y="1797050"/>
          <a:ext cx="4170362" cy="4800600"/>
        </p:xfrm>
        <a:graphic>
          <a:graphicData uri="http://schemas.openxmlformats.org/presentationml/2006/ole">
            <mc:AlternateContent xmlns:mc="http://schemas.openxmlformats.org/markup-compatibility/2006">
              <mc:Choice xmlns:v="urn:schemas-microsoft-com:vml" Requires="v">
                <p:oleObj spid="_x0000_s33585" name="图片" r:id="rId6" imgW="2089695" imgH="2406316" progId="Word.Picture.8">
                  <p:embed/>
                </p:oleObj>
              </mc:Choice>
              <mc:Fallback>
                <p:oleObj name="图片" r:id="rId6" imgW="2089695" imgH="2406316" progId="Word.Picture.8">
                  <p:embed/>
                  <p:pic>
                    <p:nvPicPr>
                      <p:cNvPr id="0" name="Object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438" y="1797050"/>
                        <a:ext cx="417036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0172" name="Line 28">
            <a:extLst>
              <a:ext uri="{FF2B5EF4-FFF2-40B4-BE49-F238E27FC236}">
                <a16:creationId xmlns="" xmlns:a16="http://schemas.microsoft.com/office/drawing/2014/main" id="{E430ECCA-59EF-4FEE-B2D9-82238256FDAE}"/>
              </a:ext>
            </a:extLst>
          </p:cNvPr>
          <p:cNvSpPr>
            <a:spLocks noChangeShapeType="1"/>
          </p:cNvSpPr>
          <p:nvPr/>
        </p:nvSpPr>
        <p:spPr bwMode="auto">
          <a:xfrm flipH="1">
            <a:off x="5994400" y="4616450"/>
            <a:ext cx="2133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90173" name="Line 29">
            <a:extLst>
              <a:ext uri="{FF2B5EF4-FFF2-40B4-BE49-F238E27FC236}">
                <a16:creationId xmlns="" xmlns:a16="http://schemas.microsoft.com/office/drawing/2014/main" id="{C22B108B-FF48-49AF-B66E-86A2B2D77280}"/>
              </a:ext>
            </a:extLst>
          </p:cNvPr>
          <p:cNvSpPr>
            <a:spLocks noChangeShapeType="1"/>
          </p:cNvSpPr>
          <p:nvPr/>
        </p:nvSpPr>
        <p:spPr bwMode="auto">
          <a:xfrm flipH="1">
            <a:off x="5994400" y="4921250"/>
            <a:ext cx="22860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nvGrpSpPr>
          <p:cNvPr id="2" name="Group 31">
            <a:extLst>
              <a:ext uri="{FF2B5EF4-FFF2-40B4-BE49-F238E27FC236}">
                <a16:creationId xmlns="" xmlns:a16="http://schemas.microsoft.com/office/drawing/2014/main" id="{DECB79C0-DDF1-4CF1-9410-90CCEFD55A9D}"/>
              </a:ext>
            </a:extLst>
          </p:cNvPr>
          <p:cNvGrpSpPr>
            <a:grpSpLocks/>
          </p:cNvGrpSpPr>
          <p:nvPr/>
        </p:nvGrpSpPr>
        <p:grpSpPr bwMode="auto">
          <a:xfrm>
            <a:off x="611188" y="3236913"/>
            <a:ext cx="2376487" cy="936625"/>
            <a:chOff x="528" y="2592"/>
            <a:chExt cx="1592" cy="486"/>
          </a:xfrm>
        </p:grpSpPr>
        <p:sp>
          <p:nvSpPr>
            <p:cNvPr id="32801" name="AutoShape 32">
              <a:extLst>
                <a:ext uri="{FF2B5EF4-FFF2-40B4-BE49-F238E27FC236}">
                  <a16:creationId xmlns="" xmlns:a16="http://schemas.microsoft.com/office/drawing/2014/main" id="{8EAC6A27-A3FA-44A2-AC05-8E4685ED0303}"/>
                </a:ext>
              </a:extLst>
            </p:cNvPr>
            <p:cNvSpPr>
              <a:spLocks noChangeArrowheads="1"/>
            </p:cNvSpPr>
            <p:nvPr/>
          </p:nvSpPr>
          <p:spPr bwMode="auto">
            <a:xfrm>
              <a:off x="528" y="2736"/>
              <a:ext cx="240" cy="96"/>
            </a:xfrm>
            <a:prstGeom prst="rightArrow">
              <a:avLst>
                <a:gd name="adj1" fmla="val 50000"/>
                <a:gd name="adj2" fmla="val 62500"/>
              </a:avLst>
            </a:prstGeom>
            <a:solidFill>
              <a:srgbClr val="00FF00"/>
            </a:solidFill>
            <a:ln w="9525">
              <a:solidFill>
                <a:srgbClr val="000000"/>
              </a:solidFill>
              <a:miter lim="800000"/>
              <a:headEnd/>
              <a:tailEnd/>
            </a:ln>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graphicFrame>
          <p:nvGraphicFramePr>
            <p:cNvPr id="32802" name="Object 33">
              <a:extLst>
                <a:ext uri="{FF2B5EF4-FFF2-40B4-BE49-F238E27FC236}">
                  <a16:creationId xmlns="" xmlns:a16="http://schemas.microsoft.com/office/drawing/2014/main" id="{CBAEEB91-61AD-4A6F-895F-EEAE12AC71AC}"/>
                </a:ext>
              </a:extLst>
            </p:cNvPr>
            <p:cNvGraphicFramePr>
              <a:graphicFrameLocks noChangeAspect="1"/>
            </p:cNvGraphicFramePr>
            <p:nvPr/>
          </p:nvGraphicFramePr>
          <p:xfrm>
            <a:off x="809" y="2592"/>
            <a:ext cx="1311" cy="486"/>
          </p:xfrm>
          <a:graphic>
            <a:graphicData uri="http://schemas.openxmlformats.org/presentationml/2006/ole">
              <mc:AlternateContent xmlns:mc="http://schemas.openxmlformats.org/markup-compatibility/2006">
                <mc:Choice xmlns:v="urn:schemas-microsoft-com:vml" Requires="v">
                  <p:oleObj spid="_x0000_s33586" name="公式" r:id="rId8" imgW="1054100" imgH="393700" progId="Equation.3">
                    <p:embed/>
                  </p:oleObj>
                </mc:Choice>
                <mc:Fallback>
                  <p:oleObj name="公式" r:id="rId8" imgW="1054100" imgH="393700" progId="Equation.3">
                    <p:embed/>
                    <p:pic>
                      <p:nvPicPr>
                        <p:cNvPr id="0" name="Object 3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9" y="2592"/>
                          <a:ext cx="1311"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3" name="Group 34">
            <a:extLst>
              <a:ext uri="{FF2B5EF4-FFF2-40B4-BE49-F238E27FC236}">
                <a16:creationId xmlns="" xmlns:a16="http://schemas.microsoft.com/office/drawing/2014/main" id="{E924118F-F283-40B0-8F7E-51B0F2E601C1}"/>
              </a:ext>
            </a:extLst>
          </p:cNvPr>
          <p:cNvGrpSpPr>
            <a:grpSpLocks/>
          </p:cNvGrpSpPr>
          <p:nvPr/>
        </p:nvGrpSpPr>
        <p:grpSpPr bwMode="auto">
          <a:xfrm>
            <a:off x="611188" y="5540375"/>
            <a:ext cx="2160587" cy="912813"/>
            <a:chOff x="576" y="3641"/>
            <a:chExt cx="1496" cy="491"/>
          </a:xfrm>
        </p:grpSpPr>
        <p:sp>
          <p:nvSpPr>
            <p:cNvPr id="32799" name="AutoShape 35">
              <a:extLst>
                <a:ext uri="{FF2B5EF4-FFF2-40B4-BE49-F238E27FC236}">
                  <a16:creationId xmlns="" xmlns:a16="http://schemas.microsoft.com/office/drawing/2014/main" id="{DCC6CA0E-58FC-4DEE-9F6B-BA4D5B2A3269}"/>
                </a:ext>
              </a:extLst>
            </p:cNvPr>
            <p:cNvSpPr>
              <a:spLocks noChangeArrowheads="1"/>
            </p:cNvSpPr>
            <p:nvPr/>
          </p:nvSpPr>
          <p:spPr bwMode="auto">
            <a:xfrm>
              <a:off x="576" y="3888"/>
              <a:ext cx="240" cy="96"/>
            </a:xfrm>
            <a:prstGeom prst="rightArrow">
              <a:avLst>
                <a:gd name="adj1" fmla="val 50000"/>
                <a:gd name="adj2" fmla="val 62500"/>
              </a:avLst>
            </a:prstGeom>
            <a:solidFill>
              <a:srgbClr val="00FF00"/>
            </a:solidFill>
            <a:ln w="9525">
              <a:solidFill>
                <a:srgbClr val="000000"/>
              </a:solidFill>
              <a:miter lim="800000"/>
              <a:headEnd/>
              <a:tailEnd/>
            </a:ln>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graphicFrame>
          <p:nvGraphicFramePr>
            <p:cNvPr id="32800" name="Object 36">
              <a:extLst>
                <a:ext uri="{FF2B5EF4-FFF2-40B4-BE49-F238E27FC236}">
                  <a16:creationId xmlns="" xmlns:a16="http://schemas.microsoft.com/office/drawing/2014/main" id="{275CD4AE-38CD-4EC6-A67A-968A6F5DA3DA}"/>
                </a:ext>
              </a:extLst>
            </p:cNvPr>
            <p:cNvGraphicFramePr>
              <a:graphicFrameLocks noChangeAspect="1"/>
            </p:cNvGraphicFramePr>
            <p:nvPr/>
          </p:nvGraphicFramePr>
          <p:xfrm>
            <a:off x="856" y="3641"/>
            <a:ext cx="1216" cy="491"/>
          </p:xfrm>
          <a:graphic>
            <a:graphicData uri="http://schemas.openxmlformats.org/presentationml/2006/ole">
              <mc:AlternateContent xmlns:mc="http://schemas.openxmlformats.org/markup-compatibility/2006">
                <mc:Choice xmlns:v="urn:schemas-microsoft-com:vml" Requires="v">
                  <p:oleObj spid="_x0000_s33587" name="公式" r:id="rId10" imgW="952087" imgH="393529" progId="Equation.3">
                    <p:embed/>
                  </p:oleObj>
                </mc:Choice>
                <mc:Fallback>
                  <p:oleObj name="公式" r:id="rId10" imgW="952087" imgH="393529" progId="Equation.3">
                    <p:embed/>
                    <p:pic>
                      <p:nvPicPr>
                        <p:cNvPr id="0" name="Object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6" y="3641"/>
                          <a:ext cx="1216" cy="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390182" name="Object 38">
            <a:extLst>
              <a:ext uri="{FF2B5EF4-FFF2-40B4-BE49-F238E27FC236}">
                <a16:creationId xmlns="" xmlns:a16="http://schemas.microsoft.com/office/drawing/2014/main" id="{72BAB409-9AF8-4B71-82F1-530ABDDF8345}"/>
              </a:ext>
            </a:extLst>
          </p:cNvPr>
          <p:cNvGraphicFramePr>
            <a:graphicFrameLocks noChangeAspect="1"/>
          </p:cNvGraphicFramePr>
          <p:nvPr/>
        </p:nvGraphicFramePr>
        <p:xfrm>
          <a:off x="1042988" y="2228850"/>
          <a:ext cx="2376487" cy="968375"/>
        </p:xfrm>
        <a:graphic>
          <a:graphicData uri="http://schemas.openxmlformats.org/presentationml/2006/ole">
            <mc:AlternateContent xmlns:mc="http://schemas.openxmlformats.org/markup-compatibility/2006">
              <mc:Choice xmlns:v="urn:schemas-microsoft-com:vml" Requires="v">
                <p:oleObj spid="_x0000_s33588" name="公式" r:id="rId12" imgW="1320227" imgH="431613" progId="Equation.3">
                  <p:embed/>
                </p:oleObj>
              </mc:Choice>
              <mc:Fallback>
                <p:oleObj name="公式" r:id="rId12" imgW="1320227" imgH="431613" progId="Equation.3">
                  <p:embed/>
                  <p:pic>
                    <p:nvPicPr>
                      <p:cNvPr id="0" name="Object 3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2988" y="2228850"/>
                        <a:ext cx="2376487"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0183" name="Rectangle 39">
            <a:extLst>
              <a:ext uri="{FF2B5EF4-FFF2-40B4-BE49-F238E27FC236}">
                <a16:creationId xmlns="" xmlns:a16="http://schemas.microsoft.com/office/drawing/2014/main" id="{7F320F02-F0C0-4BFD-B324-142E24F29997}"/>
              </a:ext>
            </a:extLst>
          </p:cNvPr>
          <p:cNvSpPr>
            <a:spLocks noChangeArrowheads="1"/>
          </p:cNvSpPr>
          <p:nvPr/>
        </p:nvSpPr>
        <p:spPr bwMode="auto">
          <a:xfrm>
            <a:off x="468313" y="2300288"/>
            <a:ext cx="695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zh-CN" altLang="en-US" sz="2000" b="1">
                <a:latin typeface="Times New Roman" panose="02020603050405020304" pitchFamily="18" charset="0"/>
              </a:rPr>
              <a:t>简：</a:t>
            </a:r>
          </a:p>
        </p:txBody>
      </p:sp>
      <p:grpSp>
        <p:nvGrpSpPr>
          <p:cNvPr id="4" name="Group 40">
            <a:extLst>
              <a:ext uri="{FF2B5EF4-FFF2-40B4-BE49-F238E27FC236}">
                <a16:creationId xmlns="" xmlns:a16="http://schemas.microsoft.com/office/drawing/2014/main" id="{E45A41C8-CB40-4D64-9879-6C68DF5CE29A}"/>
              </a:ext>
            </a:extLst>
          </p:cNvPr>
          <p:cNvGrpSpPr>
            <a:grpSpLocks/>
          </p:cNvGrpSpPr>
          <p:nvPr/>
        </p:nvGrpSpPr>
        <p:grpSpPr bwMode="auto">
          <a:xfrm>
            <a:off x="395288" y="4460875"/>
            <a:ext cx="3079750" cy="936625"/>
            <a:chOff x="288" y="3072"/>
            <a:chExt cx="1809" cy="553"/>
          </a:xfrm>
        </p:grpSpPr>
        <p:graphicFrame>
          <p:nvGraphicFramePr>
            <p:cNvPr id="32797" name="Object 41">
              <a:extLst>
                <a:ext uri="{FF2B5EF4-FFF2-40B4-BE49-F238E27FC236}">
                  <a16:creationId xmlns="" xmlns:a16="http://schemas.microsoft.com/office/drawing/2014/main" id="{5FD958F0-2F23-4C27-B49C-6575BA4DF398}"/>
                </a:ext>
              </a:extLst>
            </p:cNvPr>
            <p:cNvGraphicFramePr>
              <a:graphicFrameLocks noChangeAspect="1"/>
            </p:cNvGraphicFramePr>
            <p:nvPr/>
          </p:nvGraphicFramePr>
          <p:xfrm>
            <a:off x="640" y="3072"/>
            <a:ext cx="1457" cy="553"/>
          </p:xfrm>
          <a:graphic>
            <a:graphicData uri="http://schemas.openxmlformats.org/presentationml/2006/ole">
              <mc:AlternateContent xmlns:mc="http://schemas.openxmlformats.org/markup-compatibility/2006">
                <mc:Choice xmlns:v="urn:schemas-microsoft-com:vml" Requires="v">
                  <p:oleObj spid="_x0000_s33589" name="公式" r:id="rId14" imgW="1143000" imgH="431800" progId="Equation.3">
                    <p:embed/>
                  </p:oleObj>
                </mc:Choice>
                <mc:Fallback>
                  <p:oleObj name="公式" r:id="rId14" imgW="1143000" imgH="431800" progId="Equation.3">
                    <p:embed/>
                    <p:pic>
                      <p:nvPicPr>
                        <p:cNvPr id="0" name="Object 4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0" y="3072"/>
                          <a:ext cx="1457"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798" name="Rectangle 42">
              <a:extLst>
                <a:ext uri="{FF2B5EF4-FFF2-40B4-BE49-F238E27FC236}">
                  <a16:creationId xmlns="" xmlns:a16="http://schemas.microsoft.com/office/drawing/2014/main" id="{90FE928E-AC72-4CB7-8A14-0E68015BD3FE}"/>
                </a:ext>
              </a:extLst>
            </p:cNvPr>
            <p:cNvSpPr>
              <a:spLocks noChangeArrowheads="1"/>
            </p:cNvSpPr>
            <p:nvPr/>
          </p:nvSpPr>
          <p:spPr bwMode="auto">
            <a:xfrm>
              <a:off x="288" y="3216"/>
              <a:ext cx="408"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zh-CN" altLang="en-US" sz="2000" b="1">
                  <a:latin typeface="Times New Roman" panose="02020603050405020304" pitchFamily="18" charset="0"/>
                </a:rPr>
                <a:t>平：</a:t>
              </a:r>
            </a:p>
          </p:txBody>
        </p:sp>
      </p:grpSp>
      <p:sp>
        <p:nvSpPr>
          <p:cNvPr id="390188" name="AutoShape 44">
            <a:extLst>
              <a:ext uri="{FF2B5EF4-FFF2-40B4-BE49-F238E27FC236}">
                <a16:creationId xmlns="" xmlns:a16="http://schemas.microsoft.com/office/drawing/2014/main" id="{E076B652-383B-41F3-B4BB-CC6A98A32509}"/>
              </a:ext>
            </a:extLst>
          </p:cNvPr>
          <p:cNvSpPr>
            <a:spLocks/>
          </p:cNvSpPr>
          <p:nvPr/>
        </p:nvSpPr>
        <p:spPr bwMode="auto">
          <a:xfrm>
            <a:off x="3132138" y="3524250"/>
            <a:ext cx="228600" cy="2808288"/>
          </a:xfrm>
          <a:prstGeom prst="rightBrace">
            <a:avLst>
              <a:gd name="adj1" fmla="val 102373"/>
              <a:gd name="adj2" fmla="val 50000"/>
            </a:avLst>
          </a:prstGeom>
          <a:noFill/>
          <a:ln w="381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sp>
        <p:nvSpPr>
          <p:cNvPr id="390189" name="AutoShape 45">
            <a:extLst>
              <a:ext uri="{FF2B5EF4-FFF2-40B4-BE49-F238E27FC236}">
                <a16:creationId xmlns="" xmlns:a16="http://schemas.microsoft.com/office/drawing/2014/main" id="{E1FD00B1-B570-40D4-B591-CC8ABE75576F}"/>
              </a:ext>
            </a:extLst>
          </p:cNvPr>
          <p:cNvSpPr>
            <a:spLocks noChangeArrowheads="1"/>
          </p:cNvSpPr>
          <p:nvPr/>
        </p:nvSpPr>
        <p:spPr bwMode="auto">
          <a:xfrm>
            <a:off x="3348038" y="4821238"/>
            <a:ext cx="919162" cy="381000"/>
          </a:xfrm>
          <a:prstGeom prst="rightArrow">
            <a:avLst>
              <a:gd name="adj1" fmla="val 50000"/>
              <a:gd name="adj2" fmla="val 60312"/>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graphicFrame>
        <p:nvGraphicFramePr>
          <p:cNvPr id="390190" name="Object 46">
            <a:extLst>
              <a:ext uri="{FF2B5EF4-FFF2-40B4-BE49-F238E27FC236}">
                <a16:creationId xmlns="" xmlns:a16="http://schemas.microsoft.com/office/drawing/2014/main" id="{291CC9DA-F400-4037-9C11-7165B8790E35}"/>
              </a:ext>
            </a:extLst>
          </p:cNvPr>
          <p:cNvGraphicFramePr>
            <a:graphicFrameLocks noChangeAspect="1"/>
          </p:cNvGraphicFramePr>
          <p:nvPr/>
        </p:nvGraphicFramePr>
        <p:xfrm>
          <a:off x="4356100" y="4724400"/>
          <a:ext cx="1150938" cy="520700"/>
        </p:xfrm>
        <a:graphic>
          <a:graphicData uri="http://schemas.openxmlformats.org/presentationml/2006/ole">
            <mc:AlternateContent xmlns:mc="http://schemas.openxmlformats.org/markup-compatibility/2006">
              <mc:Choice xmlns:v="urn:schemas-microsoft-com:vml" Requires="v">
                <p:oleObj spid="_x0000_s33590" name="Equation" r:id="rId16" imgW="469696" imgH="203112" progId="Equation.3">
                  <p:embed/>
                </p:oleObj>
              </mc:Choice>
              <mc:Fallback>
                <p:oleObj name="Equation" r:id="rId16" imgW="469696" imgH="203112" progId="Equation.3">
                  <p:embed/>
                  <p:pic>
                    <p:nvPicPr>
                      <p:cNvPr id="0" name="Object 4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56100" y="4724400"/>
                        <a:ext cx="1150938" cy="520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0191" name="Rectangle 47">
            <a:extLst>
              <a:ext uri="{FF2B5EF4-FFF2-40B4-BE49-F238E27FC236}">
                <a16:creationId xmlns="" xmlns:a16="http://schemas.microsoft.com/office/drawing/2014/main" id="{12C779D1-58AF-4856-8ABF-C1ECC88C4704}"/>
              </a:ext>
            </a:extLst>
          </p:cNvPr>
          <p:cNvSpPr>
            <a:spLocks noChangeArrowheads="1"/>
          </p:cNvSpPr>
          <p:nvPr/>
        </p:nvSpPr>
        <p:spPr bwMode="auto">
          <a:xfrm>
            <a:off x="6756400" y="5759450"/>
            <a:ext cx="766763"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en-US" altLang="zh-CN" sz="2000" b="1">
                <a:latin typeface="Times New Roman" panose="02020603050405020304" pitchFamily="18" charset="0"/>
              </a:rPr>
              <a:t>x</a:t>
            </a:r>
            <a:r>
              <a:rPr kumimoji="1" lang="en-US" altLang="zh-CN" sz="2000" b="1" baseline="-25000">
                <a:latin typeface="Times New Roman" panose="02020603050405020304" pitchFamily="18" charset="0"/>
              </a:rPr>
              <a:t>1</a:t>
            </a:r>
            <a:r>
              <a:rPr kumimoji="1" lang="en-US" altLang="zh-CN" sz="2000" b="1">
                <a:latin typeface="Times New Roman" panose="02020603050405020304" pitchFamily="18" charset="0"/>
              </a:rPr>
              <a:t>=x</a:t>
            </a:r>
            <a:r>
              <a:rPr kumimoji="1" lang="en-US" altLang="zh-CN" sz="2000" b="1" baseline="-25000">
                <a:latin typeface="Times New Roman" panose="02020603050405020304" pitchFamily="18" charset="0"/>
              </a:rPr>
              <a:t>F</a:t>
            </a:r>
          </a:p>
        </p:txBody>
      </p:sp>
      <p:sp>
        <p:nvSpPr>
          <p:cNvPr id="390192" name="Rectangle 48">
            <a:extLst>
              <a:ext uri="{FF2B5EF4-FFF2-40B4-BE49-F238E27FC236}">
                <a16:creationId xmlns="" xmlns:a16="http://schemas.microsoft.com/office/drawing/2014/main" id="{C3F64DE2-1B30-4C55-A6E5-118FE61C9A51}"/>
              </a:ext>
            </a:extLst>
          </p:cNvPr>
          <p:cNvSpPr>
            <a:spLocks noChangeArrowheads="1"/>
          </p:cNvSpPr>
          <p:nvPr/>
        </p:nvSpPr>
        <p:spPr bwMode="auto">
          <a:xfrm>
            <a:off x="468313" y="1436688"/>
            <a:ext cx="5040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tabLst>
                <a:tab pos="20955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tabLst>
                <a:tab pos="2095500" algn="l"/>
              </a:tabLst>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tabLst>
                <a:tab pos="2095500" algn="l"/>
              </a:tabLst>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tabLst>
                <a:tab pos="20955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9pPr>
          </a:lstStyle>
          <a:p>
            <a:pPr>
              <a:lnSpc>
                <a:spcPct val="80000"/>
              </a:lnSpc>
              <a:spcBef>
                <a:spcPct val="50000"/>
              </a:spcBef>
              <a:buClrTx/>
              <a:buFontTx/>
              <a:buNone/>
            </a:pPr>
            <a:r>
              <a:rPr kumimoji="1" lang="zh-CN" altLang="en-US" sz="2000" b="1">
                <a:solidFill>
                  <a:srgbClr val="0000FF"/>
                </a:solidFill>
                <a:latin typeface="Times New Roman" panose="02020603050405020304" pitchFamily="18" charset="0"/>
                <a:ea typeface="华文楷体" panose="02010600040101010101" pitchFamily="2" charset="-122"/>
              </a:rPr>
              <a:t>答：由图上的得：简单蒸馏分离效果好；</a:t>
            </a:r>
          </a:p>
        </p:txBody>
      </p:sp>
      <p:sp>
        <p:nvSpPr>
          <p:cNvPr id="390193" name="Line 49">
            <a:extLst>
              <a:ext uri="{FF2B5EF4-FFF2-40B4-BE49-F238E27FC236}">
                <a16:creationId xmlns="" xmlns:a16="http://schemas.microsoft.com/office/drawing/2014/main" id="{07FC70C0-BFFF-47E7-AE19-19C791511BA1}"/>
              </a:ext>
            </a:extLst>
          </p:cNvPr>
          <p:cNvSpPr>
            <a:spLocks noChangeShapeType="1"/>
          </p:cNvSpPr>
          <p:nvPr/>
        </p:nvSpPr>
        <p:spPr bwMode="auto">
          <a:xfrm flipH="1">
            <a:off x="6516688" y="4892675"/>
            <a:ext cx="287337" cy="360363"/>
          </a:xfrm>
          <a:prstGeom prst="line">
            <a:avLst/>
          </a:prstGeom>
          <a:noFill/>
          <a:ln w="3175">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zh-CN" altLang="en-US"/>
          </a:p>
        </p:txBody>
      </p:sp>
      <p:sp>
        <p:nvSpPr>
          <p:cNvPr id="390194" name="Text Box 50">
            <a:extLst>
              <a:ext uri="{FF2B5EF4-FFF2-40B4-BE49-F238E27FC236}">
                <a16:creationId xmlns="" xmlns:a16="http://schemas.microsoft.com/office/drawing/2014/main" id="{BBE4F326-3870-47C4-8DEB-9548251D204E}"/>
              </a:ext>
            </a:extLst>
          </p:cNvPr>
          <p:cNvSpPr txBox="1">
            <a:spLocks noChangeArrowheads="1"/>
          </p:cNvSpPr>
          <p:nvPr/>
        </p:nvSpPr>
        <p:spPr bwMode="auto">
          <a:xfrm>
            <a:off x="6300788" y="5181600"/>
            <a:ext cx="5032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tabLst>
                <a:tab pos="20955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tabLst>
                <a:tab pos="2095500" algn="l"/>
              </a:tabLst>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tabLst>
                <a:tab pos="2095500" algn="l"/>
              </a:tabLst>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tabLst>
                <a:tab pos="20955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9pPr>
          </a:lstStyle>
          <a:p>
            <a:pPr>
              <a:spcBef>
                <a:spcPct val="50000"/>
              </a:spcBef>
              <a:buClrTx/>
              <a:buFontTx/>
              <a:buNone/>
            </a:pPr>
            <a:r>
              <a:rPr lang="zh-CN" altLang="en-US" sz="2000" b="1">
                <a:solidFill>
                  <a:srgbClr val="FF0000"/>
                </a:solidFill>
                <a:latin typeface="宋体" panose="02010600030101010101" pitchFamily="2" charset="-122"/>
              </a:rPr>
              <a:t>简</a:t>
            </a:r>
          </a:p>
        </p:txBody>
      </p:sp>
      <p:sp>
        <p:nvSpPr>
          <p:cNvPr id="390195" name="Line 51">
            <a:extLst>
              <a:ext uri="{FF2B5EF4-FFF2-40B4-BE49-F238E27FC236}">
                <a16:creationId xmlns="" xmlns:a16="http://schemas.microsoft.com/office/drawing/2014/main" id="{2C256206-9B45-4806-AA6E-15C0B95DA0C9}"/>
              </a:ext>
            </a:extLst>
          </p:cNvPr>
          <p:cNvSpPr>
            <a:spLocks noChangeShapeType="1"/>
          </p:cNvSpPr>
          <p:nvPr/>
        </p:nvSpPr>
        <p:spPr bwMode="auto">
          <a:xfrm>
            <a:off x="6516688" y="4316413"/>
            <a:ext cx="287337" cy="288925"/>
          </a:xfrm>
          <a:prstGeom prst="line">
            <a:avLst/>
          </a:prstGeom>
          <a:noFill/>
          <a:ln w="3175">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zh-CN" altLang="en-US"/>
          </a:p>
        </p:txBody>
      </p:sp>
      <p:sp>
        <p:nvSpPr>
          <p:cNvPr id="390196" name="Text Box 52">
            <a:extLst>
              <a:ext uri="{FF2B5EF4-FFF2-40B4-BE49-F238E27FC236}">
                <a16:creationId xmlns="" xmlns:a16="http://schemas.microsoft.com/office/drawing/2014/main" id="{1FEC28B8-788B-4513-AFB4-C42939D3B7E1}"/>
              </a:ext>
            </a:extLst>
          </p:cNvPr>
          <p:cNvSpPr txBox="1">
            <a:spLocks noChangeArrowheads="1"/>
          </p:cNvSpPr>
          <p:nvPr/>
        </p:nvSpPr>
        <p:spPr bwMode="auto">
          <a:xfrm>
            <a:off x="6227763" y="4029075"/>
            <a:ext cx="5032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tabLst>
                <a:tab pos="20955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tabLst>
                <a:tab pos="2095500" algn="l"/>
              </a:tabLst>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tabLst>
                <a:tab pos="2095500" algn="l"/>
              </a:tabLst>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tabLst>
                <a:tab pos="20955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9pPr>
          </a:lstStyle>
          <a:p>
            <a:pPr>
              <a:spcBef>
                <a:spcPct val="50000"/>
              </a:spcBef>
              <a:buClrTx/>
              <a:buFontTx/>
              <a:buNone/>
            </a:pPr>
            <a:r>
              <a:rPr lang="zh-CN" altLang="en-US" sz="2000" b="1">
                <a:solidFill>
                  <a:srgbClr val="FF0000"/>
                </a:solidFill>
                <a:latin typeface="宋体" panose="02010600030101010101" pitchFamily="2" charset="-122"/>
              </a:rPr>
              <a:t>平</a:t>
            </a:r>
          </a:p>
        </p:txBody>
      </p:sp>
      <p:graphicFrame>
        <p:nvGraphicFramePr>
          <p:cNvPr id="390199" name="Object 55">
            <a:extLst>
              <a:ext uri="{FF2B5EF4-FFF2-40B4-BE49-F238E27FC236}">
                <a16:creationId xmlns="" xmlns:a16="http://schemas.microsoft.com/office/drawing/2014/main" id="{82ADF81D-13CE-4F3C-ADC3-C2CDB0277652}"/>
              </a:ext>
            </a:extLst>
          </p:cNvPr>
          <p:cNvGraphicFramePr>
            <a:graphicFrameLocks noChangeAspect="1"/>
          </p:cNvGraphicFramePr>
          <p:nvPr/>
        </p:nvGraphicFramePr>
        <p:xfrm>
          <a:off x="7380288" y="6165850"/>
          <a:ext cx="1363662" cy="355600"/>
        </p:xfrm>
        <a:graphic>
          <a:graphicData uri="http://schemas.openxmlformats.org/presentationml/2006/ole">
            <mc:AlternateContent xmlns:mc="http://schemas.openxmlformats.org/markup-compatibility/2006">
              <mc:Choice xmlns:v="urn:schemas-microsoft-com:vml" Requires="v">
                <p:oleObj spid="_x0000_s33591" name="公式" r:id="rId18" imgW="774364" imgH="203112" progId="Equation.3">
                  <p:embed/>
                </p:oleObj>
              </mc:Choice>
              <mc:Fallback>
                <p:oleObj name="公式" r:id="rId18" imgW="774364" imgH="203112" progId="Equation.3">
                  <p:embed/>
                  <p:pic>
                    <p:nvPicPr>
                      <p:cNvPr id="0" name="Object 5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80288" y="6165850"/>
                        <a:ext cx="1363662" cy="355600"/>
                      </a:xfrm>
                      <a:prstGeom prst="rect">
                        <a:avLst/>
                      </a:prstGeom>
                      <a:solidFill>
                        <a:srgbClr val="FF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0200" name="Object 56">
            <a:extLst>
              <a:ext uri="{FF2B5EF4-FFF2-40B4-BE49-F238E27FC236}">
                <a16:creationId xmlns="" xmlns:a16="http://schemas.microsoft.com/office/drawing/2014/main" id="{406A78FC-B19C-4705-81CE-524CBD4314FA}"/>
              </a:ext>
            </a:extLst>
          </p:cNvPr>
          <p:cNvGraphicFramePr>
            <a:graphicFrameLocks noChangeAspect="1"/>
          </p:cNvGraphicFramePr>
          <p:nvPr/>
        </p:nvGraphicFramePr>
        <p:xfrm>
          <a:off x="7812088" y="5540375"/>
          <a:ext cx="388937" cy="411163"/>
        </p:xfrm>
        <a:graphic>
          <a:graphicData uri="http://schemas.openxmlformats.org/presentationml/2006/ole">
            <mc:AlternateContent xmlns:mc="http://schemas.openxmlformats.org/markup-compatibility/2006">
              <mc:Choice xmlns:v="urn:schemas-microsoft-com:vml" Requires="v">
                <p:oleObj spid="_x0000_s33592" name="公式" r:id="rId20" imgW="180887" imgH="190513" progId="Equation.3">
                  <p:embed/>
                </p:oleObj>
              </mc:Choice>
              <mc:Fallback>
                <p:oleObj name="公式" r:id="rId20" imgW="180887" imgH="190513" progId="Equation.3">
                  <p:embed/>
                  <p:pic>
                    <p:nvPicPr>
                      <p:cNvPr id="0" name="Object 5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812088" y="5540375"/>
                        <a:ext cx="388937" cy="41116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90201" name="Rectangle 57">
            <a:extLst>
              <a:ext uri="{FF2B5EF4-FFF2-40B4-BE49-F238E27FC236}">
                <a16:creationId xmlns="" xmlns:a16="http://schemas.microsoft.com/office/drawing/2014/main" id="{42A8AD48-14FB-476C-8E5F-C4D3040038AF}"/>
              </a:ext>
            </a:extLst>
          </p:cNvPr>
          <p:cNvSpPr>
            <a:spLocks noChangeArrowheads="1"/>
          </p:cNvSpPr>
          <p:nvPr/>
        </p:nvSpPr>
        <p:spPr bwMode="auto">
          <a:xfrm>
            <a:off x="1042988" y="1797050"/>
            <a:ext cx="4248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tabLst>
                <a:tab pos="20955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tabLst>
                <a:tab pos="2095500" algn="l"/>
              </a:tabLst>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tabLst>
                <a:tab pos="2095500" algn="l"/>
              </a:tabLst>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tabLst>
                <a:tab pos="20955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9pPr>
          </a:lstStyle>
          <a:p>
            <a:pPr>
              <a:lnSpc>
                <a:spcPct val="80000"/>
              </a:lnSpc>
              <a:spcBef>
                <a:spcPct val="50000"/>
              </a:spcBef>
              <a:buClrTx/>
              <a:buFontTx/>
              <a:buNone/>
            </a:pPr>
            <a:r>
              <a:rPr kumimoji="1" lang="zh-CN" altLang="en-US" sz="2000" b="1">
                <a:solidFill>
                  <a:srgbClr val="0000FF"/>
                </a:solidFill>
                <a:latin typeface="Times New Roman" panose="02020603050405020304" pitchFamily="18" charset="0"/>
                <a:ea typeface="华文楷体" panose="02010600040101010101" pitchFamily="2" charset="-122"/>
              </a:rPr>
              <a:t>由杠杆原理作图得</a:t>
            </a:r>
            <a:r>
              <a:rPr kumimoji="1" lang="zh-CN" altLang="en-US" sz="2000" b="1">
                <a:solidFill>
                  <a:srgbClr val="0000FF"/>
                </a:solidFill>
                <a:latin typeface="宋体" panose="02010600030101010101" pitchFamily="2" charset="-122"/>
                <a:ea typeface="华文楷体" panose="02010600040101010101" pitchFamily="2" charset="-122"/>
              </a:rPr>
              <a:t>简单蒸馏</a:t>
            </a:r>
            <a:r>
              <a:rPr kumimoji="1" lang="zh-CN" altLang="en-US" sz="2000" b="1">
                <a:solidFill>
                  <a:srgbClr val="0000FF"/>
                </a:solidFill>
                <a:latin typeface="Times New Roman" panose="02020603050405020304" pitchFamily="18" charset="0"/>
                <a:ea typeface="华文楷体" panose="02010600040101010101" pitchFamily="2" charset="-122"/>
              </a:rPr>
              <a:t>产量小，</a:t>
            </a:r>
            <a:endParaRPr kumimoji="1" lang="zh-CN" altLang="en-US" sz="2000" b="1">
              <a:solidFill>
                <a:srgbClr val="0000FF"/>
              </a:solidFill>
              <a:latin typeface="宋体" panose="02010600030101010101" pitchFamily="2" charset="-122"/>
              <a:ea typeface="华文楷体" panose="02010600040101010101" pitchFamily="2" charset="-122"/>
            </a:endParaRPr>
          </a:p>
        </p:txBody>
      </p:sp>
      <p:graphicFrame>
        <p:nvGraphicFramePr>
          <p:cNvPr id="390202" name="Object 58">
            <a:extLst>
              <a:ext uri="{FF2B5EF4-FFF2-40B4-BE49-F238E27FC236}">
                <a16:creationId xmlns="" xmlns:a16="http://schemas.microsoft.com/office/drawing/2014/main" id="{6A6618E5-D597-4CFB-9C99-CDADA380D0FF}"/>
              </a:ext>
            </a:extLst>
          </p:cNvPr>
          <p:cNvGraphicFramePr>
            <a:graphicFrameLocks noGrp="1" noChangeAspect="1"/>
          </p:cNvGraphicFramePr>
          <p:nvPr>
            <p:ph sz="half" idx="2"/>
          </p:nvPr>
        </p:nvGraphicFramePr>
        <p:xfrm>
          <a:off x="3348038" y="4398963"/>
          <a:ext cx="935037" cy="325437"/>
        </p:xfrm>
        <a:graphic>
          <a:graphicData uri="http://schemas.openxmlformats.org/presentationml/2006/ole">
            <mc:AlternateContent xmlns:mc="http://schemas.openxmlformats.org/markup-compatibility/2006">
              <mc:Choice xmlns:v="urn:schemas-microsoft-com:vml" Requires="v">
                <p:oleObj spid="_x0000_s33593" name="公式" r:id="rId22" imgW="494870" imgH="203024" progId="Equation.3">
                  <p:embed/>
                </p:oleObj>
              </mc:Choice>
              <mc:Fallback>
                <p:oleObj name="公式" r:id="rId22" imgW="494870" imgH="203024" progId="Equation.3">
                  <p:embed/>
                  <p:pic>
                    <p:nvPicPr>
                      <p:cNvPr id="0" name="Object 5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348038" y="4398963"/>
                        <a:ext cx="935037" cy="325437"/>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0197" name="Object 53">
            <a:extLst>
              <a:ext uri="{FF2B5EF4-FFF2-40B4-BE49-F238E27FC236}">
                <a16:creationId xmlns="" xmlns:a16="http://schemas.microsoft.com/office/drawing/2014/main" id="{A1FED94F-F2B1-4BC8-AB85-0B161321833C}"/>
              </a:ext>
            </a:extLst>
          </p:cNvPr>
          <p:cNvGraphicFramePr>
            <a:graphicFrameLocks noGrp="1" noChangeAspect="1"/>
          </p:cNvGraphicFramePr>
          <p:nvPr>
            <p:ph sz="half" idx="1"/>
          </p:nvPr>
        </p:nvGraphicFramePr>
        <p:xfrm>
          <a:off x="5435600" y="5580063"/>
          <a:ext cx="855663" cy="298450"/>
        </p:xfrm>
        <a:graphic>
          <a:graphicData uri="http://schemas.openxmlformats.org/presentationml/2006/ole">
            <mc:AlternateContent xmlns:mc="http://schemas.openxmlformats.org/markup-compatibility/2006">
              <mc:Choice xmlns:v="urn:schemas-microsoft-com:vml" Requires="v">
                <p:oleObj spid="_x0000_s33594" name="公式" r:id="rId24" imgW="494870" imgH="203024" progId="Equation.3">
                  <p:embed/>
                </p:oleObj>
              </mc:Choice>
              <mc:Fallback>
                <p:oleObj name="公式" r:id="rId24" imgW="494870" imgH="203024" progId="Equation.3">
                  <p:embed/>
                  <p:pic>
                    <p:nvPicPr>
                      <p:cNvPr id="0" name="Object 5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35600" y="5580063"/>
                        <a:ext cx="855663" cy="298450"/>
                      </a:xfrm>
                      <a:prstGeom prst="rect">
                        <a:avLst/>
                      </a:prstGeom>
                      <a:solidFill>
                        <a:srgbClr val="FF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90204" name="Rectangle 60">
            <a:extLst>
              <a:ext uri="{FF2B5EF4-FFF2-40B4-BE49-F238E27FC236}">
                <a16:creationId xmlns="" xmlns:a16="http://schemas.microsoft.com/office/drawing/2014/main" id="{F3936E7E-F0B3-4C31-95BA-642D40449F5F}"/>
              </a:ext>
            </a:extLst>
          </p:cNvPr>
          <p:cNvSpPr>
            <a:spLocks noChangeArrowheads="1"/>
          </p:cNvSpPr>
          <p:nvPr/>
        </p:nvSpPr>
        <p:spPr bwMode="auto">
          <a:xfrm>
            <a:off x="5148263" y="1724025"/>
            <a:ext cx="323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tabLst>
                <a:tab pos="20955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tabLst>
                <a:tab pos="2095500" algn="l"/>
              </a:tabLst>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tabLst>
                <a:tab pos="2095500" algn="l"/>
              </a:tabLst>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tabLst>
                <a:tab pos="20955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9pPr>
          </a:lstStyle>
          <a:p>
            <a:pPr>
              <a:spcBef>
                <a:spcPct val="50000"/>
              </a:spcBef>
              <a:buClrTx/>
              <a:buFontTx/>
              <a:buNone/>
            </a:pPr>
            <a:r>
              <a:rPr kumimoji="1" lang="zh-CN" altLang="en-US" sz="2000" b="1">
                <a:solidFill>
                  <a:srgbClr val="0000FF"/>
                </a:solidFill>
                <a:latin typeface="Times New Roman" panose="02020603050405020304" pitchFamily="18" charset="0"/>
                <a:ea typeface="华文楷体" panose="02010600040101010101" pitchFamily="2" charset="-122"/>
              </a:rPr>
              <a:t>或如下</a:t>
            </a:r>
            <a:r>
              <a:rPr kumimoji="1" lang="zh-CN" altLang="en-US" sz="2000" b="1">
                <a:solidFill>
                  <a:srgbClr val="0000FF"/>
                </a:solidFill>
                <a:latin typeface="宋体" panose="02010600030101010101" pitchFamily="2" charset="-122"/>
                <a:ea typeface="华文楷体" panose="02010600040101010101" pitchFamily="2" charset="-122"/>
              </a:rPr>
              <a:t>计算也可得此结论。</a:t>
            </a:r>
          </a:p>
        </p:txBody>
      </p:sp>
      <p:sp>
        <p:nvSpPr>
          <p:cNvPr id="32794" name="AutoShape 62">
            <a:extLst>
              <a:ext uri="{FF2B5EF4-FFF2-40B4-BE49-F238E27FC236}">
                <a16:creationId xmlns="" xmlns:a16="http://schemas.microsoft.com/office/drawing/2014/main" id="{4012B80E-9800-4871-A75E-B6AD55A80095}"/>
              </a:ext>
            </a:extLst>
          </p:cNvPr>
          <p:cNvSpPr>
            <a:spLocks noChangeArrowheads="1"/>
          </p:cNvSpPr>
          <p:nvPr/>
        </p:nvSpPr>
        <p:spPr bwMode="auto">
          <a:xfrm>
            <a:off x="395288" y="323850"/>
            <a:ext cx="8347075" cy="1017588"/>
          </a:xfrm>
          <a:prstGeom prst="roundRect">
            <a:avLst>
              <a:gd name="adj" fmla="val 16667"/>
            </a:avLst>
          </a:prstGeom>
          <a:solidFill>
            <a:srgbClr val="FFCC00"/>
          </a:solidFill>
          <a:ln w="12700">
            <a:solidFill>
              <a:schemeClr val="tx1"/>
            </a:solidFill>
            <a:round/>
            <a:headEnd/>
            <a:tailEnd/>
          </a:ln>
        </p:spPr>
        <p:txBody>
          <a:bodyPr anchor="ct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spcBef>
                <a:spcPct val="50000"/>
              </a:spcBef>
              <a:buClrTx/>
              <a:buFontTx/>
              <a:buNone/>
            </a:pPr>
            <a:r>
              <a:rPr kumimoji="1" lang="zh-CN" altLang="en-US" sz="1800" b="1">
                <a:solidFill>
                  <a:srgbClr val="FF0000"/>
                </a:solidFill>
                <a:latin typeface="Times New Roman" panose="02020603050405020304" pitchFamily="18" charset="0"/>
                <a:ea typeface="华文楷体" panose="02010600040101010101" pitchFamily="2" charset="-122"/>
              </a:rPr>
              <a:t>思考：</a:t>
            </a:r>
            <a:r>
              <a:rPr kumimoji="1" lang="zh-CN" altLang="en-US" sz="1800" b="1">
                <a:solidFill>
                  <a:srgbClr val="0000FF"/>
                </a:solidFill>
                <a:latin typeface="Times New Roman" panose="02020603050405020304" pitchFamily="18" charset="0"/>
                <a:ea typeface="华文楷体" panose="02010600040101010101" pitchFamily="2" charset="-122"/>
              </a:rPr>
              <a:t>在操作压力、原料相同的条件下（</a:t>
            </a:r>
            <a:r>
              <a:rPr kumimoji="1" lang="en-US" altLang="zh-CN" sz="1800" b="1">
                <a:solidFill>
                  <a:srgbClr val="0000FF"/>
                </a:solidFill>
                <a:latin typeface="Times New Roman" panose="02020603050405020304" pitchFamily="18" charset="0"/>
                <a:ea typeface="华文楷体" panose="02010600040101010101" pitchFamily="2" charset="-122"/>
              </a:rPr>
              <a:t>F=W</a:t>
            </a:r>
            <a:r>
              <a:rPr kumimoji="1" lang="en-US" altLang="zh-CN" sz="1800" b="1" baseline="-25000">
                <a:solidFill>
                  <a:srgbClr val="0000FF"/>
                </a:solidFill>
                <a:latin typeface="Times New Roman" panose="02020603050405020304" pitchFamily="18" charset="0"/>
                <a:ea typeface="华文楷体" panose="02010600040101010101" pitchFamily="2" charset="-122"/>
              </a:rPr>
              <a:t>1</a:t>
            </a:r>
            <a:r>
              <a:rPr kumimoji="1" lang="zh-CN" altLang="en-US" sz="1800" b="1">
                <a:solidFill>
                  <a:srgbClr val="0000FF"/>
                </a:solidFill>
                <a:latin typeface="Times New Roman" panose="02020603050405020304" pitchFamily="18" charset="0"/>
                <a:ea typeface="华文楷体" panose="02010600040101010101" pitchFamily="2" charset="-122"/>
              </a:rPr>
              <a:t>，</a:t>
            </a:r>
            <a:r>
              <a:rPr kumimoji="1" lang="en-US" altLang="zh-CN" sz="1800" b="1">
                <a:solidFill>
                  <a:srgbClr val="0000FF"/>
                </a:solidFill>
                <a:latin typeface="Times New Roman" panose="02020603050405020304" pitchFamily="18" charset="0"/>
                <a:ea typeface="华文楷体" panose="02010600040101010101" pitchFamily="2" charset="-122"/>
              </a:rPr>
              <a:t>x</a:t>
            </a:r>
            <a:r>
              <a:rPr kumimoji="1" lang="en-US" altLang="zh-CN" sz="1800" b="1" baseline="-25000">
                <a:solidFill>
                  <a:srgbClr val="0000FF"/>
                </a:solidFill>
                <a:latin typeface="Times New Roman" panose="02020603050405020304" pitchFamily="18" charset="0"/>
                <a:ea typeface="华文楷体" panose="02010600040101010101" pitchFamily="2" charset="-122"/>
              </a:rPr>
              <a:t>1</a:t>
            </a:r>
            <a:r>
              <a:rPr kumimoji="1" lang="en-US" altLang="zh-CN" sz="1800" b="1">
                <a:solidFill>
                  <a:srgbClr val="0000FF"/>
                </a:solidFill>
                <a:latin typeface="Times New Roman" panose="02020603050405020304" pitchFamily="18" charset="0"/>
                <a:ea typeface="华文楷体" panose="02010600040101010101" pitchFamily="2" charset="-122"/>
              </a:rPr>
              <a:t>=x</a:t>
            </a:r>
            <a:r>
              <a:rPr kumimoji="1" lang="en-US" altLang="zh-CN" sz="1800" b="1" baseline="-25000">
                <a:solidFill>
                  <a:srgbClr val="0000FF"/>
                </a:solidFill>
                <a:latin typeface="Times New Roman" panose="02020603050405020304" pitchFamily="18" charset="0"/>
                <a:ea typeface="华文楷体" panose="02010600040101010101" pitchFamily="2" charset="-122"/>
              </a:rPr>
              <a:t>F</a:t>
            </a:r>
            <a:r>
              <a:rPr kumimoji="1" lang="en-US" altLang="zh-CN" sz="1800" b="1">
                <a:solidFill>
                  <a:srgbClr val="0000FF"/>
                </a:solidFill>
                <a:latin typeface="Times New Roman" panose="02020603050405020304" pitchFamily="18" charset="0"/>
                <a:ea typeface="华文楷体" panose="02010600040101010101" pitchFamily="2" charset="-122"/>
              </a:rPr>
              <a:t> )</a:t>
            </a:r>
            <a:r>
              <a:rPr kumimoji="1" lang="zh-CN" altLang="en-US" sz="1800" b="1">
                <a:solidFill>
                  <a:srgbClr val="0000FF"/>
                </a:solidFill>
                <a:latin typeface="Times New Roman" panose="02020603050405020304" pitchFamily="18" charset="0"/>
                <a:ea typeface="华文楷体" panose="02010600040101010101" pitchFamily="2" charset="-122"/>
              </a:rPr>
              <a:t>，若平衡蒸馏的操作温度与简单蒸馏的最终温度相同（</a:t>
            </a:r>
            <a:r>
              <a:rPr kumimoji="1" lang="en-US" altLang="zh-CN" sz="1800" b="1">
                <a:solidFill>
                  <a:srgbClr val="0000FF"/>
                </a:solidFill>
                <a:latin typeface="Times New Roman" panose="02020603050405020304" pitchFamily="18" charset="0"/>
                <a:ea typeface="华文楷体" panose="02010600040101010101" pitchFamily="2" charset="-122"/>
              </a:rPr>
              <a:t>t</a:t>
            </a:r>
            <a:r>
              <a:rPr kumimoji="1" lang="zh-CN" altLang="en-US" sz="1800" b="1">
                <a:solidFill>
                  <a:srgbClr val="0000FF"/>
                </a:solidFill>
                <a:latin typeface="Times New Roman" panose="02020603050405020304" pitchFamily="18" charset="0"/>
                <a:ea typeface="华文楷体" panose="02010600040101010101" pitchFamily="2" charset="-122"/>
              </a:rPr>
              <a:t>＝</a:t>
            </a:r>
            <a:r>
              <a:rPr kumimoji="1" lang="en-US" altLang="zh-CN" sz="1800" b="1">
                <a:solidFill>
                  <a:srgbClr val="0000FF"/>
                </a:solidFill>
                <a:latin typeface="Times New Roman" panose="02020603050405020304" pitchFamily="18" charset="0"/>
                <a:ea typeface="华文楷体" panose="02010600040101010101" pitchFamily="2" charset="-122"/>
              </a:rPr>
              <a:t>t</a:t>
            </a:r>
            <a:r>
              <a:rPr kumimoji="1" lang="en-US" altLang="zh-CN" sz="1800" b="1" baseline="-25000">
                <a:solidFill>
                  <a:srgbClr val="0000FF"/>
                </a:solidFill>
                <a:latin typeface="Times New Roman" panose="02020603050405020304" pitchFamily="18" charset="0"/>
                <a:ea typeface="华文楷体" panose="02010600040101010101" pitchFamily="2" charset="-122"/>
              </a:rPr>
              <a:t>2</a:t>
            </a:r>
            <a:r>
              <a:rPr kumimoji="1" lang="zh-CN" altLang="en-US" sz="1800" b="1">
                <a:solidFill>
                  <a:srgbClr val="0000FF"/>
                </a:solidFill>
                <a:latin typeface="Times New Roman" panose="02020603050405020304" pitchFamily="18" charset="0"/>
                <a:ea typeface="华文楷体" panose="02010600040101010101" pitchFamily="2" charset="-122"/>
              </a:rPr>
              <a:t>）。则简单蒸馏与平衡蒸馏相比：</a:t>
            </a:r>
            <a:br>
              <a:rPr kumimoji="1" lang="zh-CN" altLang="en-US" sz="1800" b="1">
                <a:solidFill>
                  <a:srgbClr val="0000FF"/>
                </a:solidFill>
                <a:latin typeface="Times New Roman" panose="02020603050405020304" pitchFamily="18" charset="0"/>
                <a:ea typeface="华文楷体" panose="02010600040101010101" pitchFamily="2" charset="-122"/>
              </a:rPr>
            </a:br>
            <a:r>
              <a:rPr kumimoji="1" lang="zh-CN" altLang="en-US" sz="1800" b="1">
                <a:solidFill>
                  <a:srgbClr val="0000FF"/>
                </a:solidFill>
                <a:latin typeface="Times New Roman" panose="02020603050405020304" pitchFamily="18" charset="0"/>
                <a:ea typeface="华文楷体" panose="02010600040101010101" pitchFamily="2" charset="-122"/>
              </a:rPr>
              <a:t>       分离效果孰好（比较</a:t>
            </a:r>
            <a:r>
              <a:rPr kumimoji="1" lang="en-US" altLang="zh-CN" sz="1800" b="1" i="1">
                <a:solidFill>
                  <a:srgbClr val="0000FF"/>
                </a:solidFill>
                <a:latin typeface="Times New Roman" panose="02020603050405020304" pitchFamily="18" charset="0"/>
                <a:ea typeface="华文楷体" panose="02010600040101010101" pitchFamily="2" charset="-122"/>
              </a:rPr>
              <a:t>x</a:t>
            </a:r>
            <a:r>
              <a:rPr kumimoji="1" lang="en-US" altLang="zh-CN" sz="1800" b="1" baseline="-25000">
                <a:solidFill>
                  <a:srgbClr val="0000FF"/>
                </a:solidFill>
                <a:latin typeface="Times New Roman" panose="02020603050405020304" pitchFamily="18" charset="0"/>
                <a:ea typeface="华文楷体" panose="02010600040101010101" pitchFamily="2" charset="-122"/>
              </a:rPr>
              <a:t>D</a:t>
            </a:r>
            <a:r>
              <a:rPr kumimoji="1" lang="zh-CN" altLang="en-US" sz="1800" b="1">
                <a:solidFill>
                  <a:srgbClr val="0000FF"/>
                </a:solidFill>
                <a:latin typeface="Times New Roman" panose="02020603050405020304" pitchFamily="18" charset="0"/>
                <a:ea typeface="华文楷体" panose="02010600040101010101" pitchFamily="2" charset="-122"/>
              </a:rPr>
              <a:t>、 </a:t>
            </a:r>
            <a:r>
              <a:rPr kumimoji="1" lang="en-US" altLang="zh-CN" sz="1800" b="1" i="1">
                <a:solidFill>
                  <a:srgbClr val="0000FF"/>
                </a:solidFill>
                <a:latin typeface="Times New Roman" panose="02020603050405020304" pitchFamily="18" charset="0"/>
                <a:ea typeface="华文楷体" panose="02010600040101010101" pitchFamily="2" charset="-122"/>
              </a:rPr>
              <a:t>y</a:t>
            </a:r>
            <a:r>
              <a:rPr kumimoji="1" lang="en-US" altLang="zh-CN" sz="1800" b="1" baseline="-25000">
                <a:solidFill>
                  <a:srgbClr val="0000FF"/>
                </a:solidFill>
                <a:latin typeface="Times New Roman" panose="02020603050405020304" pitchFamily="18" charset="0"/>
                <a:ea typeface="华文楷体" panose="02010600040101010101" pitchFamily="2" charset="-122"/>
              </a:rPr>
              <a:t>D</a:t>
            </a:r>
            <a:r>
              <a:rPr kumimoji="1" lang="zh-CN" altLang="en-US" sz="1800" b="1">
                <a:solidFill>
                  <a:srgbClr val="0000FF"/>
                </a:solidFill>
                <a:latin typeface="Times New Roman" panose="02020603050405020304" pitchFamily="18" charset="0"/>
                <a:ea typeface="华文楷体" panose="02010600040101010101" pitchFamily="2" charset="-122"/>
              </a:rPr>
              <a:t> ）？       产品量孰大（比较</a:t>
            </a:r>
            <a:r>
              <a:rPr kumimoji="1" lang="en-US" altLang="zh-CN" sz="1800" b="1" i="1">
                <a:solidFill>
                  <a:srgbClr val="0000FF"/>
                </a:solidFill>
                <a:latin typeface="Times New Roman" panose="02020603050405020304" pitchFamily="18" charset="0"/>
                <a:ea typeface="华文楷体" panose="02010600040101010101" pitchFamily="2" charset="-122"/>
              </a:rPr>
              <a:t>W</a:t>
            </a:r>
            <a:r>
              <a:rPr kumimoji="1" lang="en-US" altLang="zh-CN" sz="1800" b="1" baseline="-25000">
                <a:solidFill>
                  <a:srgbClr val="0000FF"/>
                </a:solidFill>
                <a:latin typeface="Times New Roman" panose="02020603050405020304" pitchFamily="18" charset="0"/>
                <a:ea typeface="华文楷体" panose="02010600040101010101" pitchFamily="2" charset="-122"/>
              </a:rPr>
              <a:t>D</a:t>
            </a:r>
            <a:r>
              <a:rPr kumimoji="1" lang="zh-CN" altLang="en-US" sz="1800" b="1">
                <a:solidFill>
                  <a:srgbClr val="0000FF"/>
                </a:solidFill>
                <a:latin typeface="Times New Roman" panose="02020603050405020304" pitchFamily="18" charset="0"/>
                <a:ea typeface="华文楷体" panose="02010600040101010101" pitchFamily="2" charset="-122"/>
              </a:rPr>
              <a:t>、 </a:t>
            </a:r>
            <a:r>
              <a:rPr kumimoji="1" lang="en-US" altLang="zh-CN" sz="1800" b="1" i="1">
                <a:solidFill>
                  <a:srgbClr val="0000FF"/>
                </a:solidFill>
                <a:latin typeface="Times New Roman" panose="02020603050405020304" pitchFamily="18" charset="0"/>
                <a:ea typeface="华文楷体" panose="02010600040101010101" pitchFamily="2" charset="-122"/>
              </a:rPr>
              <a:t>V</a:t>
            </a:r>
            <a:r>
              <a:rPr kumimoji="1" lang="zh-CN" altLang="en-US" sz="1800" b="1">
                <a:solidFill>
                  <a:srgbClr val="0000FF"/>
                </a:solidFill>
                <a:latin typeface="Times New Roman" panose="02020603050405020304" pitchFamily="18" charset="0"/>
                <a:ea typeface="华文楷体" panose="02010600040101010101" pitchFamily="2" charset="-122"/>
              </a:rPr>
              <a:t> ） ？</a:t>
            </a:r>
          </a:p>
        </p:txBody>
      </p:sp>
      <p:sp>
        <p:nvSpPr>
          <p:cNvPr id="390207" name="Oval 63">
            <a:extLst>
              <a:ext uri="{FF2B5EF4-FFF2-40B4-BE49-F238E27FC236}">
                <a16:creationId xmlns="" xmlns:a16="http://schemas.microsoft.com/office/drawing/2014/main" id="{83123C90-C596-42D0-8427-A9940C7606A1}"/>
              </a:ext>
            </a:extLst>
          </p:cNvPr>
          <p:cNvSpPr>
            <a:spLocks noChangeArrowheads="1"/>
          </p:cNvSpPr>
          <p:nvPr/>
        </p:nvSpPr>
        <p:spPr bwMode="auto">
          <a:xfrm>
            <a:off x="6948488" y="4581525"/>
            <a:ext cx="71437" cy="71438"/>
          </a:xfrm>
          <a:prstGeom prst="ellipse">
            <a:avLst/>
          </a:prstGeom>
          <a:solidFill>
            <a:srgbClr val="FF0000"/>
          </a:solidFill>
          <a:ln w="3175" algn="ctr">
            <a:solidFill>
              <a:schemeClr val="tx1"/>
            </a:solidFill>
            <a:round/>
            <a:headEnd/>
            <a:tailEnd/>
          </a:ln>
        </p:spPr>
        <p:txBody>
          <a:bodyPr wrap="none" anchor="ct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sp>
        <p:nvSpPr>
          <p:cNvPr id="390208" name="Oval 64">
            <a:extLst>
              <a:ext uri="{FF2B5EF4-FFF2-40B4-BE49-F238E27FC236}">
                <a16:creationId xmlns="" xmlns:a16="http://schemas.microsoft.com/office/drawing/2014/main" id="{9303BD11-69C8-4A59-81E3-02A43B1DB711}"/>
              </a:ext>
            </a:extLst>
          </p:cNvPr>
          <p:cNvSpPr>
            <a:spLocks noChangeArrowheads="1"/>
          </p:cNvSpPr>
          <p:nvPr/>
        </p:nvSpPr>
        <p:spPr bwMode="auto">
          <a:xfrm>
            <a:off x="6948488" y="4870450"/>
            <a:ext cx="71437" cy="71438"/>
          </a:xfrm>
          <a:prstGeom prst="ellipse">
            <a:avLst/>
          </a:prstGeom>
          <a:solidFill>
            <a:srgbClr val="FF0000"/>
          </a:solidFill>
          <a:ln w="3175" algn="ctr">
            <a:solidFill>
              <a:schemeClr val="tx1"/>
            </a:solidFill>
            <a:round/>
            <a:headEnd/>
            <a:tailEnd/>
          </a:ln>
        </p:spPr>
        <p:txBody>
          <a:bodyPr wrap="none" anchor="ct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pic>
        <p:nvPicPr>
          <p:cNvPr id="5" name="音频 4">
            <a:hlinkClick r:id="" action="ppaction://media"/>
            <a:extLst>
              <a:ext uri="{FF2B5EF4-FFF2-40B4-BE49-F238E27FC236}">
                <a16:creationId xmlns="" xmlns:a16="http://schemas.microsoft.com/office/drawing/2014/main" id="{C02F782F-589E-4313-AD8E-AD38483A477B}"/>
              </a:ext>
            </a:extLst>
          </p:cNvPr>
          <p:cNvPicPr>
            <a:picLocks noChangeAspect="1"/>
          </p:cNvPicPr>
          <p:nvPr>
            <a:audioFile r:link="rId3"/>
            <p:extLst>
              <p:ext uri="{DAA4B4D4-6D71-4841-9C94-3DE7FCFB9230}">
                <p14:media xmlns:p14="http://schemas.microsoft.com/office/powerpoint/2010/main" r:embed="rId2"/>
              </p:ext>
            </p:extLst>
          </p:nvPr>
        </p:nvPicPr>
        <p:blipFill>
          <a:blip r:embed="rId26"/>
          <a:stretch>
            <a:fillRect/>
          </a:stretch>
        </p:blipFill>
        <p:spPr>
          <a:xfrm>
            <a:off x="8521700" y="6235700"/>
            <a:ext cx="406400" cy="406400"/>
          </a:xfrm>
          <a:prstGeom prst="rect">
            <a:avLst/>
          </a:prstGeom>
        </p:spPr>
      </p:pic>
    </p:spTree>
  </p:cSld>
  <p:clrMapOvr>
    <a:masterClrMapping/>
  </p:clrMapOvr>
  <p:transition xmlns:p14="http://schemas.microsoft.com/office/powerpoint/2010/main" advTm="105185"/>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32" fill="hold" grpId="0" nodeType="clickEffect">
                                  <p:stCondLst>
                                    <p:cond delay="0"/>
                                  </p:stCondLst>
                                  <p:childTnLst>
                                    <p:set>
                                      <p:cBhvr>
                                        <p:cTn id="10" dur="1" fill="hold">
                                          <p:stCondLst>
                                            <p:cond delay="0"/>
                                          </p:stCondLst>
                                        </p:cTn>
                                        <p:tgtEl>
                                          <p:spTgt spid="390191"/>
                                        </p:tgtEl>
                                        <p:attrNameLst>
                                          <p:attrName>style.visibility</p:attrName>
                                        </p:attrNameLst>
                                      </p:cBhvr>
                                      <p:to>
                                        <p:strVal val="visible"/>
                                      </p:to>
                                    </p:set>
                                    <p:animEffect transition="in" filter="box(out)">
                                      <p:cBhvr>
                                        <p:cTn id="11" dur="500"/>
                                        <p:tgtEl>
                                          <p:spTgt spid="390191"/>
                                        </p:tgtEl>
                                      </p:cBhvr>
                                    </p:animEffect>
                                  </p:childTnLst>
                                  <p:subTnLst>
                                    <p:audio>
                                      <p:cMediaNode>
                                        <p:cTn display="0" masterRel="sameClick">
                                          <p:stCondLst>
                                            <p:cond evt="begin" delay="0">
                                              <p:tn val="9"/>
                                            </p:cond>
                                          </p:stCondLst>
                                          <p:endCondLst>
                                            <p:cond evt="onStopAudio" delay="0">
                                              <p:tgtEl>
                                                <p:sldTgt/>
                                              </p:tgtEl>
                                            </p:cond>
                                          </p:endCondLst>
                                        </p:cTn>
                                        <p:tgtEl>
                                          <p:sndTgt r:embed="rId5" name="camera.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390172"/>
                                        </p:tgtEl>
                                        <p:attrNameLst>
                                          <p:attrName>style.visibility</p:attrName>
                                        </p:attrNameLst>
                                      </p:cBhvr>
                                      <p:to>
                                        <p:strVal val="visible"/>
                                      </p:to>
                                    </p:set>
                                    <p:animEffect transition="in" filter="blinds(horizontal)">
                                      <p:cBhvr>
                                        <p:cTn id="16" dur="500"/>
                                        <p:tgtEl>
                                          <p:spTgt spid="39017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90207"/>
                                        </p:tgtEl>
                                        <p:attrNameLst>
                                          <p:attrName>style.visibility</p:attrName>
                                        </p:attrNameLst>
                                      </p:cBhvr>
                                      <p:to>
                                        <p:strVal val="visible"/>
                                      </p:to>
                                    </p:set>
                                    <p:animEffect transition="in" filter="blinds(horizontal)">
                                      <p:cBhvr>
                                        <p:cTn id="19" dur="500"/>
                                        <p:tgtEl>
                                          <p:spTgt spid="39020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390195"/>
                                        </p:tgtEl>
                                        <p:attrNameLst>
                                          <p:attrName>style.visibility</p:attrName>
                                        </p:attrNameLst>
                                      </p:cBhvr>
                                      <p:to>
                                        <p:strVal val="visible"/>
                                      </p:to>
                                    </p:set>
                                    <p:animEffect transition="in" filter="blinds(horizontal)">
                                      <p:cBhvr>
                                        <p:cTn id="24" dur="500"/>
                                        <p:tgtEl>
                                          <p:spTgt spid="390195"/>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90196"/>
                                        </p:tgtEl>
                                        <p:attrNameLst>
                                          <p:attrName>style.visibility</p:attrName>
                                        </p:attrNameLst>
                                      </p:cBhvr>
                                      <p:to>
                                        <p:strVal val="visible"/>
                                      </p:to>
                                    </p:set>
                                    <p:animEffect transition="in" filter="blinds(horizontal)">
                                      <p:cBhvr>
                                        <p:cTn id="27" dur="500"/>
                                        <p:tgtEl>
                                          <p:spTgt spid="39019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390200"/>
                                        </p:tgtEl>
                                        <p:attrNameLst>
                                          <p:attrName>style.visibility</p:attrName>
                                        </p:attrNameLst>
                                      </p:cBhvr>
                                      <p:to>
                                        <p:strVal val="visible"/>
                                      </p:to>
                                    </p:set>
                                    <p:animEffect transition="in" filter="blinds(horizontal)">
                                      <p:cBhvr>
                                        <p:cTn id="32" dur="500"/>
                                        <p:tgtEl>
                                          <p:spTgt spid="39020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390197"/>
                                        </p:tgtEl>
                                        <p:attrNameLst>
                                          <p:attrName>style.visibility</p:attrName>
                                        </p:attrNameLst>
                                      </p:cBhvr>
                                      <p:to>
                                        <p:strVal val="visible"/>
                                      </p:to>
                                    </p:set>
                                    <p:animEffect transition="in" filter="blinds(horizontal)">
                                      <p:cBhvr>
                                        <p:cTn id="37" dur="500"/>
                                        <p:tgtEl>
                                          <p:spTgt spid="39019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390199"/>
                                        </p:tgtEl>
                                        <p:attrNameLst>
                                          <p:attrName>style.visibility</p:attrName>
                                        </p:attrNameLst>
                                      </p:cBhvr>
                                      <p:to>
                                        <p:strVal val="visible"/>
                                      </p:to>
                                    </p:set>
                                    <p:animEffect transition="in" filter="blinds(horizontal)">
                                      <p:cBhvr>
                                        <p:cTn id="42" dur="500"/>
                                        <p:tgtEl>
                                          <p:spTgt spid="39019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90192"/>
                                        </p:tgtEl>
                                        <p:attrNameLst>
                                          <p:attrName>style.visibility</p:attrName>
                                        </p:attrNameLst>
                                      </p:cBhvr>
                                      <p:to>
                                        <p:strVal val="visible"/>
                                      </p:to>
                                    </p:set>
                                    <p:animEffect transition="in" filter="blinds(horizontal)">
                                      <p:cBhvr>
                                        <p:cTn id="47" dur="500"/>
                                        <p:tgtEl>
                                          <p:spTgt spid="39019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390173"/>
                                        </p:tgtEl>
                                        <p:attrNameLst>
                                          <p:attrName>style.visibility</p:attrName>
                                        </p:attrNameLst>
                                      </p:cBhvr>
                                      <p:to>
                                        <p:strVal val="visible"/>
                                      </p:to>
                                    </p:set>
                                    <p:animEffect transition="in" filter="blinds(horizontal)">
                                      <p:cBhvr>
                                        <p:cTn id="52" dur="500"/>
                                        <p:tgtEl>
                                          <p:spTgt spid="390173"/>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390208"/>
                                        </p:tgtEl>
                                        <p:attrNameLst>
                                          <p:attrName>style.visibility</p:attrName>
                                        </p:attrNameLst>
                                      </p:cBhvr>
                                      <p:to>
                                        <p:strVal val="visible"/>
                                      </p:to>
                                    </p:set>
                                    <p:animEffect transition="in" filter="blinds(horizontal)">
                                      <p:cBhvr>
                                        <p:cTn id="55" dur="500"/>
                                        <p:tgtEl>
                                          <p:spTgt spid="39020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3" presetClass="entr" presetSubtype="10" fill="hold" nodeType="clickEffect">
                                  <p:stCondLst>
                                    <p:cond delay="0"/>
                                  </p:stCondLst>
                                  <p:childTnLst>
                                    <p:set>
                                      <p:cBhvr>
                                        <p:cTn id="59" dur="1" fill="hold">
                                          <p:stCondLst>
                                            <p:cond delay="0"/>
                                          </p:stCondLst>
                                        </p:cTn>
                                        <p:tgtEl>
                                          <p:spTgt spid="390193"/>
                                        </p:tgtEl>
                                        <p:attrNameLst>
                                          <p:attrName>style.visibility</p:attrName>
                                        </p:attrNameLst>
                                      </p:cBhvr>
                                      <p:to>
                                        <p:strVal val="visible"/>
                                      </p:to>
                                    </p:set>
                                    <p:animEffect transition="in" filter="blinds(horizontal)">
                                      <p:cBhvr>
                                        <p:cTn id="60" dur="500"/>
                                        <p:tgtEl>
                                          <p:spTgt spid="390193"/>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390194"/>
                                        </p:tgtEl>
                                        <p:attrNameLst>
                                          <p:attrName>style.visibility</p:attrName>
                                        </p:attrNameLst>
                                      </p:cBhvr>
                                      <p:to>
                                        <p:strVal val="visible"/>
                                      </p:to>
                                    </p:set>
                                    <p:animEffect transition="in" filter="blinds(horizontal)">
                                      <p:cBhvr>
                                        <p:cTn id="63" dur="500"/>
                                        <p:tgtEl>
                                          <p:spTgt spid="390194"/>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390201"/>
                                        </p:tgtEl>
                                        <p:attrNameLst>
                                          <p:attrName>style.visibility</p:attrName>
                                        </p:attrNameLst>
                                      </p:cBhvr>
                                      <p:to>
                                        <p:strVal val="visible"/>
                                      </p:to>
                                    </p:set>
                                    <p:animEffect transition="in" filter="blinds(horizontal)">
                                      <p:cBhvr>
                                        <p:cTn id="68" dur="500"/>
                                        <p:tgtEl>
                                          <p:spTgt spid="390201"/>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390204"/>
                                        </p:tgtEl>
                                        <p:attrNameLst>
                                          <p:attrName>style.visibility</p:attrName>
                                        </p:attrNameLst>
                                      </p:cBhvr>
                                      <p:to>
                                        <p:strVal val="visible"/>
                                      </p:to>
                                    </p:set>
                                    <p:animEffect transition="in" filter="blinds(horizontal)">
                                      <p:cBhvr>
                                        <p:cTn id="73" dur="500"/>
                                        <p:tgtEl>
                                          <p:spTgt spid="39020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390183"/>
                                        </p:tgtEl>
                                        <p:attrNameLst>
                                          <p:attrName>style.visibility</p:attrName>
                                        </p:attrNameLst>
                                      </p:cBhvr>
                                      <p:to>
                                        <p:strVal val="visible"/>
                                      </p:to>
                                    </p:set>
                                    <p:animEffect transition="in" filter="blinds(horizontal)">
                                      <p:cBhvr>
                                        <p:cTn id="78" dur="500"/>
                                        <p:tgtEl>
                                          <p:spTgt spid="390183"/>
                                        </p:tgtEl>
                                      </p:cBhvr>
                                    </p:animEffect>
                                  </p:childTnLst>
                                </p:cTn>
                              </p:par>
                              <p:par>
                                <p:cTn id="79" presetID="3" presetClass="entr" presetSubtype="10" fill="hold" nodeType="withEffect">
                                  <p:stCondLst>
                                    <p:cond delay="0"/>
                                  </p:stCondLst>
                                  <p:childTnLst>
                                    <p:set>
                                      <p:cBhvr>
                                        <p:cTn id="80" dur="1" fill="hold">
                                          <p:stCondLst>
                                            <p:cond delay="0"/>
                                          </p:stCondLst>
                                        </p:cTn>
                                        <p:tgtEl>
                                          <p:spTgt spid="390182"/>
                                        </p:tgtEl>
                                        <p:attrNameLst>
                                          <p:attrName>style.visibility</p:attrName>
                                        </p:attrNameLst>
                                      </p:cBhvr>
                                      <p:to>
                                        <p:strVal val="visible"/>
                                      </p:to>
                                    </p:set>
                                    <p:animEffect transition="in" filter="blinds(horizontal)">
                                      <p:cBhvr>
                                        <p:cTn id="81" dur="500"/>
                                        <p:tgtEl>
                                          <p:spTgt spid="390182"/>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4" presetClass="entr" presetSubtype="32" fill="hold" nodeType="clickEffect">
                                  <p:stCondLst>
                                    <p:cond delay="0"/>
                                  </p:stCondLst>
                                  <p:childTnLst>
                                    <p:set>
                                      <p:cBhvr>
                                        <p:cTn id="85" dur="1" fill="hold">
                                          <p:stCondLst>
                                            <p:cond delay="0"/>
                                          </p:stCondLst>
                                        </p:cTn>
                                        <p:tgtEl>
                                          <p:spTgt spid="4"/>
                                        </p:tgtEl>
                                        <p:attrNameLst>
                                          <p:attrName>style.visibility</p:attrName>
                                        </p:attrNameLst>
                                      </p:cBhvr>
                                      <p:to>
                                        <p:strVal val="visible"/>
                                      </p:to>
                                    </p:set>
                                    <p:animEffect transition="in" filter="box(out)">
                                      <p:cBhvr>
                                        <p:cTn id="86" dur="500"/>
                                        <p:tgtEl>
                                          <p:spTgt spid="4"/>
                                        </p:tgtEl>
                                      </p:cBhvr>
                                    </p:animEffect>
                                  </p:childTnLst>
                                  <p:subTnLst>
                                    <p:audio>
                                      <p:cMediaNode>
                                        <p:cTn display="0" masterRel="sameClick">
                                          <p:stCondLst>
                                            <p:cond evt="begin" delay="0">
                                              <p:tn val="84"/>
                                            </p:cond>
                                          </p:stCondLst>
                                          <p:endCondLst>
                                            <p:cond evt="onStopAudio" delay="0">
                                              <p:tgtEl>
                                                <p:sldTgt/>
                                              </p:tgtEl>
                                            </p:cond>
                                          </p:endCondLst>
                                        </p:cTn>
                                        <p:tgtEl>
                                          <p:sndTgt r:embed="rId5" name="camera.wav"/>
                                        </p:tgtEl>
                                      </p:cMediaNode>
                                    </p:audio>
                                  </p:subTnLst>
                                </p:cTn>
                              </p:par>
                            </p:childTnLst>
                          </p:cTn>
                        </p:par>
                      </p:childTnLst>
                    </p:cTn>
                  </p:par>
                  <p:par>
                    <p:cTn id="87" fill="hold" nodeType="clickPar">
                      <p:stCondLst>
                        <p:cond delay="indefinite"/>
                      </p:stCondLst>
                      <p:childTnLst>
                        <p:par>
                          <p:cTn id="88" fill="hold" nodeType="withGroup">
                            <p:stCondLst>
                              <p:cond delay="0"/>
                            </p:stCondLst>
                            <p:childTnLst>
                              <p:par>
                                <p:cTn id="89" presetID="4" presetClass="entr" presetSubtype="32" fill="hold" nodeType="click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box(out)">
                                      <p:cBhvr>
                                        <p:cTn id="91" dur="500"/>
                                        <p:tgtEl>
                                          <p:spTgt spid="2"/>
                                        </p:tgtEl>
                                      </p:cBhvr>
                                    </p:animEffect>
                                  </p:childTnLst>
                                  <p:subTnLst>
                                    <p:audio>
                                      <p:cMediaNode>
                                        <p:cTn display="0" masterRel="sameClick">
                                          <p:stCondLst>
                                            <p:cond evt="begin" delay="0">
                                              <p:tn val="89"/>
                                            </p:cond>
                                          </p:stCondLst>
                                          <p:endCondLst>
                                            <p:cond evt="onStopAudio" delay="0">
                                              <p:tgtEl>
                                                <p:sldTgt/>
                                              </p:tgtEl>
                                            </p:cond>
                                          </p:endCondLst>
                                        </p:cTn>
                                        <p:tgtEl>
                                          <p:sndTgt r:embed="rId5" name="camera.wav"/>
                                        </p:tgtEl>
                                      </p:cMediaNode>
                                    </p:audio>
                                  </p:subTnLst>
                                </p:cTn>
                              </p:par>
                            </p:childTnLst>
                          </p:cTn>
                        </p:par>
                      </p:childTnLst>
                    </p:cTn>
                  </p:par>
                  <p:par>
                    <p:cTn id="92" fill="hold" nodeType="clickPar">
                      <p:stCondLst>
                        <p:cond delay="indefinite"/>
                      </p:stCondLst>
                      <p:childTnLst>
                        <p:par>
                          <p:cTn id="93" fill="hold" nodeType="withGroup">
                            <p:stCondLst>
                              <p:cond delay="0"/>
                            </p:stCondLst>
                            <p:childTnLst>
                              <p:par>
                                <p:cTn id="94" presetID="4" presetClass="entr" presetSubtype="32" fill="hold" nodeType="clickEffect">
                                  <p:stCondLst>
                                    <p:cond delay="0"/>
                                  </p:stCondLst>
                                  <p:childTnLst>
                                    <p:set>
                                      <p:cBhvr>
                                        <p:cTn id="95" dur="1" fill="hold">
                                          <p:stCondLst>
                                            <p:cond delay="0"/>
                                          </p:stCondLst>
                                        </p:cTn>
                                        <p:tgtEl>
                                          <p:spTgt spid="3"/>
                                        </p:tgtEl>
                                        <p:attrNameLst>
                                          <p:attrName>style.visibility</p:attrName>
                                        </p:attrNameLst>
                                      </p:cBhvr>
                                      <p:to>
                                        <p:strVal val="visible"/>
                                      </p:to>
                                    </p:set>
                                    <p:animEffect transition="in" filter="box(out)">
                                      <p:cBhvr>
                                        <p:cTn id="96" dur="500"/>
                                        <p:tgtEl>
                                          <p:spTgt spid="3"/>
                                        </p:tgtEl>
                                      </p:cBhvr>
                                    </p:animEffect>
                                  </p:childTnLst>
                                  <p:subTnLst>
                                    <p:audio>
                                      <p:cMediaNode>
                                        <p:cTn display="0" masterRel="sameClick">
                                          <p:stCondLst>
                                            <p:cond evt="begin" delay="0">
                                              <p:tn val="94"/>
                                            </p:cond>
                                          </p:stCondLst>
                                          <p:endCondLst>
                                            <p:cond evt="onStopAudio" delay="0">
                                              <p:tgtEl>
                                                <p:sldTgt/>
                                              </p:tgtEl>
                                            </p:cond>
                                          </p:endCondLst>
                                        </p:cTn>
                                        <p:tgtEl>
                                          <p:sndTgt r:embed="rId5" name="camera.wav"/>
                                        </p:tgtEl>
                                      </p:cMediaNode>
                                    </p:audio>
                                  </p:subTnLst>
                                </p:cTn>
                              </p:par>
                            </p:childTnLst>
                          </p:cTn>
                        </p:par>
                      </p:childTnLst>
                    </p:cTn>
                  </p:par>
                  <p:par>
                    <p:cTn id="97" fill="hold" nodeType="clickPar">
                      <p:stCondLst>
                        <p:cond delay="indefinite"/>
                      </p:stCondLst>
                      <p:childTnLst>
                        <p:par>
                          <p:cTn id="98" fill="hold" nodeType="withGroup">
                            <p:stCondLst>
                              <p:cond delay="0"/>
                            </p:stCondLst>
                            <p:childTnLst>
                              <p:par>
                                <p:cTn id="99" presetID="3" presetClass="entr" presetSubtype="10" fill="hold" grpId="0" nodeType="clickEffect">
                                  <p:stCondLst>
                                    <p:cond delay="0"/>
                                  </p:stCondLst>
                                  <p:childTnLst>
                                    <p:set>
                                      <p:cBhvr>
                                        <p:cTn id="100" dur="1" fill="hold">
                                          <p:stCondLst>
                                            <p:cond delay="0"/>
                                          </p:stCondLst>
                                        </p:cTn>
                                        <p:tgtEl>
                                          <p:spTgt spid="390188"/>
                                        </p:tgtEl>
                                        <p:attrNameLst>
                                          <p:attrName>style.visibility</p:attrName>
                                        </p:attrNameLst>
                                      </p:cBhvr>
                                      <p:to>
                                        <p:strVal val="visible"/>
                                      </p:to>
                                    </p:set>
                                    <p:animEffect transition="in" filter="blinds(horizontal)">
                                      <p:cBhvr>
                                        <p:cTn id="101" dur="500"/>
                                        <p:tgtEl>
                                          <p:spTgt spid="390188"/>
                                        </p:tgtEl>
                                      </p:cBhvr>
                                    </p:animEffect>
                                  </p:childTnLst>
                                </p:cTn>
                              </p:par>
                              <p:par>
                                <p:cTn id="102" presetID="3" presetClass="entr" presetSubtype="10" fill="hold" nodeType="withEffect">
                                  <p:stCondLst>
                                    <p:cond delay="0"/>
                                  </p:stCondLst>
                                  <p:childTnLst>
                                    <p:set>
                                      <p:cBhvr>
                                        <p:cTn id="103" dur="1" fill="hold">
                                          <p:stCondLst>
                                            <p:cond delay="0"/>
                                          </p:stCondLst>
                                        </p:cTn>
                                        <p:tgtEl>
                                          <p:spTgt spid="390202"/>
                                        </p:tgtEl>
                                        <p:attrNameLst>
                                          <p:attrName>style.visibility</p:attrName>
                                        </p:attrNameLst>
                                      </p:cBhvr>
                                      <p:to>
                                        <p:strVal val="visible"/>
                                      </p:to>
                                    </p:set>
                                    <p:animEffect transition="in" filter="blinds(horizontal)">
                                      <p:cBhvr>
                                        <p:cTn id="104" dur="500"/>
                                        <p:tgtEl>
                                          <p:spTgt spid="390202"/>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390189"/>
                                        </p:tgtEl>
                                        <p:attrNameLst>
                                          <p:attrName>style.visibility</p:attrName>
                                        </p:attrNameLst>
                                      </p:cBhvr>
                                      <p:to>
                                        <p:strVal val="visible"/>
                                      </p:to>
                                    </p:set>
                                    <p:animEffect transition="in" filter="blinds(horizontal)">
                                      <p:cBhvr>
                                        <p:cTn id="107" dur="500"/>
                                        <p:tgtEl>
                                          <p:spTgt spid="390189"/>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3" presetClass="entr" presetSubtype="10" fill="hold" nodeType="clickEffect">
                                  <p:stCondLst>
                                    <p:cond delay="0"/>
                                  </p:stCondLst>
                                  <p:childTnLst>
                                    <p:set>
                                      <p:cBhvr>
                                        <p:cTn id="111" dur="1" fill="hold">
                                          <p:stCondLst>
                                            <p:cond delay="0"/>
                                          </p:stCondLst>
                                        </p:cTn>
                                        <p:tgtEl>
                                          <p:spTgt spid="390190"/>
                                        </p:tgtEl>
                                        <p:attrNameLst>
                                          <p:attrName>style.visibility</p:attrName>
                                        </p:attrNameLst>
                                      </p:cBhvr>
                                      <p:to>
                                        <p:strVal val="visible"/>
                                      </p:to>
                                    </p:set>
                                    <p:animEffect transition="in" filter="blinds(horizontal)">
                                      <p:cBhvr>
                                        <p:cTn id="112" dur="500"/>
                                        <p:tgtEl>
                                          <p:spTgt spid="39019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3" fill="hold" display="0">
                  <p:stCondLst>
                    <p:cond delay="indefinite"/>
                  </p:stCondLst>
                  <p:endCondLst>
                    <p:cond evt="onStopAudio" delay="0">
                      <p:tgtEl>
                        <p:sldTgt/>
                      </p:tgtEl>
                    </p:cond>
                  </p:endCondLst>
                </p:cTn>
                <p:tgtEl>
                  <p:spTgt spid="5"/>
                </p:tgtEl>
              </p:cMediaNode>
            </p:audio>
          </p:childTnLst>
        </p:cTn>
      </p:par>
    </p:tnLst>
    <p:bldLst>
      <p:bldP spid="390183" grpId="0"/>
      <p:bldP spid="390188" grpId="0" animBg="1"/>
      <p:bldP spid="390189" grpId="0" animBg="1"/>
      <p:bldP spid="390191" grpId="0" animBg="1" autoUpdateAnimBg="0"/>
      <p:bldP spid="390192" grpId="0"/>
      <p:bldP spid="390194" grpId="0"/>
      <p:bldP spid="390196" grpId="0"/>
      <p:bldP spid="390201" grpId="0"/>
      <p:bldP spid="390204" grpId="0"/>
      <p:bldP spid="390207" grpId="0" animBg="1"/>
      <p:bldP spid="39020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灯片编号占位符 5">
            <a:extLst>
              <a:ext uri="{FF2B5EF4-FFF2-40B4-BE49-F238E27FC236}">
                <a16:creationId xmlns="" xmlns:a16="http://schemas.microsoft.com/office/drawing/2014/main" id="{CFF78B76-DA3A-4B4F-A1FF-DAD521CFAEA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spcBef>
                <a:spcPct val="0"/>
              </a:spcBef>
              <a:buClrTx/>
              <a:buFontTx/>
              <a:buNone/>
            </a:pPr>
            <a:fld id="{55B38F1B-D4A1-4765-9306-549809BD7480}" type="slidenum">
              <a:rPr lang="zh-CN" altLang="en-US" sz="1000"/>
              <a:pPr>
                <a:spcBef>
                  <a:spcPct val="0"/>
                </a:spcBef>
                <a:buClrTx/>
                <a:buFontTx/>
                <a:buNone/>
              </a:pPr>
              <a:t>7</a:t>
            </a:fld>
            <a:endParaRPr lang="en-US" altLang="zh-CN" sz="1000"/>
          </a:p>
        </p:txBody>
      </p:sp>
      <p:graphicFrame>
        <p:nvGraphicFramePr>
          <p:cNvPr id="33795" name="Object 4">
            <a:extLst>
              <a:ext uri="{FF2B5EF4-FFF2-40B4-BE49-F238E27FC236}">
                <a16:creationId xmlns="" xmlns:a16="http://schemas.microsoft.com/office/drawing/2014/main" id="{BE7C25FA-0CB0-45A8-826E-788338AF42EE}"/>
              </a:ext>
            </a:extLst>
          </p:cNvPr>
          <p:cNvGraphicFramePr>
            <a:graphicFrameLocks noChangeAspect="1"/>
          </p:cNvGraphicFramePr>
          <p:nvPr/>
        </p:nvGraphicFramePr>
        <p:xfrm>
          <a:off x="1447800" y="2057400"/>
          <a:ext cx="1590675" cy="1905000"/>
        </p:xfrm>
        <a:graphic>
          <a:graphicData uri="http://schemas.openxmlformats.org/presentationml/2006/ole">
            <mc:AlternateContent xmlns:mc="http://schemas.openxmlformats.org/markup-compatibility/2006">
              <mc:Choice xmlns:v="urn:schemas-microsoft-com:vml" Requires="v">
                <p:oleObj spid="_x0000_s34298" name="图片" r:id="rId6" imgW="2169160" imgH="2598420" progId="Word.Picture.8">
                  <p:embed/>
                </p:oleObj>
              </mc:Choice>
              <mc:Fallback>
                <p:oleObj name="图片" r:id="rId6" imgW="2169160" imgH="2598420" progId="Word.Picture.8">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2057400"/>
                        <a:ext cx="1590675" cy="19050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796" name="Object 5">
            <a:extLst>
              <a:ext uri="{FF2B5EF4-FFF2-40B4-BE49-F238E27FC236}">
                <a16:creationId xmlns="" xmlns:a16="http://schemas.microsoft.com/office/drawing/2014/main" id="{EA92CA0A-103A-4082-B844-28FB57C70EFB}"/>
              </a:ext>
            </a:extLst>
          </p:cNvPr>
          <p:cNvGraphicFramePr>
            <a:graphicFrameLocks noChangeAspect="1"/>
          </p:cNvGraphicFramePr>
          <p:nvPr/>
        </p:nvGraphicFramePr>
        <p:xfrm>
          <a:off x="1447800" y="4267200"/>
          <a:ext cx="1592263" cy="1752600"/>
        </p:xfrm>
        <a:graphic>
          <a:graphicData uri="http://schemas.openxmlformats.org/presentationml/2006/ole">
            <mc:AlternateContent xmlns:mc="http://schemas.openxmlformats.org/markup-compatibility/2006">
              <mc:Choice xmlns:v="urn:schemas-microsoft-com:vml" Requires="v">
                <p:oleObj spid="_x0000_s34299" name="图片" r:id="rId8" imgW="2016760" imgH="2217420" progId="Word.Picture.8">
                  <p:embed/>
                </p:oleObj>
              </mc:Choice>
              <mc:Fallback>
                <p:oleObj name="图片" r:id="rId8" imgW="2016760" imgH="2217420" progId="Word.Picture.8">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7800" y="4267200"/>
                        <a:ext cx="1592263" cy="17526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3222" name="Text Box 6">
            <a:extLst>
              <a:ext uri="{FF2B5EF4-FFF2-40B4-BE49-F238E27FC236}">
                <a16:creationId xmlns="" xmlns:a16="http://schemas.microsoft.com/office/drawing/2014/main" id="{1AA91B5D-69F6-451E-9B81-7775970B622F}"/>
              </a:ext>
            </a:extLst>
          </p:cNvPr>
          <p:cNvSpPr txBox="1">
            <a:spLocks noChangeArrowheads="1"/>
          </p:cNvSpPr>
          <p:nvPr/>
        </p:nvSpPr>
        <p:spPr bwMode="auto">
          <a:xfrm>
            <a:off x="395288" y="1125538"/>
            <a:ext cx="61928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ClrTx/>
              <a:buFontTx/>
              <a:buNone/>
            </a:pPr>
            <a:r>
              <a:rPr kumimoji="1" lang="zh-CN" altLang="en-US" sz="2400" b="1">
                <a:solidFill>
                  <a:schemeClr val="accent2"/>
                </a:solidFill>
                <a:latin typeface="Times New Roman" panose="02020603050405020304" pitchFamily="18" charset="0"/>
              </a:rPr>
              <a:t>     </a:t>
            </a:r>
            <a:r>
              <a:rPr kumimoji="1" lang="zh-CN" altLang="en-US" sz="2400" b="1">
                <a:solidFill>
                  <a:srgbClr val="0000FF"/>
                </a:solidFill>
                <a:latin typeface="Times New Roman" panose="02020603050405020304" pitchFamily="18" charset="0"/>
              </a:rPr>
              <a:t>为什么利用多次简单蒸馏或多次平衡蒸馏操作实现物系的高纯度分离是不经济的</a:t>
            </a:r>
            <a:r>
              <a:rPr kumimoji="1" lang="en-US" altLang="zh-CN" sz="2400" b="1">
                <a:solidFill>
                  <a:srgbClr val="0000FF"/>
                </a:solidFill>
                <a:latin typeface="Times New Roman" panose="02020603050405020304" pitchFamily="18" charset="0"/>
              </a:rPr>
              <a:t>?</a:t>
            </a:r>
            <a:endParaRPr kumimoji="1" lang="en-US" altLang="zh-CN" sz="2400">
              <a:solidFill>
                <a:srgbClr val="0000FF"/>
              </a:solidFill>
              <a:latin typeface="Times New Roman" panose="02020603050405020304" pitchFamily="18" charset="0"/>
            </a:endParaRPr>
          </a:p>
        </p:txBody>
      </p:sp>
      <p:graphicFrame>
        <p:nvGraphicFramePr>
          <p:cNvPr id="393223" name="Object 7">
            <a:extLst>
              <a:ext uri="{FF2B5EF4-FFF2-40B4-BE49-F238E27FC236}">
                <a16:creationId xmlns="" xmlns:a16="http://schemas.microsoft.com/office/drawing/2014/main" id="{D380262E-BF1C-41A1-9DB0-F5A09F799281}"/>
              </a:ext>
            </a:extLst>
          </p:cNvPr>
          <p:cNvGraphicFramePr>
            <a:graphicFrameLocks noChangeAspect="1"/>
          </p:cNvGraphicFramePr>
          <p:nvPr/>
        </p:nvGraphicFramePr>
        <p:xfrm>
          <a:off x="3429000" y="2057400"/>
          <a:ext cx="1590675" cy="1905000"/>
        </p:xfrm>
        <a:graphic>
          <a:graphicData uri="http://schemas.openxmlformats.org/presentationml/2006/ole">
            <mc:AlternateContent xmlns:mc="http://schemas.openxmlformats.org/markup-compatibility/2006">
              <mc:Choice xmlns:v="urn:schemas-microsoft-com:vml" Requires="v">
                <p:oleObj spid="_x0000_s34300" name="图片" r:id="rId10" imgW="2169160" imgH="2598420" progId="Word.Picture.8">
                  <p:embed/>
                </p:oleObj>
              </mc:Choice>
              <mc:Fallback>
                <p:oleObj name="图片" r:id="rId10" imgW="2169160" imgH="2598420" progId="Word.Picture.8">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2057400"/>
                        <a:ext cx="1590675" cy="19050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3224" name="Object 8">
            <a:extLst>
              <a:ext uri="{FF2B5EF4-FFF2-40B4-BE49-F238E27FC236}">
                <a16:creationId xmlns="" xmlns:a16="http://schemas.microsoft.com/office/drawing/2014/main" id="{DCF4431C-0554-4296-80C7-6E412079831F}"/>
              </a:ext>
            </a:extLst>
          </p:cNvPr>
          <p:cNvGraphicFramePr>
            <a:graphicFrameLocks noChangeAspect="1"/>
          </p:cNvGraphicFramePr>
          <p:nvPr/>
        </p:nvGraphicFramePr>
        <p:xfrm>
          <a:off x="3657600" y="4267200"/>
          <a:ext cx="1522413" cy="1676400"/>
        </p:xfrm>
        <a:graphic>
          <a:graphicData uri="http://schemas.openxmlformats.org/presentationml/2006/ole">
            <mc:AlternateContent xmlns:mc="http://schemas.openxmlformats.org/markup-compatibility/2006">
              <mc:Choice xmlns:v="urn:schemas-microsoft-com:vml" Requires="v">
                <p:oleObj spid="_x0000_s34301" name="图片" r:id="rId11" imgW="2016760" imgH="2217420" progId="Word.Picture.8">
                  <p:embed/>
                </p:oleObj>
              </mc:Choice>
              <mc:Fallback>
                <p:oleObj name="图片" r:id="rId11" imgW="2016760" imgH="2217420" progId="Word.Picture.8">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7600" y="4267200"/>
                        <a:ext cx="1522413" cy="16764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3225" name="Object 9">
            <a:extLst>
              <a:ext uri="{FF2B5EF4-FFF2-40B4-BE49-F238E27FC236}">
                <a16:creationId xmlns="" xmlns:a16="http://schemas.microsoft.com/office/drawing/2014/main" id="{CDE8220F-62FD-4B5B-8C66-31C3D0FBB79D}"/>
              </a:ext>
            </a:extLst>
          </p:cNvPr>
          <p:cNvGraphicFramePr>
            <a:graphicFrameLocks noChangeAspect="1"/>
          </p:cNvGraphicFramePr>
          <p:nvPr/>
        </p:nvGraphicFramePr>
        <p:xfrm>
          <a:off x="6248400" y="2057400"/>
          <a:ext cx="1527175" cy="1828800"/>
        </p:xfrm>
        <a:graphic>
          <a:graphicData uri="http://schemas.openxmlformats.org/presentationml/2006/ole">
            <mc:AlternateContent xmlns:mc="http://schemas.openxmlformats.org/markup-compatibility/2006">
              <mc:Choice xmlns:v="urn:schemas-microsoft-com:vml" Requires="v">
                <p:oleObj spid="_x0000_s34302" name="图片" r:id="rId12" imgW="2169160" imgH="2598420" progId="Word.Picture.8">
                  <p:embed/>
                </p:oleObj>
              </mc:Choice>
              <mc:Fallback>
                <p:oleObj name="图片" r:id="rId12" imgW="2169160" imgH="2598420" progId="Word.Picture.8">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2057400"/>
                        <a:ext cx="1527175" cy="18288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801" name="Line 10">
            <a:extLst>
              <a:ext uri="{FF2B5EF4-FFF2-40B4-BE49-F238E27FC236}">
                <a16:creationId xmlns="" xmlns:a16="http://schemas.microsoft.com/office/drawing/2014/main" id="{1AF4FC1A-C27E-4A45-B58B-4FFE31A3E01B}"/>
              </a:ext>
            </a:extLst>
          </p:cNvPr>
          <p:cNvSpPr>
            <a:spLocks noChangeShapeType="1"/>
          </p:cNvSpPr>
          <p:nvPr/>
        </p:nvSpPr>
        <p:spPr bwMode="auto">
          <a:xfrm>
            <a:off x="228600" y="6096000"/>
            <a:ext cx="609600" cy="0"/>
          </a:xfrm>
          <a:prstGeom prst="line">
            <a:avLst/>
          </a:prstGeom>
          <a:noFill/>
          <a:ln w="9525" cap="rnd">
            <a:solidFill>
              <a:schemeClr val="accent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393227" name="Object 11">
            <a:extLst>
              <a:ext uri="{FF2B5EF4-FFF2-40B4-BE49-F238E27FC236}">
                <a16:creationId xmlns="" xmlns:a16="http://schemas.microsoft.com/office/drawing/2014/main" id="{58EA17E6-A0E1-4D75-80AF-AE6EB782D6D4}"/>
              </a:ext>
            </a:extLst>
          </p:cNvPr>
          <p:cNvGraphicFramePr>
            <a:graphicFrameLocks noChangeAspect="1"/>
          </p:cNvGraphicFramePr>
          <p:nvPr/>
        </p:nvGraphicFramePr>
        <p:xfrm>
          <a:off x="6156325" y="4292600"/>
          <a:ext cx="1660525" cy="1828800"/>
        </p:xfrm>
        <a:graphic>
          <a:graphicData uri="http://schemas.openxmlformats.org/presentationml/2006/ole">
            <mc:AlternateContent xmlns:mc="http://schemas.openxmlformats.org/markup-compatibility/2006">
              <mc:Choice xmlns:v="urn:schemas-microsoft-com:vml" Requires="v">
                <p:oleObj spid="_x0000_s34303" name="图片" r:id="rId13" imgW="2016760" imgH="2217420" progId="Word.Picture.8">
                  <p:embed/>
                </p:oleObj>
              </mc:Choice>
              <mc:Fallback>
                <p:oleObj name="图片" r:id="rId13" imgW="2016760" imgH="2217420" progId="Word.Picture.8">
                  <p:embed/>
                  <p:pic>
                    <p:nvPicPr>
                      <p:cNvPr id="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6325" y="4292600"/>
                        <a:ext cx="1660525" cy="18288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2">
            <a:extLst>
              <a:ext uri="{FF2B5EF4-FFF2-40B4-BE49-F238E27FC236}">
                <a16:creationId xmlns="" xmlns:a16="http://schemas.microsoft.com/office/drawing/2014/main" id="{EBC9926B-A4F7-4B8F-882A-EC160AF7ED24}"/>
              </a:ext>
            </a:extLst>
          </p:cNvPr>
          <p:cNvGrpSpPr>
            <a:grpSpLocks/>
          </p:cNvGrpSpPr>
          <p:nvPr/>
        </p:nvGrpSpPr>
        <p:grpSpPr bwMode="auto">
          <a:xfrm>
            <a:off x="2438400" y="2133600"/>
            <a:ext cx="1143000" cy="990600"/>
            <a:chOff x="1536" y="1344"/>
            <a:chExt cx="720" cy="624"/>
          </a:xfrm>
        </p:grpSpPr>
        <p:sp>
          <p:nvSpPr>
            <p:cNvPr id="33826" name="Oval 13">
              <a:extLst>
                <a:ext uri="{FF2B5EF4-FFF2-40B4-BE49-F238E27FC236}">
                  <a16:creationId xmlns="" xmlns:a16="http://schemas.microsoft.com/office/drawing/2014/main" id="{04D9AEB6-5D74-440D-B4DF-EDADF80313FC}"/>
                </a:ext>
              </a:extLst>
            </p:cNvPr>
            <p:cNvSpPr>
              <a:spLocks noChangeArrowheads="1"/>
            </p:cNvSpPr>
            <p:nvPr/>
          </p:nvSpPr>
          <p:spPr bwMode="auto">
            <a:xfrm>
              <a:off x="1536" y="1344"/>
              <a:ext cx="336" cy="624"/>
            </a:xfrm>
            <a:prstGeom prst="ellipse">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sp>
          <p:nvSpPr>
            <p:cNvPr id="33827" name="Line 14">
              <a:extLst>
                <a:ext uri="{FF2B5EF4-FFF2-40B4-BE49-F238E27FC236}">
                  <a16:creationId xmlns="" xmlns:a16="http://schemas.microsoft.com/office/drawing/2014/main" id="{881D66CB-C0F5-454C-9218-250FCD561CF6}"/>
                </a:ext>
              </a:extLst>
            </p:cNvPr>
            <p:cNvSpPr>
              <a:spLocks noChangeShapeType="1"/>
            </p:cNvSpPr>
            <p:nvPr/>
          </p:nvSpPr>
          <p:spPr bwMode="auto">
            <a:xfrm>
              <a:off x="1872" y="1728"/>
              <a:ext cx="384" cy="96"/>
            </a:xfrm>
            <a:prstGeom prst="line">
              <a:avLst/>
            </a:prstGeom>
            <a:noFill/>
            <a:ln w="57150">
              <a:solidFill>
                <a:srgbClr val="FF00FF"/>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zh-CN" altLang="en-US"/>
            </a:p>
          </p:txBody>
        </p:sp>
      </p:grpSp>
      <p:grpSp>
        <p:nvGrpSpPr>
          <p:cNvPr id="3" name="Group 15">
            <a:extLst>
              <a:ext uri="{FF2B5EF4-FFF2-40B4-BE49-F238E27FC236}">
                <a16:creationId xmlns="" xmlns:a16="http://schemas.microsoft.com/office/drawing/2014/main" id="{22242831-2C1A-4EC3-8799-99FA98D51DA2}"/>
              </a:ext>
            </a:extLst>
          </p:cNvPr>
          <p:cNvGrpSpPr>
            <a:grpSpLocks/>
          </p:cNvGrpSpPr>
          <p:nvPr/>
        </p:nvGrpSpPr>
        <p:grpSpPr bwMode="auto">
          <a:xfrm>
            <a:off x="4419600" y="2209800"/>
            <a:ext cx="1752600" cy="990600"/>
            <a:chOff x="2784" y="1392"/>
            <a:chExt cx="1104" cy="624"/>
          </a:xfrm>
        </p:grpSpPr>
        <p:sp>
          <p:nvSpPr>
            <p:cNvPr id="33823" name="Line 16">
              <a:extLst>
                <a:ext uri="{FF2B5EF4-FFF2-40B4-BE49-F238E27FC236}">
                  <a16:creationId xmlns="" xmlns:a16="http://schemas.microsoft.com/office/drawing/2014/main" id="{F89940C3-89A5-474F-A01B-D657997B39D5}"/>
                </a:ext>
              </a:extLst>
            </p:cNvPr>
            <p:cNvSpPr>
              <a:spLocks noChangeShapeType="1"/>
            </p:cNvSpPr>
            <p:nvPr/>
          </p:nvSpPr>
          <p:spPr bwMode="auto">
            <a:xfrm>
              <a:off x="3504" y="1920"/>
              <a:ext cx="384" cy="0"/>
            </a:xfrm>
            <a:prstGeom prst="line">
              <a:avLst/>
            </a:prstGeom>
            <a:noFill/>
            <a:ln w="38100">
              <a:solidFill>
                <a:srgbClr val="FF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3824" name="Line 17">
              <a:extLst>
                <a:ext uri="{FF2B5EF4-FFF2-40B4-BE49-F238E27FC236}">
                  <a16:creationId xmlns="" xmlns:a16="http://schemas.microsoft.com/office/drawing/2014/main" id="{B3C0618C-D31D-4EBC-9A48-C3C00B329579}"/>
                </a:ext>
              </a:extLst>
            </p:cNvPr>
            <p:cNvSpPr>
              <a:spLocks noChangeShapeType="1"/>
            </p:cNvSpPr>
            <p:nvPr/>
          </p:nvSpPr>
          <p:spPr bwMode="auto">
            <a:xfrm>
              <a:off x="3120" y="1824"/>
              <a:ext cx="384" cy="96"/>
            </a:xfrm>
            <a:prstGeom prst="line">
              <a:avLst/>
            </a:prstGeom>
            <a:noFill/>
            <a:ln w="57150">
              <a:solidFill>
                <a:srgbClr val="FF00FF"/>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33825" name="Oval 18">
              <a:extLst>
                <a:ext uri="{FF2B5EF4-FFF2-40B4-BE49-F238E27FC236}">
                  <a16:creationId xmlns="" xmlns:a16="http://schemas.microsoft.com/office/drawing/2014/main" id="{5AD1D3EB-8F3F-4C2C-BB5A-4250A5AE1027}"/>
                </a:ext>
              </a:extLst>
            </p:cNvPr>
            <p:cNvSpPr>
              <a:spLocks noChangeArrowheads="1"/>
            </p:cNvSpPr>
            <p:nvPr/>
          </p:nvSpPr>
          <p:spPr bwMode="auto">
            <a:xfrm>
              <a:off x="2784" y="1392"/>
              <a:ext cx="336" cy="624"/>
            </a:xfrm>
            <a:prstGeom prst="ellipse">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grpSp>
      <p:grpSp>
        <p:nvGrpSpPr>
          <p:cNvPr id="4" name="Group 19">
            <a:extLst>
              <a:ext uri="{FF2B5EF4-FFF2-40B4-BE49-F238E27FC236}">
                <a16:creationId xmlns="" xmlns:a16="http://schemas.microsoft.com/office/drawing/2014/main" id="{E4263AD8-283B-4081-843D-1206541EE46B}"/>
              </a:ext>
            </a:extLst>
          </p:cNvPr>
          <p:cNvGrpSpPr>
            <a:grpSpLocks/>
          </p:cNvGrpSpPr>
          <p:nvPr/>
        </p:nvGrpSpPr>
        <p:grpSpPr bwMode="auto">
          <a:xfrm>
            <a:off x="2438400" y="4114800"/>
            <a:ext cx="1219200" cy="990600"/>
            <a:chOff x="1536" y="2592"/>
            <a:chExt cx="768" cy="624"/>
          </a:xfrm>
        </p:grpSpPr>
        <p:sp>
          <p:nvSpPr>
            <p:cNvPr id="33821" name="Oval 20">
              <a:extLst>
                <a:ext uri="{FF2B5EF4-FFF2-40B4-BE49-F238E27FC236}">
                  <a16:creationId xmlns="" xmlns:a16="http://schemas.microsoft.com/office/drawing/2014/main" id="{88FBC2ED-8EC2-4C30-806E-68314C8F4B3D}"/>
                </a:ext>
              </a:extLst>
            </p:cNvPr>
            <p:cNvSpPr>
              <a:spLocks noChangeArrowheads="1"/>
            </p:cNvSpPr>
            <p:nvPr/>
          </p:nvSpPr>
          <p:spPr bwMode="auto">
            <a:xfrm>
              <a:off x="1536" y="2592"/>
              <a:ext cx="288" cy="336"/>
            </a:xfrm>
            <a:prstGeom prst="ellipse">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sp>
          <p:nvSpPr>
            <p:cNvPr id="33822" name="Line 21">
              <a:extLst>
                <a:ext uri="{FF2B5EF4-FFF2-40B4-BE49-F238E27FC236}">
                  <a16:creationId xmlns="" xmlns:a16="http://schemas.microsoft.com/office/drawing/2014/main" id="{2E06BC95-52A2-4E3E-A5CB-5E9DBD136877}"/>
                </a:ext>
              </a:extLst>
            </p:cNvPr>
            <p:cNvSpPr>
              <a:spLocks noChangeShapeType="1"/>
            </p:cNvSpPr>
            <p:nvPr/>
          </p:nvSpPr>
          <p:spPr bwMode="auto">
            <a:xfrm>
              <a:off x="1776" y="2928"/>
              <a:ext cx="528" cy="288"/>
            </a:xfrm>
            <a:prstGeom prst="line">
              <a:avLst/>
            </a:prstGeom>
            <a:noFill/>
            <a:ln w="57150">
              <a:solidFill>
                <a:srgbClr val="FF00FF"/>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zh-CN" altLang="en-US"/>
            </a:p>
          </p:txBody>
        </p:sp>
      </p:grpSp>
      <p:grpSp>
        <p:nvGrpSpPr>
          <p:cNvPr id="5" name="Group 22">
            <a:extLst>
              <a:ext uri="{FF2B5EF4-FFF2-40B4-BE49-F238E27FC236}">
                <a16:creationId xmlns="" xmlns:a16="http://schemas.microsoft.com/office/drawing/2014/main" id="{3D583997-82D0-48F3-AD83-5B2A2428E184}"/>
              </a:ext>
            </a:extLst>
          </p:cNvPr>
          <p:cNvGrpSpPr>
            <a:grpSpLocks/>
          </p:cNvGrpSpPr>
          <p:nvPr/>
        </p:nvGrpSpPr>
        <p:grpSpPr bwMode="auto">
          <a:xfrm>
            <a:off x="4572000" y="4191000"/>
            <a:ext cx="1752600" cy="990600"/>
            <a:chOff x="2880" y="2640"/>
            <a:chExt cx="1104" cy="624"/>
          </a:xfrm>
        </p:grpSpPr>
        <p:sp>
          <p:nvSpPr>
            <p:cNvPr id="33818" name="Oval 23">
              <a:extLst>
                <a:ext uri="{FF2B5EF4-FFF2-40B4-BE49-F238E27FC236}">
                  <a16:creationId xmlns="" xmlns:a16="http://schemas.microsoft.com/office/drawing/2014/main" id="{D83CBE24-E7BB-42E5-9107-2D62449796D9}"/>
                </a:ext>
              </a:extLst>
            </p:cNvPr>
            <p:cNvSpPr>
              <a:spLocks noChangeArrowheads="1"/>
            </p:cNvSpPr>
            <p:nvPr/>
          </p:nvSpPr>
          <p:spPr bwMode="auto">
            <a:xfrm>
              <a:off x="2880" y="2640"/>
              <a:ext cx="288" cy="336"/>
            </a:xfrm>
            <a:prstGeom prst="ellipse">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sp>
          <p:nvSpPr>
            <p:cNvPr id="33819" name="Line 24">
              <a:extLst>
                <a:ext uri="{FF2B5EF4-FFF2-40B4-BE49-F238E27FC236}">
                  <a16:creationId xmlns="" xmlns:a16="http://schemas.microsoft.com/office/drawing/2014/main" id="{1CED65F7-A0EE-4956-BE80-C8364AE5A812}"/>
                </a:ext>
              </a:extLst>
            </p:cNvPr>
            <p:cNvSpPr>
              <a:spLocks noChangeShapeType="1"/>
            </p:cNvSpPr>
            <p:nvPr/>
          </p:nvSpPr>
          <p:spPr bwMode="auto">
            <a:xfrm>
              <a:off x="3120" y="2976"/>
              <a:ext cx="528" cy="288"/>
            </a:xfrm>
            <a:prstGeom prst="line">
              <a:avLst/>
            </a:prstGeom>
            <a:noFill/>
            <a:ln w="57150">
              <a:solidFill>
                <a:srgbClr val="FF00FF"/>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33820" name="Line 25">
              <a:extLst>
                <a:ext uri="{FF2B5EF4-FFF2-40B4-BE49-F238E27FC236}">
                  <a16:creationId xmlns="" xmlns:a16="http://schemas.microsoft.com/office/drawing/2014/main" id="{E143BEDA-CB68-4F0C-A455-6103C8B37495}"/>
                </a:ext>
              </a:extLst>
            </p:cNvPr>
            <p:cNvSpPr>
              <a:spLocks noChangeShapeType="1"/>
            </p:cNvSpPr>
            <p:nvPr/>
          </p:nvSpPr>
          <p:spPr bwMode="auto">
            <a:xfrm>
              <a:off x="3600" y="3216"/>
              <a:ext cx="384" cy="0"/>
            </a:xfrm>
            <a:prstGeom prst="line">
              <a:avLst/>
            </a:prstGeom>
            <a:noFill/>
            <a:ln w="38100">
              <a:solidFill>
                <a:srgbClr val="FF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393242" name="Text Box 26">
            <a:extLst>
              <a:ext uri="{FF2B5EF4-FFF2-40B4-BE49-F238E27FC236}">
                <a16:creationId xmlns="" xmlns:a16="http://schemas.microsoft.com/office/drawing/2014/main" id="{6FCB8E14-B8D5-498A-B4B3-153B84696C78}"/>
              </a:ext>
            </a:extLst>
          </p:cNvPr>
          <p:cNvSpPr txBox="1">
            <a:spLocks noChangeArrowheads="1"/>
          </p:cNvSpPr>
          <p:nvPr/>
        </p:nvSpPr>
        <p:spPr bwMode="auto">
          <a:xfrm>
            <a:off x="7086600" y="765175"/>
            <a:ext cx="2057400" cy="1114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60000"/>
              </a:lnSpc>
              <a:spcBef>
                <a:spcPct val="50000"/>
              </a:spcBef>
              <a:buClrTx/>
              <a:buFontTx/>
              <a:buNone/>
            </a:pPr>
            <a:r>
              <a:rPr kumimoji="1" lang="zh-CN" altLang="en-US" sz="2400" b="1">
                <a:solidFill>
                  <a:srgbClr val="FF00FF"/>
                </a:solidFill>
                <a:latin typeface="Times New Roman" panose="02020603050405020304" pitchFamily="18" charset="0"/>
              </a:rPr>
              <a:t>能耗大！</a:t>
            </a:r>
          </a:p>
          <a:p>
            <a:pPr eaLnBrk="1" hangingPunct="1">
              <a:lnSpc>
                <a:spcPct val="60000"/>
              </a:lnSpc>
              <a:spcBef>
                <a:spcPct val="50000"/>
              </a:spcBef>
              <a:buClrTx/>
              <a:buFontTx/>
              <a:buNone/>
            </a:pPr>
            <a:r>
              <a:rPr kumimoji="1" lang="zh-CN" altLang="en-US" sz="2400" b="1">
                <a:solidFill>
                  <a:srgbClr val="FF00FF"/>
                </a:solidFill>
                <a:latin typeface="Times New Roman" panose="02020603050405020304" pitchFamily="18" charset="0"/>
              </a:rPr>
              <a:t>设备投资大！</a:t>
            </a:r>
          </a:p>
          <a:p>
            <a:pPr eaLnBrk="1" hangingPunct="1">
              <a:lnSpc>
                <a:spcPct val="60000"/>
              </a:lnSpc>
              <a:spcBef>
                <a:spcPct val="50000"/>
              </a:spcBef>
              <a:buClrTx/>
              <a:buFontTx/>
              <a:buNone/>
            </a:pPr>
            <a:r>
              <a:rPr kumimoji="1" lang="zh-CN" altLang="en-US" sz="2400" b="1">
                <a:solidFill>
                  <a:srgbClr val="FF00FF"/>
                </a:solidFill>
                <a:latin typeface="Times New Roman" panose="02020603050405020304" pitchFamily="18" charset="0"/>
              </a:rPr>
              <a:t>产品量小！</a:t>
            </a:r>
          </a:p>
        </p:txBody>
      </p:sp>
      <p:sp>
        <p:nvSpPr>
          <p:cNvPr id="393250" name="Oval 34">
            <a:extLst>
              <a:ext uri="{FF2B5EF4-FFF2-40B4-BE49-F238E27FC236}">
                <a16:creationId xmlns="" xmlns:a16="http://schemas.microsoft.com/office/drawing/2014/main" id="{D81FF554-B9E2-436C-BC8D-D15336ACD7F8}"/>
              </a:ext>
            </a:extLst>
          </p:cNvPr>
          <p:cNvSpPr>
            <a:spLocks noChangeArrowheads="1"/>
          </p:cNvSpPr>
          <p:nvPr/>
        </p:nvSpPr>
        <p:spPr bwMode="auto">
          <a:xfrm>
            <a:off x="3048000" y="4724400"/>
            <a:ext cx="304800" cy="228600"/>
          </a:xfrm>
          <a:prstGeom prst="ellipse">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sp>
        <p:nvSpPr>
          <p:cNvPr id="393251" name="Line 35">
            <a:extLst>
              <a:ext uri="{FF2B5EF4-FFF2-40B4-BE49-F238E27FC236}">
                <a16:creationId xmlns="" xmlns:a16="http://schemas.microsoft.com/office/drawing/2014/main" id="{CA556142-604B-4225-9114-42377E1F1B85}"/>
              </a:ext>
            </a:extLst>
          </p:cNvPr>
          <p:cNvSpPr>
            <a:spLocks noChangeShapeType="1"/>
          </p:cNvSpPr>
          <p:nvPr/>
        </p:nvSpPr>
        <p:spPr bwMode="auto">
          <a:xfrm flipV="1">
            <a:off x="2987675" y="4581525"/>
            <a:ext cx="433388" cy="431800"/>
          </a:xfrm>
          <a:prstGeom prst="line">
            <a:avLst/>
          </a:prstGeom>
          <a:noFill/>
          <a:ln w="28575">
            <a:solidFill>
              <a:srgbClr val="008000"/>
            </a:solidFill>
            <a:miter lim="800000"/>
            <a:headEnd/>
            <a:tailEnd type="triangle" w="lg" len="lg"/>
          </a:ln>
          <a:extLst>
            <a:ext uri="{909E8E84-426E-40dd-AFC4-6F175D3DCCD1}">
              <a14:hiddenFill xmlns:a14="http://schemas.microsoft.com/office/drawing/2010/main">
                <a:noFill/>
              </a14:hiddenFill>
            </a:ext>
          </a:extLst>
        </p:spPr>
        <p:txBody>
          <a:bodyPr wrap="none"/>
          <a:lstStyle/>
          <a:p>
            <a:endParaRPr lang="zh-CN" altLang="en-US"/>
          </a:p>
        </p:txBody>
      </p:sp>
      <p:sp>
        <p:nvSpPr>
          <p:cNvPr id="393255" name="Text Box 39">
            <a:extLst>
              <a:ext uri="{FF2B5EF4-FFF2-40B4-BE49-F238E27FC236}">
                <a16:creationId xmlns="" xmlns:a16="http://schemas.microsoft.com/office/drawing/2014/main" id="{F031B82E-9E19-4C6A-87BB-82BD46546D1B}"/>
              </a:ext>
            </a:extLst>
          </p:cNvPr>
          <p:cNvSpPr txBox="1">
            <a:spLocks noChangeArrowheads="1"/>
          </p:cNvSpPr>
          <p:nvPr/>
        </p:nvSpPr>
        <p:spPr bwMode="auto">
          <a:xfrm>
            <a:off x="2771775" y="1916113"/>
            <a:ext cx="5032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tabLst>
                <a:tab pos="20955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tabLst>
                <a:tab pos="2095500" algn="l"/>
              </a:tabLst>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tabLst>
                <a:tab pos="2095500" algn="l"/>
              </a:tabLst>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tabLst>
                <a:tab pos="20955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9pPr>
          </a:lstStyle>
          <a:p>
            <a:pPr>
              <a:spcBef>
                <a:spcPct val="50000"/>
              </a:spcBef>
              <a:buClrTx/>
              <a:buFontTx/>
              <a:buNone/>
            </a:pPr>
            <a:r>
              <a:rPr lang="zh-CN" altLang="en-US" sz="1800" b="1">
                <a:solidFill>
                  <a:srgbClr val="008000"/>
                </a:solidFill>
                <a:latin typeface="宋体" panose="02010600030101010101" pitchFamily="2" charset="-122"/>
              </a:rPr>
              <a:t>冷凝</a:t>
            </a:r>
          </a:p>
        </p:txBody>
      </p:sp>
      <p:sp>
        <p:nvSpPr>
          <p:cNvPr id="393256" name="Text Box 40">
            <a:extLst>
              <a:ext uri="{FF2B5EF4-FFF2-40B4-BE49-F238E27FC236}">
                <a16:creationId xmlns="" xmlns:a16="http://schemas.microsoft.com/office/drawing/2014/main" id="{6B537FC3-3965-41BE-8BA8-24FC996B7786}"/>
              </a:ext>
            </a:extLst>
          </p:cNvPr>
          <p:cNvSpPr txBox="1">
            <a:spLocks noChangeArrowheads="1"/>
          </p:cNvSpPr>
          <p:nvPr/>
        </p:nvSpPr>
        <p:spPr bwMode="auto">
          <a:xfrm>
            <a:off x="4859338" y="1989138"/>
            <a:ext cx="5032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tabLst>
                <a:tab pos="20955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tabLst>
                <a:tab pos="2095500" algn="l"/>
              </a:tabLst>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tabLst>
                <a:tab pos="2095500" algn="l"/>
              </a:tabLst>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tabLst>
                <a:tab pos="20955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9pPr>
          </a:lstStyle>
          <a:p>
            <a:pPr>
              <a:spcBef>
                <a:spcPct val="50000"/>
              </a:spcBef>
              <a:buClrTx/>
              <a:buFontTx/>
              <a:buNone/>
            </a:pPr>
            <a:r>
              <a:rPr lang="zh-CN" altLang="en-US" sz="1800" b="1">
                <a:solidFill>
                  <a:srgbClr val="008000"/>
                </a:solidFill>
                <a:latin typeface="宋体" panose="02010600030101010101" pitchFamily="2" charset="-122"/>
              </a:rPr>
              <a:t>冷凝</a:t>
            </a:r>
          </a:p>
        </p:txBody>
      </p:sp>
      <p:sp>
        <p:nvSpPr>
          <p:cNvPr id="393257" name="Text Box 41">
            <a:extLst>
              <a:ext uri="{FF2B5EF4-FFF2-40B4-BE49-F238E27FC236}">
                <a16:creationId xmlns="" xmlns:a16="http://schemas.microsoft.com/office/drawing/2014/main" id="{FA2620E4-96C1-407F-A248-13514D7535F9}"/>
              </a:ext>
            </a:extLst>
          </p:cNvPr>
          <p:cNvSpPr txBox="1">
            <a:spLocks noChangeArrowheads="1"/>
          </p:cNvSpPr>
          <p:nvPr/>
        </p:nvSpPr>
        <p:spPr bwMode="auto">
          <a:xfrm>
            <a:off x="2916238" y="4941888"/>
            <a:ext cx="5032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tabLst>
                <a:tab pos="20955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tabLst>
                <a:tab pos="2095500" algn="l"/>
              </a:tabLst>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tabLst>
                <a:tab pos="2095500" algn="l"/>
              </a:tabLst>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tabLst>
                <a:tab pos="20955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9pPr>
          </a:lstStyle>
          <a:p>
            <a:pPr>
              <a:spcBef>
                <a:spcPct val="50000"/>
              </a:spcBef>
              <a:buClrTx/>
              <a:buFontTx/>
              <a:buNone/>
            </a:pPr>
            <a:r>
              <a:rPr lang="zh-CN" altLang="en-US" sz="1800" b="1">
                <a:solidFill>
                  <a:srgbClr val="008000"/>
                </a:solidFill>
                <a:latin typeface="宋体" panose="02010600030101010101" pitchFamily="2" charset="-122"/>
              </a:rPr>
              <a:t>冷凝</a:t>
            </a:r>
          </a:p>
        </p:txBody>
      </p:sp>
      <p:sp>
        <p:nvSpPr>
          <p:cNvPr id="393258" name="Text Box 42">
            <a:extLst>
              <a:ext uri="{FF2B5EF4-FFF2-40B4-BE49-F238E27FC236}">
                <a16:creationId xmlns="" xmlns:a16="http://schemas.microsoft.com/office/drawing/2014/main" id="{EC8C581C-1067-4951-B810-C1F17FD8B323}"/>
              </a:ext>
            </a:extLst>
          </p:cNvPr>
          <p:cNvSpPr txBox="1">
            <a:spLocks noChangeArrowheads="1"/>
          </p:cNvSpPr>
          <p:nvPr/>
        </p:nvSpPr>
        <p:spPr bwMode="auto">
          <a:xfrm>
            <a:off x="5148263" y="5013325"/>
            <a:ext cx="5032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tabLst>
                <a:tab pos="20955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tabLst>
                <a:tab pos="2095500" algn="l"/>
              </a:tabLst>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tabLst>
                <a:tab pos="2095500" algn="l"/>
              </a:tabLst>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tabLst>
                <a:tab pos="20955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9pPr>
          </a:lstStyle>
          <a:p>
            <a:pPr>
              <a:spcBef>
                <a:spcPct val="50000"/>
              </a:spcBef>
              <a:buClrTx/>
              <a:buFontTx/>
              <a:buNone/>
            </a:pPr>
            <a:r>
              <a:rPr lang="zh-CN" altLang="en-US" sz="1800" b="1">
                <a:solidFill>
                  <a:srgbClr val="008000"/>
                </a:solidFill>
                <a:latin typeface="宋体" panose="02010600030101010101" pitchFamily="2" charset="-122"/>
              </a:rPr>
              <a:t>冷凝</a:t>
            </a:r>
          </a:p>
        </p:txBody>
      </p:sp>
      <p:sp>
        <p:nvSpPr>
          <p:cNvPr id="393259" name="Oval 43">
            <a:extLst>
              <a:ext uri="{FF2B5EF4-FFF2-40B4-BE49-F238E27FC236}">
                <a16:creationId xmlns="" xmlns:a16="http://schemas.microsoft.com/office/drawing/2014/main" id="{8F930C4D-90FA-4181-9153-E886F0A5F681}"/>
              </a:ext>
            </a:extLst>
          </p:cNvPr>
          <p:cNvSpPr>
            <a:spLocks noChangeArrowheads="1"/>
          </p:cNvSpPr>
          <p:nvPr/>
        </p:nvSpPr>
        <p:spPr bwMode="auto">
          <a:xfrm>
            <a:off x="5280025" y="4868863"/>
            <a:ext cx="304800" cy="228600"/>
          </a:xfrm>
          <a:prstGeom prst="ellipse">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sp>
        <p:nvSpPr>
          <p:cNvPr id="393260" name="Line 44">
            <a:extLst>
              <a:ext uri="{FF2B5EF4-FFF2-40B4-BE49-F238E27FC236}">
                <a16:creationId xmlns="" xmlns:a16="http://schemas.microsoft.com/office/drawing/2014/main" id="{10753157-56B3-41D4-A91B-29EF0FFE5EC7}"/>
              </a:ext>
            </a:extLst>
          </p:cNvPr>
          <p:cNvSpPr>
            <a:spLocks noChangeShapeType="1"/>
          </p:cNvSpPr>
          <p:nvPr/>
        </p:nvSpPr>
        <p:spPr bwMode="auto">
          <a:xfrm flipV="1">
            <a:off x="5219700" y="4725988"/>
            <a:ext cx="433388" cy="431800"/>
          </a:xfrm>
          <a:prstGeom prst="line">
            <a:avLst/>
          </a:prstGeom>
          <a:noFill/>
          <a:ln w="28575">
            <a:solidFill>
              <a:srgbClr val="008000"/>
            </a:solidFill>
            <a:miter lim="800000"/>
            <a:headEnd/>
            <a:tailEnd type="triangle" w="lg" len="lg"/>
          </a:ln>
          <a:extLst>
            <a:ext uri="{909E8E84-426E-40dd-AFC4-6F175D3DCCD1}">
              <a14:hiddenFill xmlns:a14="http://schemas.microsoft.com/office/drawing/2010/main">
                <a:noFill/>
              </a14:hiddenFill>
            </a:ext>
          </a:extLst>
        </p:spPr>
        <p:txBody>
          <a:bodyPr wrap="none"/>
          <a:lstStyle/>
          <a:p>
            <a:endParaRPr lang="zh-CN" altLang="en-US"/>
          </a:p>
        </p:txBody>
      </p:sp>
      <p:sp>
        <p:nvSpPr>
          <p:cNvPr id="393261" name="Text Box 45">
            <a:extLst>
              <a:ext uri="{FF2B5EF4-FFF2-40B4-BE49-F238E27FC236}">
                <a16:creationId xmlns="" xmlns:a16="http://schemas.microsoft.com/office/drawing/2014/main" id="{B27173DF-A167-469B-992E-5E2A580AB587}"/>
              </a:ext>
            </a:extLst>
          </p:cNvPr>
          <p:cNvSpPr txBox="1">
            <a:spLocks noChangeArrowheads="1"/>
          </p:cNvSpPr>
          <p:nvPr/>
        </p:nvSpPr>
        <p:spPr bwMode="auto">
          <a:xfrm>
            <a:off x="7812088" y="2060575"/>
            <a:ext cx="1008062" cy="1924050"/>
          </a:xfrm>
          <a:prstGeom prst="rect">
            <a:avLst/>
          </a:prstGeom>
          <a:noFill/>
          <a:ln w="3175" algn="ctr">
            <a:solidFill>
              <a:schemeClr val="accent2"/>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Font typeface="Wingdings" panose="05000000000000000000" pitchFamily="2" charset="2"/>
              <a:buChar char="l"/>
              <a:tabLst>
                <a:tab pos="20955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tabLst>
                <a:tab pos="2095500" algn="l"/>
              </a:tabLst>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tabLst>
                <a:tab pos="2095500" algn="l"/>
              </a:tabLst>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tabLst>
                <a:tab pos="20955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9pPr>
          </a:lstStyle>
          <a:p>
            <a:pPr>
              <a:spcBef>
                <a:spcPct val="50000"/>
              </a:spcBef>
              <a:buClrTx/>
              <a:buFontTx/>
              <a:buNone/>
            </a:pPr>
            <a:r>
              <a:rPr lang="zh-CN" altLang="en-US" sz="2000" b="1">
                <a:solidFill>
                  <a:srgbClr val="0000FF"/>
                </a:solidFill>
                <a:latin typeface="Times New Roman" panose="02020603050405020304" pitchFamily="18" charset="0"/>
              </a:rPr>
              <a:t>经过多次简单蒸馏，可得到高纯度的</a:t>
            </a:r>
            <a:r>
              <a:rPr lang="en-US" altLang="zh-CN" sz="2000" b="1">
                <a:solidFill>
                  <a:srgbClr val="0000FF"/>
                </a:solidFill>
                <a:latin typeface="Times New Roman" panose="02020603050405020304" pitchFamily="18" charset="0"/>
              </a:rPr>
              <a:t>A</a:t>
            </a:r>
          </a:p>
        </p:txBody>
      </p:sp>
      <p:sp>
        <p:nvSpPr>
          <p:cNvPr id="393262" name="Text Box 46">
            <a:extLst>
              <a:ext uri="{FF2B5EF4-FFF2-40B4-BE49-F238E27FC236}">
                <a16:creationId xmlns="" xmlns:a16="http://schemas.microsoft.com/office/drawing/2014/main" id="{7F75301D-511A-4EA7-B162-6FF13EF1681C}"/>
              </a:ext>
            </a:extLst>
          </p:cNvPr>
          <p:cNvSpPr txBox="1">
            <a:spLocks noChangeArrowheads="1"/>
          </p:cNvSpPr>
          <p:nvPr/>
        </p:nvSpPr>
        <p:spPr bwMode="auto">
          <a:xfrm>
            <a:off x="7812088" y="4292600"/>
            <a:ext cx="1008062" cy="1924050"/>
          </a:xfrm>
          <a:prstGeom prst="rect">
            <a:avLst/>
          </a:prstGeom>
          <a:noFill/>
          <a:ln w="3175" algn="ctr">
            <a:solidFill>
              <a:schemeClr val="accent2"/>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Font typeface="Wingdings" panose="05000000000000000000" pitchFamily="2" charset="2"/>
              <a:buChar char="l"/>
              <a:tabLst>
                <a:tab pos="20955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tabLst>
                <a:tab pos="2095500" algn="l"/>
              </a:tabLst>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tabLst>
                <a:tab pos="2095500" algn="l"/>
              </a:tabLst>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tabLst>
                <a:tab pos="20955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9pPr>
          </a:lstStyle>
          <a:p>
            <a:pPr>
              <a:spcBef>
                <a:spcPct val="50000"/>
              </a:spcBef>
              <a:buClrTx/>
              <a:buFontTx/>
              <a:buNone/>
            </a:pPr>
            <a:r>
              <a:rPr lang="zh-CN" altLang="en-US" sz="2000" b="1">
                <a:solidFill>
                  <a:srgbClr val="0000FF"/>
                </a:solidFill>
                <a:latin typeface="Times New Roman" panose="02020603050405020304" pitchFamily="18" charset="0"/>
              </a:rPr>
              <a:t>经过多次平衡蒸馏，可得到高纯度的</a:t>
            </a:r>
            <a:r>
              <a:rPr lang="en-US" altLang="zh-CN" sz="2000" b="1">
                <a:solidFill>
                  <a:srgbClr val="0000FF"/>
                </a:solidFill>
                <a:latin typeface="Times New Roman" panose="02020603050405020304" pitchFamily="18" charset="0"/>
              </a:rPr>
              <a:t>A</a:t>
            </a:r>
          </a:p>
        </p:txBody>
      </p:sp>
      <p:pic>
        <p:nvPicPr>
          <p:cNvPr id="6" name="音频 5">
            <a:hlinkClick r:id="" action="ppaction://media"/>
            <a:extLst>
              <a:ext uri="{FF2B5EF4-FFF2-40B4-BE49-F238E27FC236}">
                <a16:creationId xmlns="" xmlns:a16="http://schemas.microsoft.com/office/drawing/2014/main" id="{58969983-45FF-4B69-BCB1-844B1A8161B7}"/>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521700" y="6235700"/>
            <a:ext cx="406400" cy="406400"/>
          </a:xfrm>
          <a:prstGeom prst="rect">
            <a:avLst/>
          </a:prstGeom>
        </p:spPr>
      </p:pic>
    </p:spTree>
  </p:cSld>
  <p:clrMapOvr>
    <a:masterClrMapping/>
  </p:clrMapOvr>
  <p:transition xmlns:p14="http://schemas.microsoft.com/office/powerpoint/2010/main" advTm="88319"/>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93255"/>
                                        </p:tgtEl>
                                        <p:attrNameLst>
                                          <p:attrName>style.visibility</p:attrName>
                                        </p:attrNameLst>
                                      </p:cBhvr>
                                      <p:to>
                                        <p:strVal val="visible"/>
                                      </p:to>
                                    </p:set>
                                    <p:animEffect transition="in" filter="blinds(horizontal)">
                                      <p:cBhvr>
                                        <p:cTn id="11" dur="500"/>
                                        <p:tgtEl>
                                          <p:spTgt spid="393255"/>
                                        </p:tgtEl>
                                      </p:cBhvr>
                                    </p:animEffect>
                                  </p:childTnLst>
                                </p:cTn>
                              </p:par>
                              <p:par>
                                <p:cTn id="12" presetID="3" presetClass="entr" presetSubtype="1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32" fill="hold" nodeType="clickEffect">
                                  <p:stCondLst>
                                    <p:cond delay="0"/>
                                  </p:stCondLst>
                                  <p:childTnLst>
                                    <p:set>
                                      <p:cBhvr>
                                        <p:cTn id="18" dur="1" fill="hold">
                                          <p:stCondLst>
                                            <p:cond delay="0"/>
                                          </p:stCondLst>
                                        </p:cTn>
                                        <p:tgtEl>
                                          <p:spTgt spid="393223"/>
                                        </p:tgtEl>
                                        <p:attrNameLst>
                                          <p:attrName>style.visibility</p:attrName>
                                        </p:attrNameLst>
                                      </p:cBhvr>
                                      <p:to>
                                        <p:strVal val="visible"/>
                                      </p:to>
                                    </p:set>
                                    <p:animEffect transition="in" filter="box(out)">
                                      <p:cBhvr>
                                        <p:cTn id="19" dur="500"/>
                                        <p:tgtEl>
                                          <p:spTgt spid="393223"/>
                                        </p:tgtEl>
                                      </p:cBhvr>
                                    </p:animEffect>
                                  </p:childTnLst>
                                  <p:subTnLst>
                                    <p:audio>
                                      <p:cMediaNode>
                                        <p:cTn display="0" masterRel="sameClick">
                                          <p:stCondLst>
                                            <p:cond evt="begin" delay="0">
                                              <p:tn val="17"/>
                                            </p:cond>
                                          </p:stCondLst>
                                          <p:endCondLst>
                                            <p:cond evt="onStopAudio" delay="0">
                                              <p:tgtEl>
                                                <p:sldTgt/>
                                              </p:tgtEl>
                                            </p:cond>
                                          </p:endCondLst>
                                        </p:cTn>
                                        <p:tgtEl>
                                          <p:sndTgt r:embed="rId5" name="CAMERA.WAV"/>
                                        </p:tgtEl>
                                      </p:cMediaNode>
                                    </p:audio>
                                  </p:sub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linds(horizontal)">
                                      <p:cBhvr>
                                        <p:cTn id="24" dur="500"/>
                                        <p:tgtEl>
                                          <p:spTgt spid="3"/>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93256"/>
                                        </p:tgtEl>
                                        <p:attrNameLst>
                                          <p:attrName>style.visibility</p:attrName>
                                        </p:attrNameLst>
                                      </p:cBhvr>
                                      <p:to>
                                        <p:strVal val="visible"/>
                                      </p:to>
                                    </p:set>
                                    <p:animEffect transition="in" filter="blinds(horizontal)">
                                      <p:cBhvr>
                                        <p:cTn id="27" dur="500"/>
                                        <p:tgtEl>
                                          <p:spTgt spid="3932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393225"/>
                                        </p:tgtEl>
                                        <p:attrNameLst>
                                          <p:attrName>style.visibility</p:attrName>
                                        </p:attrNameLst>
                                      </p:cBhvr>
                                      <p:to>
                                        <p:strVal val="visible"/>
                                      </p:to>
                                    </p:set>
                                    <p:animEffect transition="in" filter="box(out)">
                                      <p:cBhvr>
                                        <p:cTn id="32" dur="500"/>
                                        <p:tgtEl>
                                          <p:spTgt spid="393225"/>
                                        </p:tgtEl>
                                      </p:cBhvr>
                                    </p:animEffect>
                                  </p:childTnLst>
                                  <p:subTnLst>
                                    <p:audio>
                                      <p:cMediaNode>
                                        <p:cTn display="0" masterRel="sameClick">
                                          <p:stCondLst>
                                            <p:cond evt="begin" delay="0">
                                              <p:tn val="30"/>
                                            </p:cond>
                                          </p:stCondLst>
                                          <p:endCondLst>
                                            <p:cond evt="onStopAudio" delay="0">
                                              <p:tgtEl>
                                                <p:sldTgt/>
                                              </p:tgtEl>
                                            </p:cond>
                                          </p:endCondLst>
                                        </p:cTn>
                                        <p:tgtEl>
                                          <p:sndTgt r:embed="rId5" name="CAMERA.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93261"/>
                                        </p:tgtEl>
                                        <p:attrNameLst>
                                          <p:attrName>style.visibility</p:attrName>
                                        </p:attrNameLst>
                                      </p:cBhvr>
                                      <p:to>
                                        <p:strVal val="visible"/>
                                      </p:to>
                                    </p:set>
                                    <p:animEffect transition="in" filter="blinds(horizontal)">
                                      <p:cBhvr>
                                        <p:cTn id="37" dur="500"/>
                                        <p:tgtEl>
                                          <p:spTgt spid="39326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ox(out)">
                                      <p:cBhvr>
                                        <p:cTn id="42" dur="500"/>
                                        <p:tgtEl>
                                          <p:spTgt spid="4"/>
                                        </p:tgtEl>
                                      </p:cBhvr>
                                    </p:animEffect>
                                  </p:childTnLst>
                                  <p:subTnLst>
                                    <p:audio>
                                      <p:cMediaNode>
                                        <p:cTn display="0" masterRel="sameClick">
                                          <p:stCondLst>
                                            <p:cond evt="begin" delay="0">
                                              <p:tn val="40"/>
                                            </p:cond>
                                          </p:stCondLst>
                                          <p:endCondLst>
                                            <p:cond evt="onStopAudio" delay="0">
                                              <p:tgtEl>
                                                <p:sldTgt/>
                                              </p:tgtEl>
                                            </p:cond>
                                          </p:endCondLst>
                                        </p:cTn>
                                        <p:tgtEl>
                                          <p:sndTgt r:embed="rId5" name="camera.wav"/>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393251"/>
                                        </p:tgtEl>
                                        <p:attrNameLst>
                                          <p:attrName>style.visibility</p:attrName>
                                        </p:attrNameLst>
                                      </p:cBhvr>
                                      <p:to>
                                        <p:strVal val="visible"/>
                                      </p:to>
                                    </p:set>
                                    <p:animEffect transition="in" filter="blinds(horizontal)">
                                      <p:cBhvr>
                                        <p:cTn id="47" dur="500"/>
                                        <p:tgtEl>
                                          <p:spTgt spid="393251"/>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393250"/>
                                        </p:tgtEl>
                                        <p:attrNameLst>
                                          <p:attrName>style.visibility</p:attrName>
                                        </p:attrNameLst>
                                      </p:cBhvr>
                                      <p:to>
                                        <p:strVal val="visible"/>
                                      </p:to>
                                    </p:set>
                                    <p:animEffect transition="in" filter="blinds(horizontal)">
                                      <p:cBhvr>
                                        <p:cTn id="50" dur="500"/>
                                        <p:tgtEl>
                                          <p:spTgt spid="393250"/>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393257"/>
                                        </p:tgtEl>
                                        <p:attrNameLst>
                                          <p:attrName>style.visibility</p:attrName>
                                        </p:attrNameLst>
                                      </p:cBhvr>
                                      <p:to>
                                        <p:strVal val="visible"/>
                                      </p:to>
                                    </p:set>
                                    <p:animEffect transition="in" filter="blinds(horizontal)">
                                      <p:cBhvr>
                                        <p:cTn id="53" dur="500"/>
                                        <p:tgtEl>
                                          <p:spTgt spid="39325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4" presetClass="entr" presetSubtype="32" fill="hold" nodeType="clickEffect">
                                  <p:stCondLst>
                                    <p:cond delay="0"/>
                                  </p:stCondLst>
                                  <p:childTnLst>
                                    <p:set>
                                      <p:cBhvr>
                                        <p:cTn id="57" dur="1" fill="hold">
                                          <p:stCondLst>
                                            <p:cond delay="0"/>
                                          </p:stCondLst>
                                        </p:cTn>
                                        <p:tgtEl>
                                          <p:spTgt spid="393224"/>
                                        </p:tgtEl>
                                        <p:attrNameLst>
                                          <p:attrName>style.visibility</p:attrName>
                                        </p:attrNameLst>
                                      </p:cBhvr>
                                      <p:to>
                                        <p:strVal val="visible"/>
                                      </p:to>
                                    </p:set>
                                    <p:animEffect transition="in" filter="box(out)">
                                      <p:cBhvr>
                                        <p:cTn id="58" dur="500"/>
                                        <p:tgtEl>
                                          <p:spTgt spid="393224"/>
                                        </p:tgtEl>
                                      </p:cBhvr>
                                    </p:animEffect>
                                  </p:childTnLst>
                                  <p:subTnLst>
                                    <p:audio>
                                      <p:cMediaNode>
                                        <p:cTn display="0" masterRel="sameClick">
                                          <p:stCondLst>
                                            <p:cond evt="begin" delay="0">
                                              <p:tn val="56"/>
                                            </p:cond>
                                          </p:stCondLst>
                                          <p:endCondLst>
                                            <p:cond evt="onStopAudio" delay="0">
                                              <p:tgtEl>
                                                <p:sldTgt/>
                                              </p:tgtEl>
                                            </p:cond>
                                          </p:endCondLst>
                                        </p:cTn>
                                        <p:tgtEl>
                                          <p:sndTgt r:embed="rId5" name="CAMERA.WAV"/>
                                        </p:tgtEl>
                                      </p:cMediaNode>
                                    </p:audio>
                                  </p:sub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32"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box(out)">
                                      <p:cBhvr>
                                        <p:cTn id="63" dur="500"/>
                                        <p:tgtEl>
                                          <p:spTgt spid="5"/>
                                        </p:tgtEl>
                                      </p:cBhvr>
                                    </p:animEffect>
                                  </p:childTnLst>
                                  <p:subTnLst>
                                    <p:audio>
                                      <p:cMediaNode>
                                        <p:cTn display="0" masterRel="sameClick">
                                          <p:stCondLst>
                                            <p:cond evt="begin" delay="0">
                                              <p:tn val="61"/>
                                            </p:cond>
                                          </p:stCondLst>
                                          <p:endCondLst>
                                            <p:cond evt="onStopAudio" delay="0">
                                              <p:tgtEl>
                                                <p:sldTgt/>
                                              </p:tgtEl>
                                            </p:cond>
                                          </p:endCondLst>
                                        </p:cTn>
                                        <p:tgtEl>
                                          <p:sndTgt r:embed="rId5" name="camera.wav"/>
                                        </p:tgtEl>
                                      </p:cMediaNode>
                                    </p:audio>
                                  </p:subTnLst>
                                </p:cTn>
                              </p:par>
                            </p:childTnLst>
                          </p:cTn>
                        </p:par>
                      </p:childTnLst>
                    </p:cTn>
                  </p:par>
                  <p:par>
                    <p:cTn id="64" fill="hold" nodeType="clickPar">
                      <p:stCondLst>
                        <p:cond delay="indefinite"/>
                      </p:stCondLst>
                      <p:childTnLst>
                        <p:par>
                          <p:cTn id="65" fill="hold" nodeType="withGroup">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393259"/>
                                        </p:tgtEl>
                                        <p:attrNameLst>
                                          <p:attrName>style.visibility</p:attrName>
                                        </p:attrNameLst>
                                      </p:cBhvr>
                                      <p:to>
                                        <p:strVal val="visible"/>
                                      </p:to>
                                    </p:set>
                                    <p:animEffect transition="in" filter="blinds(horizontal)">
                                      <p:cBhvr>
                                        <p:cTn id="68" dur="500"/>
                                        <p:tgtEl>
                                          <p:spTgt spid="393259"/>
                                        </p:tgtEl>
                                      </p:cBhvr>
                                    </p:animEffect>
                                  </p:childTnLst>
                                </p:cTn>
                              </p:par>
                              <p:par>
                                <p:cTn id="69" presetID="3" presetClass="entr" presetSubtype="10" fill="hold" nodeType="withEffect">
                                  <p:stCondLst>
                                    <p:cond delay="0"/>
                                  </p:stCondLst>
                                  <p:childTnLst>
                                    <p:set>
                                      <p:cBhvr>
                                        <p:cTn id="70" dur="1" fill="hold">
                                          <p:stCondLst>
                                            <p:cond delay="0"/>
                                          </p:stCondLst>
                                        </p:cTn>
                                        <p:tgtEl>
                                          <p:spTgt spid="393260"/>
                                        </p:tgtEl>
                                        <p:attrNameLst>
                                          <p:attrName>style.visibility</p:attrName>
                                        </p:attrNameLst>
                                      </p:cBhvr>
                                      <p:to>
                                        <p:strVal val="visible"/>
                                      </p:to>
                                    </p:set>
                                    <p:animEffect transition="in" filter="blinds(horizontal)">
                                      <p:cBhvr>
                                        <p:cTn id="71" dur="500"/>
                                        <p:tgtEl>
                                          <p:spTgt spid="393260"/>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393258"/>
                                        </p:tgtEl>
                                        <p:attrNameLst>
                                          <p:attrName>style.visibility</p:attrName>
                                        </p:attrNameLst>
                                      </p:cBhvr>
                                      <p:to>
                                        <p:strVal val="visible"/>
                                      </p:to>
                                    </p:set>
                                    <p:animEffect transition="in" filter="blinds(horizontal)">
                                      <p:cBhvr>
                                        <p:cTn id="74" dur="500"/>
                                        <p:tgtEl>
                                          <p:spTgt spid="393258"/>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4" presetClass="entr" presetSubtype="32" fill="hold" nodeType="clickEffect">
                                  <p:stCondLst>
                                    <p:cond delay="0"/>
                                  </p:stCondLst>
                                  <p:childTnLst>
                                    <p:set>
                                      <p:cBhvr>
                                        <p:cTn id="78" dur="1" fill="hold">
                                          <p:stCondLst>
                                            <p:cond delay="0"/>
                                          </p:stCondLst>
                                        </p:cTn>
                                        <p:tgtEl>
                                          <p:spTgt spid="393227"/>
                                        </p:tgtEl>
                                        <p:attrNameLst>
                                          <p:attrName>style.visibility</p:attrName>
                                        </p:attrNameLst>
                                      </p:cBhvr>
                                      <p:to>
                                        <p:strVal val="visible"/>
                                      </p:to>
                                    </p:set>
                                    <p:animEffect transition="in" filter="box(out)">
                                      <p:cBhvr>
                                        <p:cTn id="79" dur="500"/>
                                        <p:tgtEl>
                                          <p:spTgt spid="393227"/>
                                        </p:tgtEl>
                                      </p:cBhvr>
                                    </p:animEffect>
                                  </p:childTnLst>
                                  <p:subTnLst>
                                    <p:audio>
                                      <p:cMediaNode>
                                        <p:cTn display="0" masterRel="sameClick">
                                          <p:stCondLst>
                                            <p:cond evt="begin" delay="0">
                                              <p:tn val="77"/>
                                            </p:cond>
                                          </p:stCondLst>
                                          <p:endCondLst>
                                            <p:cond evt="onStopAudio" delay="0">
                                              <p:tgtEl>
                                                <p:sldTgt/>
                                              </p:tgtEl>
                                            </p:cond>
                                          </p:endCondLst>
                                        </p:cTn>
                                        <p:tgtEl>
                                          <p:sndTgt r:embed="rId5" name="CAMERA.WAV"/>
                                        </p:tgtEl>
                                      </p:cMediaNode>
                                    </p:audio>
                                  </p:subTnLst>
                                </p:cTn>
                              </p:par>
                            </p:childTnLst>
                          </p:cTn>
                        </p:par>
                      </p:childTnLst>
                    </p:cTn>
                  </p:par>
                  <p:par>
                    <p:cTn id="80" fill="hold" nodeType="clickPar">
                      <p:stCondLst>
                        <p:cond delay="indefinite"/>
                      </p:stCondLst>
                      <p:childTnLst>
                        <p:par>
                          <p:cTn id="81" fill="hold" nodeType="withGroup">
                            <p:stCondLst>
                              <p:cond delay="0"/>
                            </p:stCondLst>
                            <p:childTnLst>
                              <p:par>
                                <p:cTn id="82" presetID="3" presetClass="entr" presetSubtype="10" fill="hold" grpId="0" nodeType="clickEffect">
                                  <p:stCondLst>
                                    <p:cond delay="0"/>
                                  </p:stCondLst>
                                  <p:childTnLst>
                                    <p:set>
                                      <p:cBhvr>
                                        <p:cTn id="83" dur="1" fill="hold">
                                          <p:stCondLst>
                                            <p:cond delay="0"/>
                                          </p:stCondLst>
                                        </p:cTn>
                                        <p:tgtEl>
                                          <p:spTgt spid="393262"/>
                                        </p:tgtEl>
                                        <p:attrNameLst>
                                          <p:attrName>style.visibility</p:attrName>
                                        </p:attrNameLst>
                                      </p:cBhvr>
                                      <p:to>
                                        <p:strVal val="visible"/>
                                      </p:to>
                                    </p:set>
                                    <p:animEffect transition="in" filter="blinds(horizontal)">
                                      <p:cBhvr>
                                        <p:cTn id="84" dur="500"/>
                                        <p:tgtEl>
                                          <p:spTgt spid="39326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4" presetClass="entr" presetSubtype="32" fill="hold" grpId="0" nodeType="clickEffect">
                                  <p:stCondLst>
                                    <p:cond delay="0"/>
                                  </p:stCondLst>
                                  <p:childTnLst>
                                    <p:set>
                                      <p:cBhvr>
                                        <p:cTn id="88" dur="1" fill="hold">
                                          <p:stCondLst>
                                            <p:cond delay="0"/>
                                          </p:stCondLst>
                                        </p:cTn>
                                        <p:tgtEl>
                                          <p:spTgt spid="393222">
                                            <p:txEl>
                                              <p:pRg st="0" end="0"/>
                                            </p:txEl>
                                          </p:spTgt>
                                        </p:tgtEl>
                                        <p:attrNameLst>
                                          <p:attrName>style.visibility</p:attrName>
                                        </p:attrNameLst>
                                      </p:cBhvr>
                                      <p:to>
                                        <p:strVal val="visible"/>
                                      </p:to>
                                    </p:set>
                                    <p:animEffect transition="in" filter="box(out)">
                                      <p:cBhvr>
                                        <p:cTn id="89" dur="500"/>
                                        <p:tgtEl>
                                          <p:spTgt spid="393222">
                                            <p:txEl>
                                              <p:pRg st="0" end="0"/>
                                            </p:txEl>
                                          </p:spTgt>
                                        </p:tgtEl>
                                      </p:cBhvr>
                                    </p:animEffect>
                                  </p:childTnLst>
                                  <p:subTnLst>
                                    <p:audio>
                                      <p:cMediaNode>
                                        <p:cTn display="0" masterRel="sameClick">
                                          <p:stCondLst>
                                            <p:cond evt="begin" delay="0">
                                              <p:tn val="87"/>
                                            </p:cond>
                                          </p:stCondLst>
                                          <p:endCondLst>
                                            <p:cond evt="onStopAudio" delay="0">
                                              <p:tgtEl>
                                                <p:sldTgt/>
                                              </p:tgtEl>
                                            </p:cond>
                                          </p:endCondLst>
                                        </p:cTn>
                                        <p:tgtEl>
                                          <p:sndTgt r:embed="rId5" name="camera.wav"/>
                                        </p:tgtEl>
                                      </p:cMediaNode>
                                    </p:audio>
                                  </p:subTnLst>
                                </p:cTn>
                              </p:par>
                            </p:childTnLst>
                          </p:cTn>
                        </p:par>
                      </p:childTnLst>
                    </p:cTn>
                  </p:par>
                  <p:par>
                    <p:cTn id="90" fill="hold" nodeType="clickPar">
                      <p:stCondLst>
                        <p:cond delay="indefinite"/>
                      </p:stCondLst>
                      <p:childTnLst>
                        <p:par>
                          <p:cTn id="91" fill="hold" nodeType="withGroup">
                            <p:stCondLst>
                              <p:cond delay="0"/>
                            </p:stCondLst>
                            <p:childTnLst>
                              <p:par>
                                <p:cTn id="92" presetID="4" presetClass="entr" presetSubtype="32" fill="hold" grpId="0" nodeType="clickEffect">
                                  <p:stCondLst>
                                    <p:cond delay="0"/>
                                  </p:stCondLst>
                                  <p:childTnLst>
                                    <p:set>
                                      <p:cBhvr>
                                        <p:cTn id="93" dur="1" fill="hold">
                                          <p:stCondLst>
                                            <p:cond delay="0"/>
                                          </p:stCondLst>
                                        </p:cTn>
                                        <p:tgtEl>
                                          <p:spTgt spid="393242">
                                            <p:txEl>
                                              <p:pRg st="0" end="0"/>
                                            </p:txEl>
                                          </p:spTgt>
                                        </p:tgtEl>
                                        <p:attrNameLst>
                                          <p:attrName>style.visibility</p:attrName>
                                        </p:attrNameLst>
                                      </p:cBhvr>
                                      <p:to>
                                        <p:strVal val="visible"/>
                                      </p:to>
                                    </p:set>
                                    <p:animEffect transition="in" filter="box(out)">
                                      <p:cBhvr>
                                        <p:cTn id="94" dur="500"/>
                                        <p:tgtEl>
                                          <p:spTgt spid="393242">
                                            <p:txEl>
                                              <p:pRg st="0" end="0"/>
                                            </p:txEl>
                                          </p:spTgt>
                                        </p:tgtEl>
                                      </p:cBhvr>
                                    </p:animEffect>
                                  </p:childTnLst>
                                  <p:subTnLst>
                                    <p:audio>
                                      <p:cMediaNode>
                                        <p:cTn display="0" masterRel="sameClick">
                                          <p:stCondLst>
                                            <p:cond evt="begin" delay="0">
                                              <p:tn val="92"/>
                                            </p:cond>
                                          </p:stCondLst>
                                          <p:endCondLst>
                                            <p:cond evt="onStopAudio" delay="0">
                                              <p:tgtEl>
                                                <p:sldTgt/>
                                              </p:tgtEl>
                                            </p:cond>
                                          </p:endCondLst>
                                        </p:cTn>
                                        <p:tgtEl>
                                          <p:sndTgt r:embed="rId5" name="camera.wav"/>
                                        </p:tgtEl>
                                      </p:cMediaNode>
                                    </p:audio>
                                  </p:subTnLst>
                                </p:cTn>
                              </p:par>
                            </p:childTnLst>
                          </p:cTn>
                        </p:par>
                      </p:childTnLst>
                    </p:cTn>
                  </p:par>
                  <p:par>
                    <p:cTn id="95" fill="hold" nodeType="clickPar">
                      <p:stCondLst>
                        <p:cond delay="indefinite"/>
                      </p:stCondLst>
                      <p:childTnLst>
                        <p:par>
                          <p:cTn id="96" fill="hold" nodeType="withGroup">
                            <p:stCondLst>
                              <p:cond delay="0"/>
                            </p:stCondLst>
                            <p:childTnLst>
                              <p:par>
                                <p:cTn id="97" presetID="4" presetClass="entr" presetSubtype="32" fill="hold" grpId="0" nodeType="clickEffect">
                                  <p:stCondLst>
                                    <p:cond delay="0"/>
                                  </p:stCondLst>
                                  <p:childTnLst>
                                    <p:set>
                                      <p:cBhvr>
                                        <p:cTn id="98" dur="1" fill="hold">
                                          <p:stCondLst>
                                            <p:cond delay="0"/>
                                          </p:stCondLst>
                                        </p:cTn>
                                        <p:tgtEl>
                                          <p:spTgt spid="393242">
                                            <p:txEl>
                                              <p:pRg st="1" end="1"/>
                                            </p:txEl>
                                          </p:spTgt>
                                        </p:tgtEl>
                                        <p:attrNameLst>
                                          <p:attrName>style.visibility</p:attrName>
                                        </p:attrNameLst>
                                      </p:cBhvr>
                                      <p:to>
                                        <p:strVal val="visible"/>
                                      </p:to>
                                    </p:set>
                                    <p:animEffect transition="in" filter="box(out)">
                                      <p:cBhvr>
                                        <p:cTn id="99" dur="500"/>
                                        <p:tgtEl>
                                          <p:spTgt spid="393242">
                                            <p:txEl>
                                              <p:pRg st="1" end="1"/>
                                            </p:txEl>
                                          </p:spTgt>
                                        </p:tgtEl>
                                      </p:cBhvr>
                                    </p:animEffect>
                                  </p:childTnLst>
                                  <p:subTnLst>
                                    <p:audio>
                                      <p:cMediaNode>
                                        <p:cTn display="0" masterRel="sameClick">
                                          <p:stCondLst>
                                            <p:cond evt="begin" delay="0">
                                              <p:tn val="97"/>
                                            </p:cond>
                                          </p:stCondLst>
                                          <p:endCondLst>
                                            <p:cond evt="onStopAudio" delay="0">
                                              <p:tgtEl>
                                                <p:sldTgt/>
                                              </p:tgtEl>
                                            </p:cond>
                                          </p:endCondLst>
                                        </p:cTn>
                                        <p:tgtEl>
                                          <p:sndTgt r:embed="rId5" name="camera.wav"/>
                                        </p:tgtEl>
                                      </p:cMediaNode>
                                    </p:audio>
                                  </p:subTnLst>
                                </p:cTn>
                              </p:par>
                            </p:childTnLst>
                          </p:cTn>
                        </p:par>
                      </p:childTnLst>
                    </p:cTn>
                  </p:par>
                  <p:par>
                    <p:cTn id="100" fill="hold" nodeType="clickPar">
                      <p:stCondLst>
                        <p:cond delay="indefinite"/>
                      </p:stCondLst>
                      <p:childTnLst>
                        <p:par>
                          <p:cTn id="101" fill="hold" nodeType="withGroup">
                            <p:stCondLst>
                              <p:cond delay="0"/>
                            </p:stCondLst>
                            <p:childTnLst>
                              <p:par>
                                <p:cTn id="102" presetID="4" presetClass="entr" presetSubtype="32" fill="hold" grpId="0" nodeType="clickEffect">
                                  <p:stCondLst>
                                    <p:cond delay="0"/>
                                  </p:stCondLst>
                                  <p:childTnLst>
                                    <p:set>
                                      <p:cBhvr>
                                        <p:cTn id="103" dur="1" fill="hold">
                                          <p:stCondLst>
                                            <p:cond delay="0"/>
                                          </p:stCondLst>
                                        </p:cTn>
                                        <p:tgtEl>
                                          <p:spTgt spid="393242">
                                            <p:txEl>
                                              <p:pRg st="2" end="2"/>
                                            </p:txEl>
                                          </p:spTgt>
                                        </p:tgtEl>
                                        <p:attrNameLst>
                                          <p:attrName>style.visibility</p:attrName>
                                        </p:attrNameLst>
                                      </p:cBhvr>
                                      <p:to>
                                        <p:strVal val="visible"/>
                                      </p:to>
                                    </p:set>
                                    <p:animEffect transition="in" filter="box(out)">
                                      <p:cBhvr>
                                        <p:cTn id="104" dur="500"/>
                                        <p:tgtEl>
                                          <p:spTgt spid="393242">
                                            <p:txEl>
                                              <p:pRg st="2" end="2"/>
                                            </p:txEl>
                                          </p:spTgt>
                                        </p:tgtEl>
                                      </p:cBhvr>
                                    </p:animEffect>
                                  </p:childTnLst>
                                  <p:subTnLst>
                                    <p:audio>
                                      <p:cMediaNode>
                                        <p:cTn display="0" masterRel="sameClick">
                                          <p:stCondLst>
                                            <p:cond evt="begin" delay="0">
                                              <p:tn val="102"/>
                                            </p:cond>
                                          </p:stCondLst>
                                          <p:endCondLst>
                                            <p:cond evt="onStopAudio" delay="0">
                                              <p:tgtEl>
                                                <p:sldTgt/>
                                              </p:tgtEl>
                                            </p:cond>
                                          </p:endCondLst>
                                        </p:cTn>
                                        <p:tgtEl>
                                          <p:sndTgt r:embed="rId5"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5" fill="hold" display="0">
                  <p:stCondLst>
                    <p:cond delay="indefinite"/>
                  </p:stCondLst>
                  <p:endCondLst>
                    <p:cond evt="onStopAudio" delay="0">
                      <p:tgtEl>
                        <p:sldTgt/>
                      </p:tgtEl>
                    </p:cond>
                  </p:endCondLst>
                </p:cTn>
                <p:tgtEl>
                  <p:spTgt spid="6"/>
                </p:tgtEl>
              </p:cMediaNode>
            </p:audio>
          </p:childTnLst>
        </p:cTn>
      </p:par>
    </p:tnLst>
    <p:bldLst>
      <p:bldP spid="393222" grpId="0" build="p" autoUpdateAnimBg="0"/>
      <p:bldP spid="393242" grpId="0" build="p" autoUpdateAnimBg="0"/>
      <p:bldP spid="393250" grpId="0" animBg="1"/>
      <p:bldP spid="393255" grpId="0"/>
      <p:bldP spid="393256" grpId="0"/>
      <p:bldP spid="393257" grpId="0"/>
      <p:bldP spid="393258" grpId="0"/>
      <p:bldP spid="393259" grpId="0" animBg="1"/>
      <p:bldP spid="393261" grpId="0" animBg="1"/>
      <p:bldP spid="39326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灯片编号占位符 5">
            <a:extLst>
              <a:ext uri="{FF2B5EF4-FFF2-40B4-BE49-F238E27FC236}">
                <a16:creationId xmlns="" xmlns:a16="http://schemas.microsoft.com/office/drawing/2014/main" id="{0D100B39-2754-46B3-A67B-C65E02EC100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spcBef>
                <a:spcPct val="0"/>
              </a:spcBef>
              <a:buClrTx/>
              <a:buFontTx/>
              <a:buNone/>
            </a:pPr>
            <a:fld id="{4BA84A79-3235-4DA3-969E-27A6380F965A}" type="slidenum">
              <a:rPr lang="zh-CN" altLang="en-US" sz="1000"/>
              <a:pPr>
                <a:spcBef>
                  <a:spcPct val="0"/>
                </a:spcBef>
                <a:buClrTx/>
                <a:buFontTx/>
                <a:buNone/>
              </a:pPr>
              <a:t>8</a:t>
            </a:fld>
            <a:endParaRPr lang="en-US" altLang="zh-CN" sz="1000"/>
          </a:p>
        </p:txBody>
      </p:sp>
      <p:sp>
        <p:nvSpPr>
          <p:cNvPr id="35843" name="Rectangle 2">
            <a:extLst>
              <a:ext uri="{FF2B5EF4-FFF2-40B4-BE49-F238E27FC236}">
                <a16:creationId xmlns="" xmlns:a16="http://schemas.microsoft.com/office/drawing/2014/main" id="{4EC2C5F0-4D04-4C91-A06E-4D86A068C7CB}"/>
              </a:ext>
            </a:extLst>
          </p:cNvPr>
          <p:cNvSpPr>
            <a:spLocks noGrp="1" noChangeArrowheads="1"/>
          </p:cNvSpPr>
          <p:nvPr>
            <p:ph type="title"/>
          </p:nvPr>
        </p:nvSpPr>
        <p:spPr/>
        <p:txBody>
          <a:bodyPr/>
          <a:lstStyle/>
          <a:p>
            <a:pPr eaLnBrk="1" hangingPunct="1"/>
            <a:r>
              <a:rPr kumimoji="1" lang="zh-CN" altLang="en-US" sz="2500">
                <a:solidFill>
                  <a:srgbClr val="3333FF"/>
                </a:solidFill>
              </a:rPr>
              <a:t>三、平衡级和精馏原理</a:t>
            </a:r>
          </a:p>
        </p:txBody>
      </p:sp>
      <p:sp>
        <p:nvSpPr>
          <p:cNvPr id="35844" name="Rectangle 4">
            <a:extLst>
              <a:ext uri="{FF2B5EF4-FFF2-40B4-BE49-F238E27FC236}">
                <a16:creationId xmlns="" xmlns:a16="http://schemas.microsoft.com/office/drawing/2014/main" id="{CA4B41EF-BBC7-4D4C-8FB5-15661CBEDB0E}"/>
              </a:ext>
            </a:extLst>
          </p:cNvPr>
          <p:cNvSpPr>
            <a:spLocks noChangeArrowheads="1"/>
          </p:cNvSpPr>
          <p:nvPr/>
        </p:nvSpPr>
        <p:spPr bwMode="auto">
          <a:xfrm>
            <a:off x="5867400" y="3962400"/>
            <a:ext cx="1879600" cy="1111250"/>
          </a:xfrm>
          <a:prstGeom prst="rect">
            <a:avLst/>
          </a:prstGeom>
          <a:solidFill>
            <a:srgbClr val="339966"/>
          </a:solidFill>
          <a:ln w="28575">
            <a:solidFill>
              <a:srgbClr val="000000"/>
            </a:solidFill>
            <a:miter lim="800000"/>
            <a:headEnd/>
            <a:tailEnd/>
          </a:ln>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sp>
        <p:nvSpPr>
          <p:cNvPr id="395270" name="Text Box 6">
            <a:extLst>
              <a:ext uri="{FF2B5EF4-FFF2-40B4-BE49-F238E27FC236}">
                <a16:creationId xmlns="" xmlns:a16="http://schemas.microsoft.com/office/drawing/2014/main" id="{F5FCC1DE-A5A5-4E90-BEE6-39F8BF70A3CF}"/>
              </a:ext>
            </a:extLst>
          </p:cNvPr>
          <p:cNvSpPr txBox="1">
            <a:spLocks noChangeArrowheads="1"/>
          </p:cNvSpPr>
          <p:nvPr/>
        </p:nvSpPr>
        <p:spPr bwMode="auto">
          <a:xfrm>
            <a:off x="684213" y="2636838"/>
            <a:ext cx="464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just" eaLnBrk="1" hangingPunct="1">
              <a:lnSpc>
                <a:spcPct val="90000"/>
              </a:lnSpc>
              <a:spcBef>
                <a:spcPct val="50000"/>
              </a:spcBef>
              <a:buClrTx/>
              <a:buFontTx/>
              <a:buNone/>
            </a:pPr>
            <a:r>
              <a:rPr kumimoji="1" lang="zh-CN" altLang="en-US" sz="2000" b="1">
                <a:solidFill>
                  <a:srgbClr val="0000FF"/>
                </a:solidFill>
                <a:latin typeface="Times New Roman" panose="02020603050405020304" pitchFamily="18" charset="0"/>
              </a:rPr>
              <a:t>离开时，</a:t>
            </a:r>
            <a:r>
              <a:rPr kumimoji="1" lang="zh-CN" altLang="en-US" sz="2000" b="1">
                <a:solidFill>
                  <a:srgbClr val="FF0000"/>
                </a:solidFill>
                <a:latin typeface="Times New Roman" panose="02020603050405020304" pitchFamily="18" charset="0"/>
              </a:rPr>
              <a:t>汽液两相达到了平衡</a:t>
            </a:r>
            <a:r>
              <a:rPr kumimoji="1" lang="zh-CN" altLang="en-US" sz="2000" b="1">
                <a:latin typeface="Times New Roman" panose="02020603050405020304" pitchFamily="18" charset="0"/>
              </a:rPr>
              <a:t>，</a:t>
            </a:r>
            <a:endParaRPr kumimoji="1" lang="zh-CN" altLang="en-US" sz="2000">
              <a:latin typeface="Times New Roman" panose="02020603050405020304" pitchFamily="18" charset="0"/>
            </a:endParaRPr>
          </a:p>
        </p:txBody>
      </p:sp>
      <p:sp>
        <p:nvSpPr>
          <p:cNvPr id="395271" name="Text Box 7">
            <a:extLst>
              <a:ext uri="{FF2B5EF4-FFF2-40B4-BE49-F238E27FC236}">
                <a16:creationId xmlns="" xmlns:a16="http://schemas.microsoft.com/office/drawing/2014/main" id="{CC798DD8-3D89-4F22-8DD1-6AE9D1285759}"/>
              </a:ext>
            </a:extLst>
          </p:cNvPr>
          <p:cNvSpPr txBox="1">
            <a:spLocks noChangeArrowheads="1"/>
          </p:cNvSpPr>
          <p:nvPr/>
        </p:nvSpPr>
        <p:spPr bwMode="auto">
          <a:xfrm>
            <a:off x="468313" y="1196975"/>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ClrTx/>
              <a:buFontTx/>
              <a:buNone/>
            </a:pPr>
            <a:r>
              <a:rPr kumimoji="1" lang="en-US" altLang="zh-CN" sz="2400" b="1">
                <a:solidFill>
                  <a:srgbClr val="FF00FF"/>
                </a:solidFill>
                <a:latin typeface="Times New Roman" panose="02020603050405020304" pitchFamily="18" charset="0"/>
              </a:rPr>
              <a:t>1</a:t>
            </a:r>
            <a:r>
              <a:rPr kumimoji="1" lang="zh-CN" altLang="en-US" sz="2400" b="1">
                <a:solidFill>
                  <a:srgbClr val="FF00FF"/>
                </a:solidFill>
                <a:latin typeface="宋体" panose="02010600030101010101" pitchFamily="2" charset="-122"/>
              </a:rPr>
              <a:t>．平衡级定义</a:t>
            </a:r>
            <a:r>
              <a:rPr kumimoji="1" lang="zh-CN" altLang="en-US" sz="2400">
                <a:solidFill>
                  <a:srgbClr val="FF00FF"/>
                </a:solidFill>
                <a:latin typeface="Times New Roman" panose="02020603050405020304" pitchFamily="18" charset="0"/>
              </a:rPr>
              <a:t> </a:t>
            </a:r>
          </a:p>
        </p:txBody>
      </p:sp>
      <p:grpSp>
        <p:nvGrpSpPr>
          <p:cNvPr id="2" name="Group 8">
            <a:extLst>
              <a:ext uri="{FF2B5EF4-FFF2-40B4-BE49-F238E27FC236}">
                <a16:creationId xmlns="" xmlns:a16="http://schemas.microsoft.com/office/drawing/2014/main" id="{8F05F315-13BB-4BAB-AB40-4FBCA8065943}"/>
              </a:ext>
            </a:extLst>
          </p:cNvPr>
          <p:cNvGrpSpPr>
            <a:grpSpLocks/>
          </p:cNvGrpSpPr>
          <p:nvPr/>
        </p:nvGrpSpPr>
        <p:grpSpPr bwMode="auto">
          <a:xfrm>
            <a:off x="2971800" y="1196975"/>
            <a:ext cx="6172200" cy="3657600"/>
            <a:chOff x="1776" y="672"/>
            <a:chExt cx="3888" cy="2304"/>
          </a:xfrm>
        </p:grpSpPr>
        <p:sp>
          <p:nvSpPr>
            <p:cNvPr id="35911" name="Text Box 9">
              <a:extLst>
                <a:ext uri="{FF2B5EF4-FFF2-40B4-BE49-F238E27FC236}">
                  <a16:creationId xmlns="" xmlns:a16="http://schemas.microsoft.com/office/drawing/2014/main" id="{3A8D0DAB-B508-41AE-B53D-8A62A5F04CF9}"/>
                </a:ext>
              </a:extLst>
            </p:cNvPr>
            <p:cNvSpPr txBox="1">
              <a:spLocks noChangeArrowheads="1"/>
            </p:cNvSpPr>
            <p:nvPr/>
          </p:nvSpPr>
          <p:spPr bwMode="auto">
            <a:xfrm>
              <a:off x="1776" y="672"/>
              <a:ext cx="1104" cy="2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ClrTx/>
                <a:buFontTx/>
                <a:buNone/>
              </a:pPr>
              <a:r>
                <a:rPr kumimoji="1" lang="zh-CN" altLang="en-US" sz="2400" b="1">
                  <a:solidFill>
                    <a:srgbClr val="FF00FF"/>
                  </a:solidFill>
                  <a:latin typeface="宋体" panose="02010600030101010101" pitchFamily="2" charset="-122"/>
                </a:rPr>
                <a:t>又称接触级</a:t>
              </a:r>
              <a:r>
                <a:rPr kumimoji="1" lang="zh-CN" altLang="en-US" sz="2400">
                  <a:latin typeface="Times New Roman" panose="02020603050405020304" pitchFamily="18" charset="0"/>
                </a:rPr>
                <a:t> </a:t>
              </a:r>
            </a:p>
          </p:txBody>
        </p:sp>
        <p:sp>
          <p:nvSpPr>
            <p:cNvPr id="35912" name="Text Box 10">
              <a:extLst>
                <a:ext uri="{FF2B5EF4-FFF2-40B4-BE49-F238E27FC236}">
                  <a16:creationId xmlns="" xmlns:a16="http://schemas.microsoft.com/office/drawing/2014/main" id="{DBA5A1F6-B0DF-47A2-BBC5-62616FAC2988}"/>
                </a:ext>
              </a:extLst>
            </p:cNvPr>
            <p:cNvSpPr txBox="1">
              <a:spLocks noChangeArrowheads="1"/>
            </p:cNvSpPr>
            <p:nvPr/>
          </p:nvSpPr>
          <p:spPr bwMode="auto">
            <a:xfrm>
              <a:off x="4896" y="2688"/>
              <a:ext cx="768" cy="2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ClrTx/>
                <a:buFontTx/>
                <a:buNone/>
              </a:pPr>
              <a:r>
                <a:rPr kumimoji="1" lang="zh-CN" altLang="en-US" sz="2400" b="1">
                  <a:latin typeface="宋体" panose="02010600030101010101" pitchFamily="2" charset="-122"/>
                </a:rPr>
                <a:t>接触级</a:t>
              </a:r>
              <a:r>
                <a:rPr kumimoji="1" lang="zh-CN" altLang="en-US" sz="2400">
                  <a:latin typeface="Times New Roman" panose="02020603050405020304" pitchFamily="18" charset="0"/>
                </a:rPr>
                <a:t> </a:t>
              </a:r>
            </a:p>
          </p:txBody>
        </p:sp>
      </p:grpSp>
      <p:sp>
        <p:nvSpPr>
          <p:cNvPr id="35848" name="Line 14">
            <a:extLst>
              <a:ext uri="{FF2B5EF4-FFF2-40B4-BE49-F238E27FC236}">
                <a16:creationId xmlns="" xmlns:a16="http://schemas.microsoft.com/office/drawing/2014/main" id="{3EE71C44-7891-47BB-83E6-241A441B7968}"/>
              </a:ext>
            </a:extLst>
          </p:cNvPr>
          <p:cNvSpPr>
            <a:spLocks noChangeShapeType="1"/>
          </p:cNvSpPr>
          <p:nvPr/>
        </p:nvSpPr>
        <p:spPr bwMode="auto">
          <a:xfrm flipV="1">
            <a:off x="7319963" y="5097463"/>
            <a:ext cx="0" cy="769937"/>
          </a:xfrm>
          <a:prstGeom prst="line">
            <a:avLst/>
          </a:prstGeom>
          <a:noFill/>
          <a:ln w="28575">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zh-CN" altLang="en-US"/>
          </a:p>
        </p:txBody>
      </p:sp>
      <p:grpSp>
        <p:nvGrpSpPr>
          <p:cNvPr id="3" name="Group 11">
            <a:extLst>
              <a:ext uri="{FF2B5EF4-FFF2-40B4-BE49-F238E27FC236}">
                <a16:creationId xmlns="" xmlns:a16="http://schemas.microsoft.com/office/drawing/2014/main" id="{DD272650-DCD6-4D45-A132-F0634DD9F79B}"/>
              </a:ext>
            </a:extLst>
          </p:cNvPr>
          <p:cNvGrpSpPr>
            <a:grpSpLocks/>
          </p:cNvGrpSpPr>
          <p:nvPr/>
        </p:nvGrpSpPr>
        <p:grpSpPr bwMode="auto">
          <a:xfrm>
            <a:off x="6372225" y="4292600"/>
            <a:ext cx="757238" cy="685800"/>
            <a:chOff x="4032" y="2688"/>
            <a:chExt cx="477" cy="432"/>
          </a:xfrm>
        </p:grpSpPr>
        <p:sp>
          <p:nvSpPr>
            <p:cNvPr id="35909" name="AutoShape 12">
              <a:extLst>
                <a:ext uri="{FF2B5EF4-FFF2-40B4-BE49-F238E27FC236}">
                  <a16:creationId xmlns="" xmlns:a16="http://schemas.microsoft.com/office/drawing/2014/main" id="{272F64AE-1D5B-4BD2-B7F9-51A54B51A3DA}"/>
                </a:ext>
              </a:extLst>
            </p:cNvPr>
            <p:cNvSpPr>
              <a:spLocks noChangeArrowheads="1"/>
            </p:cNvSpPr>
            <p:nvPr/>
          </p:nvSpPr>
          <p:spPr bwMode="auto">
            <a:xfrm>
              <a:off x="4032" y="2688"/>
              <a:ext cx="477" cy="125"/>
            </a:xfrm>
            <a:prstGeom prst="leftArrow">
              <a:avLst>
                <a:gd name="adj1" fmla="val 50000"/>
                <a:gd name="adj2" fmla="val 95400"/>
              </a:avLst>
            </a:prstGeom>
            <a:solidFill>
              <a:srgbClr val="FF6600"/>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sp>
          <p:nvSpPr>
            <p:cNvPr id="35910" name="AutoShape 13">
              <a:extLst>
                <a:ext uri="{FF2B5EF4-FFF2-40B4-BE49-F238E27FC236}">
                  <a16:creationId xmlns="" xmlns:a16="http://schemas.microsoft.com/office/drawing/2014/main" id="{F962CD7B-153F-4B7D-93B1-BAE8209E9EBD}"/>
                </a:ext>
              </a:extLst>
            </p:cNvPr>
            <p:cNvSpPr>
              <a:spLocks noChangeArrowheads="1"/>
            </p:cNvSpPr>
            <p:nvPr/>
          </p:nvSpPr>
          <p:spPr bwMode="auto">
            <a:xfrm>
              <a:off x="4176" y="3024"/>
              <a:ext cx="261" cy="96"/>
            </a:xfrm>
            <a:prstGeom prst="leftArrow">
              <a:avLst>
                <a:gd name="adj1" fmla="val 50000"/>
                <a:gd name="adj2" fmla="val 67969"/>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grpSp>
      <p:sp>
        <p:nvSpPr>
          <p:cNvPr id="35850" name="Line 15">
            <a:extLst>
              <a:ext uri="{FF2B5EF4-FFF2-40B4-BE49-F238E27FC236}">
                <a16:creationId xmlns="" xmlns:a16="http://schemas.microsoft.com/office/drawing/2014/main" id="{D874C05C-0E61-4D7E-8624-BEC161C98DBA}"/>
              </a:ext>
            </a:extLst>
          </p:cNvPr>
          <p:cNvSpPr>
            <a:spLocks noChangeShapeType="1"/>
          </p:cNvSpPr>
          <p:nvPr/>
        </p:nvSpPr>
        <p:spPr bwMode="auto">
          <a:xfrm>
            <a:off x="6294438" y="3200400"/>
            <a:ext cx="0" cy="762000"/>
          </a:xfrm>
          <a:prstGeom prst="line">
            <a:avLst/>
          </a:prstGeom>
          <a:noFill/>
          <a:ln w="28575">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zh-CN" altLang="en-US"/>
          </a:p>
        </p:txBody>
      </p:sp>
      <p:sp>
        <p:nvSpPr>
          <p:cNvPr id="35851" name="Rectangle 16">
            <a:extLst>
              <a:ext uri="{FF2B5EF4-FFF2-40B4-BE49-F238E27FC236}">
                <a16:creationId xmlns="" xmlns:a16="http://schemas.microsoft.com/office/drawing/2014/main" id="{2E10E477-23E4-43C5-8707-92B7A504409F}"/>
              </a:ext>
            </a:extLst>
          </p:cNvPr>
          <p:cNvSpPr>
            <a:spLocks noChangeArrowheads="1"/>
          </p:cNvSpPr>
          <p:nvPr/>
        </p:nvSpPr>
        <p:spPr bwMode="auto">
          <a:xfrm>
            <a:off x="5638800" y="2514600"/>
            <a:ext cx="1192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en-US" altLang="zh-CN" sz="2400" b="1">
                <a:solidFill>
                  <a:srgbClr val="FF0000"/>
                </a:solidFill>
                <a:latin typeface="Times New Roman" panose="02020603050405020304" pitchFamily="18" charset="0"/>
              </a:rPr>
              <a:t>x</a:t>
            </a:r>
            <a:r>
              <a:rPr kumimoji="1" lang="en-US" altLang="zh-CN" sz="2400" b="1" baseline="-30000">
                <a:solidFill>
                  <a:srgbClr val="FF0000"/>
                </a:solidFill>
                <a:latin typeface="Times New Roman" panose="02020603050405020304" pitchFamily="18" charset="0"/>
              </a:rPr>
              <a:t>0   </a:t>
            </a:r>
            <a:r>
              <a:rPr kumimoji="1" lang="en-US" altLang="zh-CN" sz="2400" b="1">
                <a:solidFill>
                  <a:srgbClr val="FF0000"/>
                </a:solidFill>
                <a:latin typeface="Times New Roman" panose="02020603050405020304" pitchFamily="18" charset="0"/>
              </a:rPr>
              <a:t>t</a:t>
            </a:r>
            <a:r>
              <a:rPr kumimoji="1" lang="en-US" altLang="zh-CN" sz="2400" b="1" baseline="-30000">
                <a:solidFill>
                  <a:srgbClr val="FF0000"/>
                </a:solidFill>
                <a:latin typeface="Times New Roman" panose="02020603050405020304" pitchFamily="18" charset="0"/>
              </a:rPr>
              <a:t>0  </a:t>
            </a:r>
            <a:r>
              <a:rPr kumimoji="1" lang="en-US" altLang="zh-CN" sz="2400" b="1">
                <a:solidFill>
                  <a:srgbClr val="FF0000"/>
                </a:solidFill>
                <a:latin typeface="Times New Roman" panose="02020603050405020304" pitchFamily="18" charset="0"/>
              </a:rPr>
              <a:t>L</a:t>
            </a:r>
          </a:p>
        </p:txBody>
      </p:sp>
      <p:sp>
        <p:nvSpPr>
          <p:cNvPr id="35852" name="Rectangle 17">
            <a:extLst>
              <a:ext uri="{FF2B5EF4-FFF2-40B4-BE49-F238E27FC236}">
                <a16:creationId xmlns="" xmlns:a16="http://schemas.microsoft.com/office/drawing/2014/main" id="{1990ED10-6D0D-4FB1-A674-641E433F8227}"/>
              </a:ext>
            </a:extLst>
          </p:cNvPr>
          <p:cNvSpPr>
            <a:spLocks noChangeArrowheads="1"/>
          </p:cNvSpPr>
          <p:nvPr/>
        </p:nvSpPr>
        <p:spPr bwMode="auto">
          <a:xfrm>
            <a:off x="5715000" y="2286000"/>
            <a:ext cx="1206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zh-CN" altLang="en-US" sz="2000" b="1">
                <a:solidFill>
                  <a:srgbClr val="FF3300"/>
                </a:solidFill>
                <a:latin typeface="Times New Roman" panose="02020603050405020304" pitchFamily="18" charset="0"/>
              </a:rPr>
              <a:t>饱和液相</a:t>
            </a:r>
          </a:p>
        </p:txBody>
      </p:sp>
      <p:sp>
        <p:nvSpPr>
          <p:cNvPr id="35853" name="Rectangle 18">
            <a:extLst>
              <a:ext uri="{FF2B5EF4-FFF2-40B4-BE49-F238E27FC236}">
                <a16:creationId xmlns="" xmlns:a16="http://schemas.microsoft.com/office/drawing/2014/main" id="{A6B173BF-BDA4-4882-B5B9-03E408BEBE34}"/>
              </a:ext>
            </a:extLst>
          </p:cNvPr>
          <p:cNvSpPr>
            <a:spLocks noChangeArrowheads="1"/>
          </p:cNvSpPr>
          <p:nvPr/>
        </p:nvSpPr>
        <p:spPr bwMode="auto">
          <a:xfrm>
            <a:off x="8077200" y="5867400"/>
            <a:ext cx="1409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zh-CN" altLang="en-US" sz="2000" b="1">
                <a:solidFill>
                  <a:srgbClr val="FF3300"/>
                </a:solidFill>
                <a:latin typeface="Times New Roman" panose="02020603050405020304" pitchFamily="18" charset="0"/>
                <a:sym typeface="Symbol" panose="05050102010706020507" pitchFamily="18" charset="2"/>
              </a:rPr>
              <a:t>饱和汽相</a:t>
            </a:r>
          </a:p>
        </p:txBody>
      </p:sp>
      <p:sp>
        <p:nvSpPr>
          <p:cNvPr id="35854" name="Rectangle 19">
            <a:extLst>
              <a:ext uri="{FF2B5EF4-FFF2-40B4-BE49-F238E27FC236}">
                <a16:creationId xmlns="" xmlns:a16="http://schemas.microsoft.com/office/drawing/2014/main" id="{DFBF5CD9-5A90-4F85-B9A6-DED62470DDBE}"/>
              </a:ext>
            </a:extLst>
          </p:cNvPr>
          <p:cNvSpPr>
            <a:spLocks noChangeArrowheads="1"/>
          </p:cNvSpPr>
          <p:nvPr/>
        </p:nvSpPr>
        <p:spPr bwMode="auto">
          <a:xfrm>
            <a:off x="7010400" y="57912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en-US" altLang="zh-CN" sz="2400" b="1">
                <a:solidFill>
                  <a:srgbClr val="FF0000"/>
                </a:solidFill>
                <a:latin typeface="Times New Roman" panose="02020603050405020304" pitchFamily="18" charset="0"/>
                <a:sym typeface="Symbol" panose="05050102010706020507" pitchFamily="18" charset="2"/>
              </a:rPr>
              <a:t>y</a:t>
            </a:r>
            <a:r>
              <a:rPr kumimoji="1" lang="en-US" altLang="zh-CN" sz="2400" b="1" baseline="-30000">
                <a:solidFill>
                  <a:srgbClr val="FF0000"/>
                </a:solidFill>
                <a:latin typeface="Times New Roman" panose="02020603050405020304" pitchFamily="18" charset="0"/>
                <a:sym typeface="Symbol" panose="05050102010706020507" pitchFamily="18" charset="2"/>
              </a:rPr>
              <a:t>0   </a:t>
            </a:r>
            <a:r>
              <a:rPr kumimoji="1" lang="en-US" altLang="zh-CN" sz="2400" b="1">
                <a:solidFill>
                  <a:srgbClr val="FF0000"/>
                </a:solidFill>
                <a:latin typeface="Times New Roman" panose="02020603050405020304" pitchFamily="18" charset="0"/>
                <a:sym typeface="Symbol" panose="05050102010706020507" pitchFamily="18" charset="2"/>
              </a:rPr>
              <a:t>T</a:t>
            </a:r>
            <a:r>
              <a:rPr kumimoji="1" lang="en-US" altLang="zh-CN" sz="2400" b="1" baseline="-30000">
                <a:solidFill>
                  <a:srgbClr val="FF0000"/>
                </a:solidFill>
                <a:latin typeface="Times New Roman" panose="02020603050405020304" pitchFamily="18" charset="0"/>
                <a:sym typeface="Symbol" panose="05050102010706020507" pitchFamily="18" charset="2"/>
              </a:rPr>
              <a:t>0  </a:t>
            </a:r>
            <a:r>
              <a:rPr kumimoji="1" lang="en-US" altLang="zh-CN" sz="2400" b="1">
                <a:solidFill>
                  <a:srgbClr val="FF0000"/>
                </a:solidFill>
                <a:latin typeface="Times New Roman" panose="02020603050405020304" pitchFamily="18" charset="0"/>
                <a:sym typeface="Symbol" panose="05050102010706020507" pitchFamily="18" charset="2"/>
              </a:rPr>
              <a:t>V</a:t>
            </a:r>
          </a:p>
        </p:txBody>
      </p:sp>
      <p:sp>
        <p:nvSpPr>
          <p:cNvPr id="395284" name="Rectangle 20">
            <a:extLst>
              <a:ext uri="{FF2B5EF4-FFF2-40B4-BE49-F238E27FC236}">
                <a16:creationId xmlns="" xmlns:a16="http://schemas.microsoft.com/office/drawing/2014/main" id="{740E32D4-3490-4627-8C0F-34059B001B24}"/>
              </a:ext>
            </a:extLst>
          </p:cNvPr>
          <p:cNvSpPr>
            <a:spLocks noChangeArrowheads="1"/>
          </p:cNvSpPr>
          <p:nvPr/>
        </p:nvSpPr>
        <p:spPr bwMode="auto">
          <a:xfrm>
            <a:off x="6300788" y="6308725"/>
            <a:ext cx="1528762"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zh-CN" altLang="en-US" sz="2400" b="1">
                <a:solidFill>
                  <a:srgbClr val="FF0000"/>
                </a:solidFill>
                <a:latin typeface="Times New Roman" panose="02020603050405020304" pitchFamily="18" charset="0"/>
                <a:sym typeface="Symbol" panose="05050102010706020507" pitchFamily="18" charset="2"/>
              </a:rPr>
              <a:t>要求</a:t>
            </a:r>
            <a:r>
              <a:rPr kumimoji="1" lang="en-US" altLang="zh-CN" sz="2400" b="1">
                <a:solidFill>
                  <a:srgbClr val="FF0000"/>
                </a:solidFill>
                <a:latin typeface="Times New Roman" panose="02020603050405020304" pitchFamily="18" charset="0"/>
                <a:sym typeface="Symbol" panose="05050102010706020507" pitchFamily="18" charset="2"/>
              </a:rPr>
              <a:t>T</a:t>
            </a:r>
            <a:r>
              <a:rPr kumimoji="1" lang="en-US" altLang="zh-CN" sz="2400" b="1" baseline="-30000">
                <a:solidFill>
                  <a:srgbClr val="FF0000"/>
                </a:solidFill>
                <a:latin typeface="Times New Roman" panose="02020603050405020304" pitchFamily="18" charset="0"/>
                <a:sym typeface="Symbol" panose="05050102010706020507" pitchFamily="18" charset="2"/>
              </a:rPr>
              <a:t>0 </a:t>
            </a:r>
            <a:r>
              <a:rPr kumimoji="1" lang="en-US" altLang="zh-CN" sz="2400" b="1">
                <a:solidFill>
                  <a:srgbClr val="FF0000"/>
                </a:solidFill>
                <a:latin typeface="Times New Roman" panose="02020603050405020304" pitchFamily="18" charset="0"/>
                <a:sym typeface="Symbol" panose="05050102010706020507" pitchFamily="18" charset="2"/>
              </a:rPr>
              <a:t>&gt;</a:t>
            </a:r>
            <a:r>
              <a:rPr kumimoji="1" lang="en-US" altLang="zh-CN" sz="2400" b="1">
                <a:solidFill>
                  <a:srgbClr val="FF0000"/>
                </a:solidFill>
                <a:latin typeface="Times New Roman" panose="02020603050405020304" pitchFamily="18" charset="0"/>
              </a:rPr>
              <a:t>t</a:t>
            </a:r>
            <a:r>
              <a:rPr kumimoji="1" lang="en-US" altLang="zh-CN" sz="2400" b="1" baseline="-30000">
                <a:solidFill>
                  <a:srgbClr val="FF0000"/>
                </a:solidFill>
                <a:latin typeface="Times New Roman" panose="02020603050405020304" pitchFamily="18" charset="0"/>
              </a:rPr>
              <a:t>0</a:t>
            </a:r>
          </a:p>
        </p:txBody>
      </p:sp>
      <p:grpSp>
        <p:nvGrpSpPr>
          <p:cNvPr id="4" name="Group 21">
            <a:extLst>
              <a:ext uri="{FF2B5EF4-FFF2-40B4-BE49-F238E27FC236}">
                <a16:creationId xmlns="" xmlns:a16="http://schemas.microsoft.com/office/drawing/2014/main" id="{E718BE67-7FAD-4BCD-B434-760F73BDEBD3}"/>
              </a:ext>
            </a:extLst>
          </p:cNvPr>
          <p:cNvGrpSpPr>
            <a:grpSpLocks/>
          </p:cNvGrpSpPr>
          <p:nvPr/>
        </p:nvGrpSpPr>
        <p:grpSpPr bwMode="auto">
          <a:xfrm>
            <a:off x="5562600" y="2667000"/>
            <a:ext cx="2957513" cy="3657600"/>
            <a:chOff x="3504" y="1680"/>
            <a:chExt cx="1863" cy="2304"/>
          </a:xfrm>
        </p:grpSpPr>
        <p:grpSp>
          <p:nvGrpSpPr>
            <p:cNvPr id="35903" name="Group 22">
              <a:extLst>
                <a:ext uri="{FF2B5EF4-FFF2-40B4-BE49-F238E27FC236}">
                  <a16:creationId xmlns="" xmlns:a16="http://schemas.microsoft.com/office/drawing/2014/main" id="{1BE25B54-49EE-4DCB-816A-3469E9CBD16A}"/>
                </a:ext>
              </a:extLst>
            </p:cNvPr>
            <p:cNvGrpSpPr>
              <a:grpSpLocks/>
            </p:cNvGrpSpPr>
            <p:nvPr/>
          </p:nvGrpSpPr>
          <p:grpSpPr bwMode="auto">
            <a:xfrm>
              <a:off x="4560" y="1680"/>
              <a:ext cx="807" cy="821"/>
              <a:chOff x="4560" y="1680"/>
              <a:chExt cx="807" cy="821"/>
            </a:xfrm>
          </p:grpSpPr>
          <p:sp>
            <p:nvSpPr>
              <p:cNvPr id="35907" name="Line 23">
                <a:extLst>
                  <a:ext uri="{FF2B5EF4-FFF2-40B4-BE49-F238E27FC236}">
                    <a16:creationId xmlns="" xmlns:a16="http://schemas.microsoft.com/office/drawing/2014/main" id="{6D4692A3-9833-48FA-9249-5A991B636AC0}"/>
                  </a:ext>
                </a:extLst>
              </p:cNvPr>
              <p:cNvSpPr>
                <a:spLocks noChangeShapeType="1"/>
              </p:cNvSpPr>
              <p:nvPr/>
            </p:nvSpPr>
            <p:spPr bwMode="auto">
              <a:xfrm flipV="1">
                <a:off x="4611" y="2016"/>
                <a:ext cx="0" cy="485"/>
              </a:xfrm>
              <a:prstGeom prst="line">
                <a:avLst/>
              </a:prstGeom>
              <a:noFill/>
              <a:ln w="28575">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zh-CN" altLang="en-US"/>
              </a:p>
            </p:txBody>
          </p:sp>
          <p:sp>
            <p:nvSpPr>
              <p:cNvPr id="35908" name="Rectangle 24">
                <a:extLst>
                  <a:ext uri="{FF2B5EF4-FFF2-40B4-BE49-F238E27FC236}">
                    <a16:creationId xmlns="" xmlns:a16="http://schemas.microsoft.com/office/drawing/2014/main" id="{72E52D6D-9D74-4373-8F3A-FB092AA46FC3}"/>
                  </a:ext>
                </a:extLst>
              </p:cNvPr>
              <p:cNvSpPr>
                <a:spLocks noChangeArrowheads="1"/>
              </p:cNvSpPr>
              <p:nvPr/>
            </p:nvSpPr>
            <p:spPr bwMode="auto">
              <a:xfrm>
                <a:off x="4560" y="1680"/>
                <a:ext cx="80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en-US" altLang="zh-CN" sz="2400" b="1">
                    <a:latin typeface="Times New Roman" panose="02020603050405020304" pitchFamily="18" charset="0"/>
                  </a:rPr>
                  <a:t>y  V</a:t>
                </a:r>
                <a:r>
                  <a:rPr kumimoji="1" lang="en-US" altLang="zh-CN" sz="2400" b="1">
                    <a:latin typeface="Times New Roman" panose="02020603050405020304" pitchFamily="18" charset="0"/>
                    <a:sym typeface="Symbol" panose="05050102010706020507" pitchFamily="18" charset="2"/>
                  </a:rPr>
                  <a:t>  </a:t>
                </a:r>
                <a:r>
                  <a:rPr kumimoji="1" lang="en-US" altLang="zh-CN" sz="2400" b="1">
                    <a:latin typeface="Times New Roman" panose="02020603050405020304" pitchFamily="18" charset="0"/>
                  </a:rPr>
                  <a:t>t</a:t>
                </a:r>
              </a:p>
            </p:txBody>
          </p:sp>
        </p:grpSp>
        <p:grpSp>
          <p:nvGrpSpPr>
            <p:cNvPr id="35904" name="Group 25">
              <a:extLst>
                <a:ext uri="{FF2B5EF4-FFF2-40B4-BE49-F238E27FC236}">
                  <a16:creationId xmlns="" xmlns:a16="http://schemas.microsoft.com/office/drawing/2014/main" id="{DDD5734C-7E68-4221-AF78-7A4EE014642C}"/>
                </a:ext>
              </a:extLst>
            </p:cNvPr>
            <p:cNvGrpSpPr>
              <a:grpSpLocks/>
            </p:cNvGrpSpPr>
            <p:nvPr/>
          </p:nvGrpSpPr>
          <p:grpSpPr bwMode="auto">
            <a:xfrm>
              <a:off x="3504" y="3211"/>
              <a:ext cx="607" cy="773"/>
              <a:chOff x="3504" y="3211"/>
              <a:chExt cx="607" cy="773"/>
            </a:xfrm>
          </p:grpSpPr>
          <p:sp>
            <p:nvSpPr>
              <p:cNvPr id="35905" name="Line 26">
                <a:extLst>
                  <a:ext uri="{FF2B5EF4-FFF2-40B4-BE49-F238E27FC236}">
                    <a16:creationId xmlns="" xmlns:a16="http://schemas.microsoft.com/office/drawing/2014/main" id="{3984190E-3298-42ED-8C41-2A24178C6A47}"/>
                  </a:ext>
                </a:extLst>
              </p:cNvPr>
              <p:cNvSpPr>
                <a:spLocks noChangeShapeType="1"/>
              </p:cNvSpPr>
              <p:nvPr/>
            </p:nvSpPr>
            <p:spPr bwMode="auto">
              <a:xfrm>
                <a:off x="3965" y="3211"/>
                <a:ext cx="0" cy="485"/>
              </a:xfrm>
              <a:prstGeom prst="line">
                <a:avLst/>
              </a:prstGeom>
              <a:noFill/>
              <a:ln w="28575">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zh-CN" altLang="en-US"/>
              </a:p>
            </p:txBody>
          </p:sp>
          <p:sp>
            <p:nvSpPr>
              <p:cNvPr id="35906" name="Rectangle 27">
                <a:extLst>
                  <a:ext uri="{FF2B5EF4-FFF2-40B4-BE49-F238E27FC236}">
                    <a16:creationId xmlns="" xmlns:a16="http://schemas.microsoft.com/office/drawing/2014/main" id="{96A36CBB-AD3C-4A0E-A4C8-079B865CB785}"/>
                  </a:ext>
                </a:extLst>
              </p:cNvPr>
              <p:cNvSpPr>
                <a:spLocks noChangeArrowheads="1"/>
              </p:cNvSpPr>
              <p:nvPr/>
            </p:nvSpPr>
            <p:spPr bwMode="auto">
              <a:xfrm>
                <a:off x="3504" y="3696"/>
                <a:ext cx="60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en-US" altLang="zh-CN" sz="2400" b="1">
                    <a:latin typeface="Times New Roman" panose="02020603050405020304" pitchFamily="18" charset="0"/>
                    <a:sym typeface="Symbol" panose="05050102010706020507" pitchFamily="18" charset="2"/>
                  </a:rPr>
                  <a:t>x  L </a:t>
                </a:r>
                <a:r>
                  <a:rPr kumimoji="1" lang="en-US" altLang="zh-CN" sz="2400" b="1">
                    <a:latin typeface="Times New Roman" panose="02020603050405020304" pitchFamily="18" charset="0"/>
                  </a:rPr>
                  <a:t>t</a:t>
                </a:r>
              </a:p>
            </p:txBody>
          </p:sp>
        </p:grpSp>
      </p:grpSp>
      <p:grpSp>
        <p:nvGrpSpPr>
          <p:cNvPr id="7" name="Group 28">
            <a:extLst>
              <a:ext uri="{FF2B5EF4-FFF2-40B4-BE49-F238E27FC236}">
                <a16:creationId xmlns="" xmlns:a16="http://schemas.microsoft.com/office/drawing/2014/main" id="{DF3AEA4D-A100-4CC2-9321-3522AE52DE4F}"/>
              </a:ext>
            </a:extLst>
          </p:cNvPr>
          <p:cNvGrpSpPr>
            <a:grpSpLocks/>
          </p:cNvGrpSpPr>
          <p:nvPr/>
        </p:nvGrpSpPr>
        <p:grpSpPr bwMode="auto">
          <a:xfrm>
            <a:off x="6300788" y="3933825"/>
            <a:ext cx="1223962" cy="1158875"/>
            <a:chOff x="3984" y="2448"/>
            <a:chExt cx="768" cy="730"/>
          </a:xfrm>
        </p:grpSpPr>
        <p:sp>
          <p:nvSpPr>
            <p:cNvPr id="35896" name="AutoShape 29">
              <a:extLst>
                <a:ext uri="{FF2B5EF4-FFF2-40B4-BE49-F238E27FC236}">
                  <a16:creationId xmlns="" xmlns:a16="http://schemas.microsoft.com/office/drawing/2014/main" id="{94FE3AD0-4262-4977-BFFE-89C109C37223}"/>
                </a:ext>
              </a:extLst>
            </p:cNvPr>
            <p:cNvSpPr>
              <a:spLocks noChangeArrowheads="1"/>
            </p:cNvSpPr>
            <p:nvPr/>
          </p:nvSpPr>
          <p:spPr bwMode="auto">
            <a:xfrm>
              <a:off x="4128" y="2544"/>
              <a:ext cx="303" cy="116"/>
            </a:xfrm>
            <a:prstGeom prst="rightArrow">
              <a:avLst>
                <a:gd name="adj1" fmla="val 50000"/>
                <a:gd name="adj2" fmla="val 65302"/>
              </a:avLst>
            </a:prstGeom>
            <a:solidFill>
              <a:srgbClr val="FF6600"/>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sp>
          <p:nvSpPr>
            <p:cNvPr id="35897" name="AutoShape 30">
              <a:extLst>
                <a:ext uri="{FF2B5EF4-FFF2-40B4-BE49-F238E27FC236}">
                  <a16:creationId xmlns="" xmlns:a16="http://schemas.microsoft.com/office/drawing/2014/main" id="{A68F24E5-E038-4853-9C76-803B77BA90DA}"/>
                </a:ext>
              </a:extLst>
            </p:cNvPr>
            <p:cNvSpPr>
              <a:spLocks noChangeArrowheads="1"/>
            </p:cNvSpPr>
            <p:nvPr/>
          </p:nvSpPr>
          <p:spPr bwMode="auto">
            <a:xfrm>
              <a:off x="4080" y="2880"/>
              <a:ext cx="480" cy="144"/>
            </a:xfrm>
            <a:prstGeom prst="rightArrow">
              <a:avLst>
                <a:gd name="adj1" fmla="val 50000"/>
                <a:gd name="adj2" fmla="val 83333"/>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sp>
          <p:nvSpPr>
            <p:cNvPr id="35898" name="Rectangle 31">
              <a:extLst>
                <a:ext uri="{FF2B5EF4-FFF2-40B4-BE49-F238E27FC236}">
                  <a16:creationId xmlns="" xmlns:a16="http://schemas.microsoft.com/office/drawing/2014/main" id="{89899B31-3637-4741-ADD7-BF957BCA7D71}"/>
                </a:ext>
              </a:extLst>
            </p:cNvPr>
            <p:cNvSpPr>
              <a:spLocks noChangeArrowheads="1"/>
            </p:cNvSpPr>
            <p:nvPr/>
          </p:nvSpPr>
          <p:spPr bwMode="auto">
            <a:xfrm>
              <a:off x="4416" y="2448"/>
              <a:ext cx="3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en-US" altLang="zh-CN" sz="2000" b="1">
                  <a:solidFill>
                    <a:srgbClr val="FF9933"/>
                  </a:solidFill>
                  <a:latin typeface="Times New Roman" panose="02020603050405020304" pitchFamily="18" charset="0"/>
                </a:rPr>
                <a:t>B</a:t>
              </a:r>
              <a:r>
                <a:rPr kumimoji="1" lang="en-US" altLang="zh-CN" sz="2000">
                  <a:solidFill>
                    <a:srgbClr val="FF9933"/>
                  </a:solidFill>
                  <a:latin typeface="Times New Roman" panose="02020603050405020304" pitchFamily="18" charset="0"/>
                </a:rPr>
                <a:t> </a:t>
              </a:r>
            </a:p>
          </p:txBody>
        </p:sp>
        <p:sp>
          <p:nvSpPr>
            <p:cNvPr id="35899" name="Text Box 32">
              <a:extLst>
                <a:ext uri="{FF2B5EF4-FFF2-40B4-BE49-F238E27FC236}">
                  <a16:creationId xmlns="" xmlns:a16="http://schemas.microsoft.com/office/drawing/2014/main" id="{467B5FCB-85E7-4C5C-A67C-D3A049E7D516}"/>
                </a:ext>
              </a:extLst>
            </p:cNvPr>
            <p:cNvSpPr txBox="1">
              <a:spLocks noChangeArrowheads="1"/>
            </p:cNvSpPr>
            <p:nvPr/>
          </p:nvSpPr>
          <p:spPr bwMode="auto">
            <a:xfrm>
              <a:off x="4416" y="2928"/>
              <a:ext cx="24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ClrTx/>
                <a:buFontTx/>
                <a:buNone/>
              </a:pPr>
              <a:r>
                <a:rPr kumimoji="1" lang="en-US" altLang="zh-CN" sz="2000" b="1">
                  <a:solidFill>
                    <a:schemeClr val="accent2"/>
                  </a:solidFill>
                  <a:latin typeface="Times New Roman" panose="02020603050405020304" pitchFamily="18" charset="0"/>
                </a:rPr>
                <a:t>A</a:t>
              </a:r>
            </a:p>
          </p:txBody>
        </p:sp>
        <p:grpSp>
          <p:nvGrpSpPr>
            <p:cNvPr id="35900" name="Group 33">
              <a:extLst>
                <a:ext uri="{FF2B5EF4-FFF2-40B4-BE49-F238E27FC236}">
                  <a16:creationId xmlns="" xmlns:a16="http://schemas.microsoft.com/office/drawing/2014/main" id="{15C926DB-7285-4D62-9F5E-AEC447FAF974}"/>
                </a:ext>
              </a:extLst>
            </p:cNvPr>
            <p:cNvGrpSpPr>
              <a:grpSpLocks/>
            </p:cNvGrpSpPr>
            <p:nvPr/>
          </p:nvGrpSpPr>
          <p:grpSpPr bwMode="auto">
            <a:xfrm>
              <a:off x="3984" y="2496"/>
              <a:ext cx="624" cy="672"/>
              <a:chOff x="3984" y="2496"/>
              <a:chExt cx="624" cy="672"/>
            </a:xfrm>
          </p:grpSpPr>
          <p:sp>
            <p:nvSpPr>
              <p:cNvPr id="35901" name="Line 34">
                <a:extLst>
                  <a:ext uri="{FF2B5EF4-FFF2-40B4-BE49-F238E27FC236}">
                    <a16:creationId xmlns="" xmlns:a16="http://schemas.microsoft.com/office/drawing/2014/main" id="{863321B0-9B30-4107-857D-F79C648452C8}"/>
                  </a:ext>
                </a:extLst>
              </p:cNvPr>
              <p:cNvSpPr>
                <a:spLocks noChangeShapeType="1"/>
              </p:cNvSpPr>
              <p:nvPr/>
            </p:nvSpPr>
            <p:spPr bwMode="auto">
              <a:xfrm>
                <a:off x="3984" y="2496"/>
                <a:ext cx="0" cy="672"/>
              </a:xfrm>
              <a:prstGeom prst="line">
                <a:avLst/>
              </a:prstGeom>
              <a:noFill/>
              <a:ln w="28575">
                <a:solidFill>
                  <a:schemeClr val="tx1"/>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zh-CN" altLang="en-US"/>
              </a:p>
            </p:txBody>
          </p:sp>
          <p:sp>
            <p:nvSpPr>
              <p:cNvPr id="35902" name="Line 35">
                <a:extLst>
                  <a:ext uri="{FF2B5EF4-FFF2-40B4-BE49-F238E27FC236}">
                    <a16:creationId xmlns="" xmlns:a16="http://schemas.microsoft.com/office/drawing/2014/main" id="{86D8D752-622F-4CCC-8EC6-07AF86C5ED91}"/>
                  </a:ext>
                </a:extLst>
              </p:cNvPr>
              <p:cNvSpPr>
                <a:spLocks noChangeShapeType="1"/>
              </p:cNvSpPr>
              <p:nvPr/>
            </p:nvSpPr>
            <p:spPr bwMode="auto">
              <a:xfrm>
                <a:off x="4608" y="2496"/>
                <a:ext cx="0" cy="672"/>
              </a:xfrm>
              <a:prstGeom prst="line">
                <a:avLst/>
              </a:prstGeom>
              <a:noFill/>
              <a:ln w="28575">
                <a:solidFill>
                  <a:schemeClr val="tx1"/>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zh-CN" altLang="en-US"/>
              </a:p>
            </p:txBody>
          </p:sp>
        </p:grpSp>
      </p:grpSp>
      <p:graphicFrame>
        <p:nvGraphicFramePr>
          <p:cNvPr id="395300" name="Object 36">
            <a:extLst>
              <a:ext uri="{FF2B5EF4-FFF2-40B4-BE49-F238E27FC236}">
                <a16:creationId xmlns="" xmlns:a16="http://schemas.microsoft.com/office/drawing/2014/main" id="{F0DC93A3-BA09-4FFB-AAB4-BE99F7FC8B11}"/>
              </a:ext>
            </a:extLst>
          </p:cNvPr>
          <p:cNvGraphicFramePr>
            <a:graphicFrameLocks noChangeAspect="1"/>
          </p:cNvGraphicFramePr>
          <p:nvPr/>
        </p:nvGraphicFramePr>
        <p:xfrm>
          <a:off x="7524750" y="3141663"/>
          <a:ext cx="838200" cy="442912"/>
        </p:xfrm>
        <a:graphic>
          <a:graphicData uri="http://schemas.openxmlformats.org/presentationml/2006/ole">
            <mc:AlternateContent xmlns:mc="http://schemas.openxmlformats.org/markup-compatibility/2006">
              <mc:Choice xmlns:v="urn:schemas-microsoft-com:vml" Requires="v">
                <p:oleObj spid="_x0000_s36071" name="Equation" r:id="rId6" imgW="431613" imgH="228501" progId="Equation.3">
                  <p:embed/>
                </p:oleObj>
              </mc:Choice>
              <mc:Fallback>
                <p:oleObj name="Equation" r:id="rId6" imgW="431613" imgH="228501" progId="Equation.3">
                  <p:embed/>
                  <p:pic>
                    <p:nvPicPr>
                      <p:cNvPr id="0" name="Object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4750" y="3141663"/>
                        <a:ext cx="838200" cy="442912"/>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5301" name="Object 37">
            <a:extLst>
              <a:ext uri="{FF2B5EF4-FFF2-40B4-BE49-F238E27FC236}">
                <a16:creationId xmlns="" xmlns:a16="http://schemas.microsoft.com/office/drawing/2014/main" id="{2CF63462-A182-42E8-B179-DC59C7DD3171}"/>
              </a:ext>
            </a:extLst>
          </p:cNvPr>
          <p:cNvGraphicFramePr>
            <a:graphicFrameLocks noChangeAspect="1"/>
          </p:cNvGraphicFramePr>
          <p:nvPr/>
        </p:nvGraphicFramePr>
        <p:xfrm>
          <a:off x="5435600" y="5445125"/>
          <a:ext cx="838200" cy="444500"/>
        </p:xfrm>
        <a:graphic>
          <a:graphicData uri="http://schemas.openxmlformats.org/presentationml/2006/ole">
            <mc:AlternateContent xmlns:mc="http://schemas.openxmlformats.org/markup-compatibility/2006">
              <mc:Choice xmlns:v="urn:schemas-microsoft-com:vml" Requires="v">
                <p:oleObj spid="_x0000_s36072" name="Equation" r:id="rId8" imgW="431613" imgH="228501" progId="Equation.3">
                  <p:embed/>
                </p:oleObj>
              </mc:Choice>
              <mc:Fallback>
                <p:oleObj name="Equation" r:id="rId8" imgW="431613" imgH="228501" progId="Equation.3">
                  <p:embed/>
                  <p:pic>
                    <p:nvPicPr>
                      <p:cNvPr id="0" name="Object 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35600" y="5445125"/>
                        <a:ext cx="838200" cy="444500"/>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9" name="Group 38">
            <a:extLst>
              <a:ext uri="{FF2B5EF4-FFF2-40B4-BE49-F238E27FC236}">
                <a16:creationId xmlns="" xmlns:a16="http://schemas.microsoft.com/office/drawing/2014/main" id="{5DEFA12B-5495-4B40-9AA7-F5F9EA4123CB}"/>
              </a:ext>
            </a:extLst>
          </p:cNvPr>
          <p:cNvGrpSpPr>
            <a:grpSpLocks/>
          </p:cNvGrpSpPr>
          <p:nvPr/>
        </p:nvGrpSpPr>
        <p:grpSpPr bwMode="auto">
          <a:xfrm>
            <a:off x="763588" y="4800600"/>
            <a:ext cx="3155950" cy="1752600"/>
            <a:chOff x="768" y="3024"/>
            <a:chExt cx="1988" cy="1104"/>
          </a:xfrm>
        </p:grpSpPr>
        <p:sp>
          <p:nvSpPr>
            <p:cNvPr id="35890" name="Text Box 39">
              <a:extLst>
                <a:ext uri="{FF2B5EF4-FFF2-40B4-BE49-F238E27FC236}">
                  <a16:creationId xmlns="" xmlns:a16="http://schemas.microsoft.com/office/drawing/2014/main" id="{DC626B5B-0EBF-4369-A8BC-EFAF62760D2D}"/>
                </a:ext>
              </a:extLst>
            </p:cNvPr>
            <p:cNvSpPr txBox="1">
              <a:spLocks noChangeArrowheads="1"/>
            </p:cNvSpPr>
            <p:nvPr/>
          </p:nvSpPr>
          <p:spPr bwMode="auto">
            <a:xfrm>
              <a:off x="768" y="3024"/>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ClrTx/>
                <a:buFontTx/>
                <a:buNone/>
              </a:pPr>
              <a:r>
                <a:rPr kumimoji="1" lang="en-US" altLang="zh-CN" sz="2400" b="1">
                  <a:solidFill>
                    <a:srgbClr val="FF3300"/>
                  </a:solidFill>
                  <a:latin typeface="Times New Roman" panose="02020603050405020304" pitchFamily="18" charset="0"/>
                </a:rPr>
                <a:t>t</a:t>
              </a:r>
            </a:p>
          </p:txBody>
        </p:sp>
        <p:sp>
          <p:nvSpPr>
            <p:cNvPr id="35891" name="Line 40">
              <a:extLst>
                <a:ext uri="{FF2B5EF4-FFF2-40B4-BE49-F238E27FC236}">
                  <a16:creationId xmlns="" xmlns:a16="http://schemas.microsoft.com/office/drawing/2014/main" id="{74B7AC2A-F062-4C8A-BE14-5A8526A70043}"/>
                </a:ext>
              </a:extLst>
            </p:cNvPr>
            <p:cNvSpPr>
              <a:spLocks noChangeShapeType="1"/>
            </p:cNvSpPr>
            <p:nvPr/>
          </p:nvSpPr>
          <p:spPr bwMode="auto">
            <a:xfrm flipV="1">
              <a:off x="1350" y="3194"/>
              <a:ext cx="0" cy="694"/>
            </a:xfrm>
            <a:prstGeom prst="line">
              <a:avLst/>
            </a:prstGeom>
            <a:noFill/>
            <a:ln w="2857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5892" name="Line 41">
              <a:extLst>
                <a:ext uri="{FF2B5EF4-FFF2-40B4-BE49-F238E27FC236}">
                  <a16:creationId xmlns="" xmlns:a16="http://schemas.microsoft.com/office/drawing/2014/main" id="{D20EAF68-AE64-45D8-A143-5696412019B7}"/>
                </a:ext>
              </a:extLst>
            </p:cNvPr>
            <p:cNvSpPr>
              <a:spLocks noChangeShapeType="1"/>
            </p:cNvSpPr>
            <p:nvPr/>
          </p:nvSpPr>
          <p:spPr bwMode="auto">
            <a:xfrm>
              <a:off x="1350" y="3194"/>
              <a:ext cx="1257"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5893" name="Line 42">
              <a:extLst>
                <a:ext uri="{FF2B5EF4-FFF2-40B4-BE49-F238E27FC236}">
                  <a16:creationId xmlns="" xmlns:a16="http://schemas.microsoft.com/office/drawing/2014/main" id="{4DEEEACF-1F97-4A70-9C9B-82116AC72FDF}"/>
                </a:ext>
              </a:extLst>
            </p:cNvPr>
            <p:cNvSpPr>
              <a:spLocks noChangeShapeType="1"/>
            </p:cNvSpPr>
            <p:nvPr/>
          </p:nvSpPr>
          <p:spPr bwMode="auto">
            <a:xfrm>
              <a:off x="2607" y="3158"/>
              <a:ext cx="0" cy="730"/>
            </a:xfrm>
            <a:prstGeom prst="line">
              <a:avLst/>
            </a:prstGeom>
            <a:noFill/>
            <a:ln w="2857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5894" name="Rectangle 43">
              <a:extLst>
                <a:ext uri="{FF2B5EF4-FFF2-40B4-BE49-F238E27FC236}">
                  <a16:creationId xmlns="" xmlns:a16="http://schemas.microsoft.com/office/drawing/2014/main" id="{A75A0558-C7EA-4797-9F09-0126FAD23AF3}"/>
                </a:ext>
              </a:extLst>
            </p:cNvPr>
            <p:cNvSpPr>
              <a:spLocks noChangeArrowheads="1"/>
            </p:cNvSpPr>
            <p:nvPr/>
          </p:nvSpPr>
          <p:spPr bwMode="auto">
            <a:xfrm>
              <a:off x="1200" y="3840"/>
              <a:ext cx="2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zh-CN" altLang="en-US" sz="2400" b="1">
                  <a:latin typeface="Times New Roman" panose="02020603050405020304" pitchFamily="18" charset="0"/>
                </a:rPr>
                <a:t> </a:t>
              </a:r>
              <a:r>
                <a:rPr kumimoji="1" lang="en-US" altLang="zh-CN" sz="2400" b="1">
                  <a:latin typeface="Times New Roman" panose="02020603050405020304" pitchFamily="18" charset="0"/>
                </a:rPr>
                <a:t>x</a:t>
              </a:r>
              <a:endParaRPr kumimoji="1" lang="en-US" altLang="zh-CN" sz="2400" b="1" baseline="-30000">
                <a:latin typeface="Times New Roman" panose="02020603050405020304" pitchFamily="18" charset="0"/>
              </a:endParaRPr>
            </a:p>
          </p:txBody>
        </p:sp>
        <p:sp>
          <p:nvSpPr>
            <p:cNvPr id="35895" name="Rectangle 44">
              <a:extLst>
                <a:ext uri="{FF2B5EF4-FFF2-40B4-BE49-F238E27FC236}">
                  <a16:creationId xmlns="" xmlns:a16="http://schemas.microsoft.com/office/drawing/2014/main" id="{BC6FC668-AA9C-4F7A-AB78-E4B5B8E11FAA}"/>
                </a:ext>
              </a:extLst>
            </p:cNvPr>
            <p:cNvSpPr>
              <a:spLocks noChangeArrowheads="1"/>
            </p:cNvSpPr>
            <p:nvPr/>
          </p:nvSpPr>
          <p:spPr bwMode="auto">
            <a:xfrm>
              <a:off x="2544" y="3840"/>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en-US" altLang="zh-CN" sz="2400" b="1">
                  <a:latin typeface="Times New Roman" panose="02020603050405020304" pitchFamily="18" charset="0"/>
                </a:rPr>
                <a:t>y</a:t>
              </a:r>
            </a:p>
          </p:txBody>
        </p:sp>
      </p:grpSp>
      <p:grpSp>
        <p:nvGrpSpPr>
          <p:cNvPr id="10" name="Group 45">
            <a:extLst>
              <a:ext uri="{FF2B5EF4-FFF2-40B4-BE49-F238E27FC236}">
                <a16:creationId xmlns="" xmlns:a16="http://schemas.microsoft.com/office/drawing/2014/main" id="{AD948D6A-1BF6-4DC6-908E-EDC712DB99B8}"/>
              </a:ext>
            </a:extLst>
          </p:cNvPr>
          <p:cNvGrpSpPr>
            <a:grpSpLocks/>
          </p:cNvGrpSpPr>
          <p:nvPr/>
        </p:nvGrpSpPr>
        <p:grpSpPr bwMode="auto">
          <a:xfrm>
            <a:off x="611188" y="3505200"/>
            <a:ext cx="4062412" cy="3124200"/>
            <a:chOff x="672" y="2208"/>
            <a:chExt cx="2559" cy="1968"/>
          </a:xfrm>
        </p:grpSpPr>
        <p:sp>
          <p:nvSpPr>
            <p:cNvPr id="35873" name="Line 46">
              <a:extLst>
                <a:ext uri="{FF2B5EF4-FFF2-40B4-BE49-F238E27FC236}">
                  <a16:creationId xmlns="" xmlns:a16="http://schemas.microsoft.com/office/drawing/2014/main" id="{BAE5D089-2AC2-47A8-B51E-135A0350C2FF}"/>
                </a:ext>
              </a:extLst>
            </p:cNvPr>
            <p:cNvSpPr>
              <a:spLocks noChangeShapeType="1"/>
            </p:cNvSpPr>
            <p:nvPr/>
          </p:nvSpPr>
          <p:spPr bwMode="auto">
            <a:xfrm>
              <a:off x="1957" y="2792"/>
              <a:ext cx="0" cy="1096"/>
            </a:xfrm>
            <a:prstGeom prst="line">
              <a:avLst/>
            </a:prstGeom>
            <a:noFill/>
            <a:ln w="2857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35874" name="Group 47">
              <a:extLst>
                <a:ext uri="{FF2B5EF4-FFF2-40B4-BE49-F238E27FC236}">
                  <a16:creationId xmlns="" xmlns:a16="http://schemas.microsoft.com/office/drawing/2014/main" id="{881D3AE9-3BD3-48E5-A5FA-B010B3BFACC5}"/>
                </a:ext>
              </a:extLst>
            </p:cNvPr>
            <p:cNvGrpSpPr>
              <a:grpSpLocks/>
            </p:cNvGrpSpPr>
            <p:nvPr/>
          </p:nvGrpSpPr>
          <p:grpSpPr bwMode="auto">
            <a:xfrm>
              <a:off x="672" y="2208"/>
              <a:ext cx="2559" cy="1968"/>
              <a:chOff x="672" y="2208"/>
              <a:chExt cx="2559" cy="1968"/>
            </a:xfrm>
          </p:grpSpPr>
          <p:sp>
            <p:nvSpPr>
              <p:cNvPr id="35875" name="Arc 48">
                <a:extLst>
                  <a:ext uri="{FF2B5EF4-FFF2-40B4-BE49-F238E27FC236}">
                    <a16:creationId xmlns="" xmlns:a16="http://schemas.microsoft.com/office/drawing/2014/main" id="{6A11A549-35E7-4385-901B-8E714375BE18}"/>
                  </a:ext>
                </a:extLst>
              </p:cNvPr>
              <p:cNvSpPr>
                <a:spLocks/>
              </p:cNvSpPr>
              <p:nvPr/>
            </p:nvSpPr>
            <p:spPr bwMode="auto">
              <a:xfrm rot="-10743514">
                <a:off x="960" y="2464"/>
                <a:ext cx="2016" cy="1205"/>
              </a:xfrm>
              <a:custGeom>
                <a:avLst/>
                <a:gdLst>
                  <a:gd name="T0" fmla="*/ 0 w 21846"/>
                  <a:gd name="T1" fmla="*/ 0 h 21600"/>
                  <a:gd name="T2" fmla="*/ 186 w 21846"/>
                  <a:gd name="T3" fmla="*/ 56 h 21600"/>
                  <a:gd name="T4" fmla="*/ 5 w 21846"/>
                  <a:gd name="T5" fmla="*/ 67 h 21600"/>
                  <a:gd name="T6" fmla="*/ 0 60000 65536"/>
                  <a:gd name="T7" fmla="*/ 0 60000 65536"/>
                  <a:gd name="T8" fmla="*/ 0 60000 65536"/>
                  <a:gd name="T9" fmla="*/ 0 w 21846"/>
                  <a:gd name="T10" fmla="*/ 0 h 21600"/>
                  <a:gd name="T11" fmla="*/ 21846 w 21846"/>
                  <a:gd name="T12" fmla="*/ 21600 h 21600"/>
                </a:gdLst>
                <a:ahLst/>
                <a:cxnLst>
                  <a:cxn ang="T6">
                    <a:pos x="T0" y="T1"/>
                  </a:cxn>
                  <a:cxn ang="T7">
                    <a:pos x="T2" y="T3"/>
                  </a:cxn>
                  <a:cxn ang="T8">
                    <a:pos x="T4" y="T5"/>
                  </a:cxn>
                </a:cxnLst>
                <a:rect l="T9" t="T10" r="T11" b="T12"/>
                <a:pathLst>
                  <a:path w="21846" h="21600" fill="none" extrusionOk="0">
                    <a:moveTo>
                      <a:pt x="0" y="7"/>
                    </a:moveTo>
                    <a:cubicBezTo>
                      <a:pt x="185" y="2"/>
                      <a:pt x="371" y="-1"/>
                      <a:pt x="558" y="0"/>
                    </a:cubicBezTo>
                    <a:cubicBezTo>
                      <a:pt x="11076" y="0"/>
                      <a:pt x="20065" y="7576"/>
                      <a:pt x="21846" y="17942"/>
                    </a:cubicBezTo>
                  </a:path>
                  <a:path w="21846" h="21600" stroke="0" extrusionOk="0">
                    <a:moveTo>
                      <a:pt x="0" y="7"/>
                    </a:moveTo>
                    <a:cubicBezTo>
                      <a:pt x="185" y="2"/>
                      <a:pt x="371" y="-1"/>
                      <a:pt x="558" y="0"/>
                    </a:cubicBezTo>
                    <a:cubicBezTo>
                      <a:pt x="11076" y="0"/>
                      <a:pt x="20065" y="7576"/>
                      <a:pt x="21846" y="17942"/>
                    </a:cubicBezTo>
                    <a:lnTo>
                      <a:pt x="558" y="21600"/>
                    </a:lnTo>
                    <a:lnTo>
                      <a:pt x="0" y="7"/>
                    </a:lnTo>
                    <a:close/>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5876" name="Text Box 49">
                <a:extLst>
                  <a:ext uri="{FF2B5EF4-FFF2-40B4-BE49-F238E27FC236}">
                    <a16:creationId xmlns="" xmlns:a16="http://schemas.microsoft.com/office/drawing/2014/main" id="{876FA9EA-690C-45F2-8C28-8BE23721AB01}"/>
                  </a:ext>
                </a:extLst>
              </p:cNvPr>
              <p:cNvSpPr txBox="1">
                <a:spLocks noChangeArrowheads="1"/>
              </p:cNvSpPr>
              <p:nvPr/>
            </p:nvSpPr>
            <p:spPr bwMode="auto">
              <a:xfrm>
                <a:off x="1392" y="2400"/>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ClrTx/>
                  <a:buFontTx/>
                  <a:buNone/>
                </a:pPr>
                <a:r>
                  <a:rPr kumimoji="1" lang="en-US" altLang="zh-CN" sz="2400" b="1">
                    <a:solidFill>
                      <a:srgbClr val="FF3300"/>
                    </a:solidFill>
                    <a:latin typeface="Times New Roman" panose="02020603050405020304" pitchFamily="18" charset="0"/>
                  </a:rPr>
                  <a:t>t-y</a:t>
                </a:r>
              </a:p>
            </p:txBody>
          </p:sp>
          <p:sp>
            <p:nvSpPr>
              <p:cNvPr id="35877" name="Text Box 50">
                <a:extLst>
                  <a:ext uri="{FF2B5EF4-FFF2-40B4-BE49-F238E27FC236}">
                    <a16:creationId xmlns="" xmlns:a16="http://schemas.microsoft.com/office/drawing/2014/main" id="{1AA2D2C2-4683-4878-ACC2-AE1AF7BCBEF9}"/>
                  </a:ext>
                </a:extLst>
              </p:cNvPr>
              <p:cNvSpPr txBox="1">
                <a:spLocks noChangeArrowheads="1"/>
              </p:cNvSpPr>
              <p:nvPr/>
            </p:nvSpPr>
            <p:spPr bwMode="auto">
              <a:xfrm>
                <a:off x="1056" y="3024"/>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ClrTx/>
                  <a:buFontTx/>
                  <a:buNone/>
                </a:pPr>
                <a:r>
                  <a:rPr kumimoji="1" lang="en-US" altLang="zh-CN" sz="2400" b="1">
                    <a:solidFill>
                      <a:srgbClr val="FF3300"/>
                    </a:solidFill>
                    <a:latin typeface="Times New Roman" panose="02020603050405020304" pitchFamily="18" charset="0"/>
                  </a:rPr>
                  <a:t>t-x</a:t>
                </a:r>
              </a:p>
            </p:txBody>
          </p:sp>
          <p:sp>
            <p:nvSpPr>
              <p:cNvPr id="35878" name="Rectangle 51">
                <a:extLst>
                  <a:ext uri="{FF2B5EF4-FFF2-40B4-BE49-F238E27FC236}">
                    <a16:creationId xmlns="" xmlns:a16="http://schemas.microsoft.com/office/drawing/2014/main" id="{92AA0FD9-3CCC-47FB-9BB0-4596A23489F9}"/>
                  </a:ext>
                </a:extLst>
              </p:cNvPr>
              <p:cNvSpPr>
                <a:spLocks noChangeArrowheads="1"/>
              </p:cNvSpPr>
              <p:nvPr/>
            </p:nvSpPr>
            <p:spPr bwMode="auto">
              <a:xfrm>
                <a:off x="960" y="2208"/>
                <a:ext cx="1994" cy="168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sp>
            <p:nvSpPr>
              <p:cNvPr id="35879" name="Arc 52">
                <a:extLst>
                  <a:ext uri="{FF2B5EF4-FFF2-40B4-BE49-F238E27FC236}">
                    <a16:creationId xmlns="" xmlns:a16="http://schemas.microsoft.com/office/drawing/2014/main" id="{71DCC4B4-EE6B-4FD1-B05F-23B46090BA69}"/>
                  </a:ext>
                </a:extLst>
              </p:cNvPr>
              <p:cNvSpPr>
                <a:spLocks/>
              </p:cNvSpPr>
              <p:nvPr/>
            </p:nvSpPr>
            <p:spPr bwMode="auto">
              <a:xfrm>
                <a:off x="960" y="2649"/>
                <a:ext cx="1974" cy="1205"/>
              </a:xfrm>
              <a:custGeom>
                <a:avLst/>
                <a:gdLst>
                  <a:gd name="T0" fmla="*/ 0 w 21393"/>
                  <a:gd name="T1" fmla="*/ 0 h 21600"/>
                  <a:gd name="T2" fmla="*/ 182 w 21393"/>
                  <a:gd name="T3" fmla="*/ 58 h 21600"/>
                  <a:gd name="T4" fmla="*/ 0 w 21393"/>
                  <a:gd name="T5" fmla="*/ 67 h 21600"/>
                  <a:gd name="T6" fmla="*/ 0 60000 65536"/>
                  <a:gd name="T7" fmla="*/ 0 60000 65536"/>
                  <a:gd name="T8" fmla="*/ 0 60000 65536"/>
                  <a:gd name="T9" fmla="*/ 0 w 21393"/>
                  <a:gd name="T10" fmla="*/ 0 h 21600"/>
                  <a:gd name="T11" fmla="*/ 21393 w 21393"/>
                  <a:gd name="T12" fmla="*/ 21600 h 21600"/>
                </a:gdLst>
                <a:ahLst/>
                <a:cxnLst>
                  <a:cxn ang="T6">
                    <a:pos x="T0" y="T1"/>
                  </a:cxn>
                  <a:cxn ang="T7">
                    <a:pos x="T2" y="T3"/>
                  </a:cxn>
                  <a:cxn ang="T8">
                    <a:pos x="T4" y="T5"/>
                  </a:cxn>
                </a:cxnLst>
                <a:rect l="T9" t="T10" r="T11" b="T12"/>
                <a:pathLst>
                  <a:path w="21393" h="21600" fill="none" extrusionOk="0">
                    <a:moveTo>
                      <a:pt x="-1" y="0"/>
                    </a:moveTo>
                    <a:cubicBezTo>
                      <a:pt x="10777" y="0"/>
                      <a:pt x="19905" y="7944"/>
                      <a:pt x="21393" y="18617"/>
                    </a:cubicBezTo>
                  </a:path>
                  <a:path w="21393" h="21600" stroke="0" extrusionOk="0">
                    <a:moveTo>
                      <a:pt x="-1" y="0"/>
                    </a:moveTo>
                    <a:cubicBezTo>
                      <a:pt x="10777" y="0"/>
                      <a:pt x="19905" y="7944"/>
                      <a:pt x="21393" y="18617"/>
                    </a:cubicBezTo>
                    <a:lnTo>
                      <a:pt x="0" y="21600"/>
                    </a:lnTo>
                    <a:lnTo>
                      <a:pt x="-1" y="0"/>
                    </a:lnTo>
                    <a:close/>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5880" name="Line 53">
                <a:extLst>
                  <a:ext uri="{FF2B5EF4-FFF2-40B4-BE49-F238E27FC236}">
                    <a16:creationId xmlns="" xmlns:a16="http://schemas.microsoft.com/office/drawing/2014/main" id="{10236D65-C4FE-4DE0-8EFD-D77759CB986B}"/>
                  </a:ext>
                </a:extLst>
              </p:cNvPr>
              <p:cNvSpPr>
                <a:spLocks noChangeShapeType="1"/>
              </p:cNvSpPr>
              <p:nvPr/>
            </p:nvSpPr>
            <p:spPr bwMode="auto">
              <a:xfrm>
                <a:off x="2174" y="3552"/>
                <a:ext cx="0" cy="336"/>
              </a:xfrm>
              <a:prstGeom prst="line">
                <a:avLst/>
              </a:prstGeom>
              <a:noFill/>
              <a:ln w="2857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5881" name="Line 54">
                <a:extLst>
                  <a:ext uri="{FF2B5EF4-FFF2-40B4-BE49-F238E27FC236}">
                    <a16:creationId xmlns="" xmlns:a16="http://schemas.microsoft.com/office/drawing/2014/main" id="{581B10B1-31A3-493E-A20A-866FF8CC515C}"/>
                  </a:ext>
                </a:extLst>
              </p:cNvPr>
              <p:cNvSpPr>
                <a:spLocks noChangeShapeType="1"/>
              </p:cNvSpPr>
              <p:nvPr/>
            </p:nvSpPr>
            <p:spPr bwMode="auto">
              <a:xfrm flipH="1">
                <a:off x="960" y="3596"/>
                <a:ext cx="1214" cy="0"/>
              </a:xfrm>
              <a:prstGeom prst="line">
                <a:avLst/>
              </a:prstGeom>
              <a:noFill/>
              <a:ln w="2857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5882" name="Line 55">
                <a:extLst>
                  <a:ext uri="{FF2B5EF4-FFF2-40B4-BE49-F238E27FC236}">
                    <a16:creationId xmlns="" xmlns:a16="http://schemas.microsoft.com/office/drawing/2014/main" id="{4C49A71F-DC01-4A4A-A5D4-9F9533510C33}"/>
                  </a:ext>
                </a:extLst>
              </p:cNvPr>
              <p:cNvSpPr>
                <a:spLocks noChangeShapeType="1"/>
              </p:cNvSpPr>
              <p:nvPr/>
            </p:nvSpPr>
            <p:spPr bwMode="auto">
              <a:xfrm flipH="1">
                <a:off x="960" y="2829"/>
                <a:ext cx="997" cy="0"/>
              </a:xfrm>
              <a:prstGeom prst="line">
                <a:avLst/>
              </a:prstGeom>
              <a:noFill/>
              <a:ln w="2857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5883" name="Rectangle 56">
                <a:extLst>
                  <a:ext uri="{FF2B5EF4-FFF2-40B4-BE49-F238E27FC236}">
                    <a16:creationId xmlns="" xmlns:a16="http://schemas.microsoft.com/office/drawing/2014/main" id="{3D2A9647-B395-48CF-B8D0-80925EA84352}"/>
                  </a:ext>
                </a:extLst>
              </p:cNvPr>
              <p:cNvSpPr>
                <a:spLocks noChangeArrowheads="1"/>
              </p:cNvSpPr>
              <p:nvPr/>
            </p:nvSpPr>
            <p:spPr bwMode="auto">
              <a:xfrm>
                <a:off x="768" y="2448"/>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en-US" altLang="zh-CN" sz="2400" b="1">
                    <a:latin typeface="Times New Roman" panose="02020603050405020304" pitchFamily="18" charset="0"/>
                  </a:rPr>
                  <a:t>B</a:t>
                </a:r>
              </a:p>
            </p:txBody>
          </p:sp>
          <p:sp>
            <p:nvSpPr>
              <p:cNvPr id="35884" name="Rectangle 57">
                <a:extLst>
                  <a:ext uri="{FF2B5EF4-FFF2-40B4-BE49-F238E27FC236}">
                    <a16:creationId xmlns="" xmlns:a16="http://schemas.microsoft.com/office/drawing/2014/main" id="{21500F0D-D908-4F9D-BD8A-A63422DF2DF3}"/>
                  </a:ext>
                </a:extLst>
              </p:cNvPr>
              <p:cNvSpPr>
                <a:spLocks noChangeArrowheads="1"/>
              </p:cNvSpPr>
              <p:nvPr/>
            </p:nvSpPr>
            <p:spPr bwMode="auto">
              <a:xfrm>
                <a:off x="672" y="2688"/>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en-US" altLang="zh-CN" sz="2400" b="1">
                    <a:latin typeface="Times New Roman" panose="02020603050405020304" pitchFamily="18" charset="0"/>
                  </a:rPr>
                  <a:t>T</a:t>
                </a:r>
                <a:r>
                  <a:rPr kumimoji="1" lang="en-US" altLang="zh-CN" sz="2400" b="1" baseline="-30000">
                    <a:latin typeface="Times New Roman" panose="02020603050405020304" pitchFamily="18" charset="0"/>
                  </a:rPr>
                  <a:t>0</a:t>
                </a:r>
              </a:p>
            </p:txBody>
          </p:sp>
          <p:sp>
            <p:nvSpPr>
              <p:cNvPr id="35885" name="Rectangle 58">
                <a:extLst>
                  <a:ext uri="{FF2B5EF4-FFF2-40B4-BE49-F238E27FC236}">
                    <a16:creationId xmlns="" xmlns:a16="http://schemas.microsoft.com/office/drawing/2014/main" id="{9228778C-FFAF-4675-AC98-B55F73EB1552}"/>
                  </a:ext>
                </a:extLst>
              </p:cNvPr>
              <p:cNvSpPr>
                <a:spLocks noChangeArrowheads="1"/>
              </p:cNvSpPr>
              <p:nvPr/>
            </p:nvSpPr>
            <p:spPr bwMode="auto">
              <a:xfrm>
                <a:off x="720" y="3408"/>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en-US" altLang="zh-CN" sz="2400" b="1">
                    <a:latin typeface="Times New Roman" panose="02020603050405020304" pitchFamily="18" charset="0"/>
                  </a:rPr>
                  <a:t>t</a:t>
                </a:r>
                <a:r>
                  <a:rPr kumimoji="1" lang="en-US" altLang="zh-CN" sz="2400" b="1" baseline="-30000">
                    <a:latin typeface="Times New Roman" panose="02020603050405020304" pitchFamily="18" charset="0"/>
                  </a:rPr>
                  <a:t>0</a:t>
                </a:r>
              </a:p>
            </p:txBody>
          </p:sp>
          <p:sp>
            <p:nvSpPr>
              <p:cNvPr id="35886" name="Rectangle 59">
                <a:extLst>
                  <a:ext uri="{FF2B5EF4-FFF2-40B4-BE49-F238E27FC236}">
                    <a16:creationId xmlns="" xmlns:a16="http://schemas.microsoft.com/office/drawing/2014/main" id="{D950A0F5-1EA0-4B9B-94F0-957D7BA6E521}"/>
                  </a:ext>
                </a:extLst>
              </p:cNvPr>
              <p:cNvSpPr>
                <a:spLocks noChangeArrowheads="1"/>
              </p:cNvSpPr>
              <p:nvPr/>
            </p:nvSpPr>
            <p:spPr bwMode="auto">
              <a:xfrm>
                <a:off x="2976" y="3552"/>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en-US" altLang="zh-CN" sz="2400" b="1">
                    <a:latin typeface="Times New Roman" panose="02020603050405020304" pitchFamily="18" charset="0"/>
                  </a:rPr>
                  <a:t>A</a:t>
                </a:r>
              </a:p>
            </p:txBody>
          </p:sp>
          <p:sp>
            <p:nvSpPr>
              <p:cNvPr id="35887" name="Rectangle 60">
                <a:extLst>
                  <a:ext uri="{FF2B5EF4-FFF2-40B4-BE49-F238E27FC236}">
                    <a16:creationId xmlns="" xmlns:a16="http://schemas.microsoft.com/office/drawing/2014/main" id="{382F6A0F-953A-480E-9C2C-E654298A4ED0}"/>
                  </a:ext>
                </a:extLst>
              </p:cNvPr>
              <p:cNvSpPr>
                <a:spLocks noChangeArrowheads="1"/>
              </p:cNvSpPr>
              <p:nvPr/>
            </p:nvSpPr>
            <p:spPr bwMode="auto">
              <a:xfrm>
                <a:off x="1824" y="3888"/>
                <a:ext cx="5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en-US" altLang="zh-CN" sz="2400" b="1">
                    <a:latin typeface="Times New Roman" panose="02020603050405020304" pitchFamily="18" charset="0"/>
                  </a:rPr>
                  <a:t>y</a:t>
                </a:r>
                <a:r>
                  <a:rPr kumimoji="1" lang="en-US" altLang="zh-CN" sz="2400" b="1" baseline="-30000">
                    <a:latin typeface="Times New Roman" panose="02020603050405020304" pitchFamily="18" charset="0"/>
                  </a:rPr>
                  <a:t>0</a:t>
                </a:r>
                <a:r>
                  <a:rPr kumimoji="1" lang="en-US" altLang="zh-CN" sz="2400" b="1">
                    <a:latin typeface="Times New Roman" panose="02020603050405020304" pitchFamily="18" charset="0"/>
                  </a:rPr>
                  <a:t>  x</a:t>
                </a:r>
                <a:r>
                  <a:rPr kumimoji="1" lang="en-US" altLang="zh-CN" sz="2400" b="1" baseline="-30000">
                    <a:latin typeface="Times New Roman" panose="02020603050405020304" pitchFamily="18" charset="0"/>
                  </a:rPr>
                  <a:t>0</a:t>
                </a:r>
              </a:p>
            </p:txBody>
          </p:sp>
          <p:sp>
            <p:nvSpPr>
              <p:cNvPr id="35888" name="Oval 61">
                <a:extLst>
                  <a:ext uri="{FF2B5EF4-FFF2-40B4-BE49-F238E27FC236}">
                    <a16:creationId xmlns="" xmlns:a16="http://schemas.microsoft.com/office/drawing/2014/main" id="{0066F1AA-7637-4DAB-9C90-356C1B2FC9EB}"/>
                  </a:ext>
                </a:extLst>
              </p:cNvPr>
              <p:cNvSpPr>
                <a:spLocks noChangeArrowheads="1"/>
              </p:cNvSpPr>
              <p:nvPr/>
            </p:nvSpPr>
            <p:spPr bwMode="auto">
              <a:xfrm>
                <a:off x="2112" y="3504"/>
                <a:ext cx="96" cy="96"/>
              </a:xfrm>
              <a:prstGeom prst="ellipse">
                <a:avLst/>
              </a:prstGeom>
              <a:solidFill>
                <a:srgbClr val="FF9933"/>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sp>
            <p:nvSpPr>
              <p:cNvPr id="35889" name="Oval 62">
                <a:extLst>
                  <a:ext uri="{FF2B5EF4-FFF2-40B4-BE49-F238E27FC236}">
                    <a16:creationId xmlns="" xmlns:a16="http://schemas.microsoft.com/office/drawing/2014/main" id="{44C6AAEA-E37B-4414-A178-4772CAD355E0}"/>
                  </a:ext>
                </a:extLst>
              </p:cNvPr>
              <p:cNvSpPr>
                <a:spLocks noChangeArrowheads="1"/>
              </p:cNvSpPr>
              <p:nvPr/>
            </p:nvSpPr>
            <p:spPr bwMode="auto">
              <a:xfrm>
                <a:off x="1920" y="2784"/>
                <a:ext cx="96" cy="96"/>
              </a:xfrm>
              <a:prstGeom prst="ellipse">
                <a:avLst/>
              </a:prstGeom>
              <a:solidFill>
                <a:srgbClr val="FF9933"/>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grpSp>
      </p:grpSp>
      <p:grpSp>
        <p:nvGrpSpPr>
          <p:cNvPr id="12" name="Group 63">
            <a:extLst>
              <a:ext uri="{FF2B5EF4-FFF2-40B4-BE49-F238E27FC236}">
                <a16:creationId xmlns="" xmlns:a16="http://schemas.microsoft.com/office/drawing/2014/main" id="{9BC898E3-5244-4DB6-8785-BED4751FE459}"/>
              </a:ext>
            </a:extLst>
          </p:cNvPr>
          <p:cNvGrpSpPr>
            <a:grpSpLocks/>
          </p:cNvGrpSpPr>
          <p:nvPr/>
        </p:nvGrpSpPr>
        <p:grpSpPr bwMode="auto">
          <a:xfrm>
            <a:off x="2628900" y="4460875"/>
            <a:ext cx="344488" cy="1189038"/>
            <a:chOff x="1943" y="2810"/>
            <a:chExt cx="217" cy="749"/>
          </a:xfrm>
        </p:grpSpPr>
        <p:sp>
          <p:nvSpPr>
            <p:cNvPr id="35871" name="Line 64">
              <a:extLst>
                <a:ext uri="{FF2B5EF4-FFF2-40B4-BE49-F238E27FC236}">
                  <a16:creationId xmlns="" xmlns:a16="http://schemas.microsoft.com/office/drawing/2014/main" id="{B6236E89-D5C6-41FB-B6EB-C720A527FD39}"/>
                </a:ext>
              </a:extLst>
            </p:cNvPr>
            <p:cNvSpPr>
              <a:spLocks noChangeShapeType="1"/>
            </p:cNvSpPr>
            <p:nvPr/>
          </p:nvSpPr>
          <p:spPr bwMode="auto">
            <a:xfrm>
              <a:off x="1954" y="2810"/>
              <a:ext cx="206" cy="70"/>
            </a:xfrm>
            <a:prstGeom prst="line">
              <a:avLst/>
            </a:prstGeom>
            <a:noFill/>
            <a:ln w="28575">
              <a:solidFill>
                <a:srgbClr val="FF6600"/>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5872" name="Line 65">
              <a:extLst>
                <a:ext uri="{FF2B5EF4-FFF2-40B4-BE49-F238E27FC236}">
                  <a16:creationId xmlns="" xmlns:a16="http://schemas.microsoft.com/office/drawing/2014/main" id="{BEDB5CFE-DBBF-4FF5-B411-57E5609426D8}"/>
                </a:ext>
              </a:extLst>
            </p:cNvPr>
            <p:cNvSpPr>
              <a:spLocks noChangeShapeType="1"/>
            </p:cNvSpPr>
            <p:nvPr/>
          </p:nvSpPr>
          <p:spPr bwMode="auto">
            <a:xfrm flipH="1" flipV="1">
              <a:off x="1943" y="3523"/>
              <a:ext cx="217" cy="36"/>
            </a:xfrm>
            <a:prstGeom prst="line">
              <a:avLst/>
            </a:prstGeom>
            <a:noFill/>
            <a:ln w="28575">
              <a:solidFill>
                <a:srgbClr val="FF6600"/>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sp>
        <p:nvSpPr>
          <p:cNvPr id="395330" name="AutoShape 66">
            <a:extLst>
              <a:ext uri="{FF2B5EF4-FFF2-40B4-BE49-F238E27FC236}">
                <a16:creationId xmlns="" xmlns:a16="http://schemas.microsoft.com/office/drawing/2014/main" id="{FBCD0EDD-70B2-4BC2-ADCE-FF293BCA58D4}"/>
              </a:ext>
            </a:extLst>
          </p:cNvPr>
          <p:cNvSpPr>
            <a:spLocks noChangeArrowheads="1"/>
          </p:cNvSpPr>
          <p:nvPr/>
        </p:nvSpPr>
        <p:spPr bwMode="auto">
          <a:xfrm>
            <a:off x="6300788" y="4508500"/>
            <a:ext cx="838200" cy="504825"/>
          </a:xfrm>
          <a:prstGeom prst="rightArrow">
            <a:avLst>
              <a:gd name="adj1" fmla="val 50000"/>
              <a:gd name="adj2" fmla="val 41509"/>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sp>
        <p:nvSpPr>
          <p:cNvPr id="395331" name="AutoShape 67">
            <a:extLst>
              <a:ext uri="{FF2B5EF4-FFF2-40B4-BE49-F238E27FC236}">
                <a16:creationId xmlns="" xmlns:a16="http://schemas.microsoft.com/office/drawing/2014/main" id="{E2F48AF1-F41C-4D6D-90AB-45E7B3154009}"/>
              </a:ext>
            </a:extLst>
          </p:cNvPr>
          <p:cNvSpPr>
            <a:spLocks noChangeArrowheads="1"/>
          </p:cNvSpPr>
          <p:nvPr/>
        </p:nvSpPr>
        <p:spPr bwMode="auto">
          <a:xfrm>
            <a:off x="6227763" y="4005263"/>
            <a:ext cx="838200" cy="533400"/>
          </a:xfrm>
          <a:prstGeom prst="leftArrow">
            <a:avLst>
              <a:gd name="adj1" fmla="val 50000"/>
              <a:gd name="adj2" fmla="val 39286"/>
            </a:avLst>
          </a:prstGeom>
          <a:solidFill>
            <a:srgbClr val="FF6600"/>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sp>
        <p:nvSpPr>
          <p:cNvPr id="35865" name="Rectangle 68">
            <a:extLst>
              <a:ext uri="{FF2B5EF4-FFF2-40B4-BE49-F238E27FC236}">
                <a16:creationId xmlns="" xmlns:a16="http://schemas.microsoft.com/office/drawing/2014/main" id="{F5447B46-88FD-44AB-A1A1-41F56AD3D519}"/>
              </a:ext>
            </a:extLst>
          </p:cNvPr>
          <p:cNvSpPr>
            <a:spLocks noChangeArrowheads="1"/>
          </p:cNvSpPr>
          <p:nvPr/>
        </p:nvSpPr>
        <p:spPr bwMode="auto">
          <a:xfrm>
            <a:off x="4745038" y="4273550"/>
            <a:ext cx="1206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tabLst>
                <a:tab pos="20955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tabLst>
                <a:tab pos="2095500" algn="l"/>
              </a:tabLst>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tabLst>
                <a:tab pos="2095500" algn="l"/>
              </a:tabLst>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tabLst>
                <a:tab pos="20955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9pPr>
          </a:lstStyle>
          <a:p>
            <a:pPr algn="ctr">
              <a:spcBef>
                <a:spcPct val="50000"/>
              </a:spcBef>
              <a:buClrTx/>
              <a:buFontTx/>
              <a:buNone/>
            </a:pPr>
            <a:r>
              <a:rPr kumimoji="1" lang="zh-CN" altLang="en-US" sz="2000" b="1">
                <a:solidFill>
                  <a:srgbClr val="FF00FF"/>
                </a:solidFill>
                <a:latin typeface="Times New Roman" panose="02020603050405020304" pitchFamily="18" charset="0"/>
              </a:rPr>
              <a:t>分离场所</a:t>
            </a:r>
          </a:p>
        </p:txBody>
      </p:sp>
      <p:sp>
        <p:nvSpPr>
          <p:cNvPr id="395333" name="Rectangle 69">
            <a:extLst>
              <a:ext uri="{FF2B5EF4-FFF2-40B4-BE49-F238E27FC236}">
                <a16:creationId xmlns="" xmlns:a16="http://schemas.microsoft.com/office/drawing/2014/main" id="{CABDED25-A17A-45B1-BB4F-DD57E1D02E7E}"/>
              </a:ext>
            </a:extLst>
          </p:cNvPr>
          <p:cNvSpPr>
            <a:spLocks noChangeArrowheads="1"/>
          </p:cNvSpPr>
          <p:nvPr/>
        </p:nvSpPr>
        <p:spPr bwMode="auto">
          <a:xfrm>
            <a:off x="6227763" y="1412875"/>
            <a:ext cx="2519362" cy="925513"/>
          </a:xfrm>
          <a:prstGeom prst="rect">
            <a:avLst/>
          </a:prstGeom>
          <a:noFill/>
          <a:ln w="9525">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zh-CN" altLang="en-US" sz="1800" b="1">
                <a:solidFill>
                  <a:srgbClr val="0000FF"/>
                </a:solidFill>
                <a:latin typeface="Times New Roman" panose="02020603050405020304" pitchFamily="18" charset="0"/>
                <a:sym typeface="Symbol" panose="05050102010706020507" pitchFamily="18" charset="2"/>
              </a:rPr>
              <a:t>因为</a:t>
            </a:r>
            <a:r>
              <a:rPr kumimoji="1" lang="en-US" altLang="zh-CN" sz="1800" b="1">
                <a:solidFill>
                  <a:srgbClr val="0000FF"/>
                </a:solidFill>
                <a:latin typeface="Times New Roman" panose="02020603050405020304" pitchFamily="18" charset="0"/>
                <a:sym typeface="Symbol" panose="05050102010706020507" pitchFamily="18" charset="2"/>
              </a:rPr>
              <a:t>T</a:t>
            </a:r>
            <a:r>
              <a:rPr kumimoji="1" lang="en-US" altLang="zh-CN" sz="1800" b="1" baseline="-30000">
                <a:solidFill>
                  <a:srgbClr val="0000FF"/>
                </a:solidFill>
                <a:latin typeface="Times New Roman" panose="02020603050405020304" pitchFamily="18" charset="0"/>
                <a:sym typeface="Symbol" panose="05050102010706020507" pitchFamily="18" charset="2"/>
              </a:rPr>
              <a:t>0 </a:t>
            </a:r>
            <a:r>
              <a:rPr kumimoji="1" lang="en-US" altLang="zh-CN" sz="1800" b="1">
                <a:solidFill>
                  <a:srgbClr val="0000FF"/>
                </a:solidFill>
                <a:latin typeface="Times New Roman" panose="02020603050405020304" pitchFamily="18" charset="0"/>
                <a:sym typeface="Symbol" panose="05050102010706020507" pitchFamily="18" charset="2"/>
              </a:rPr>
              <a:t>&gt;</a:t>
            </a:r>
            <a:r>
              <a:rPr kumimoji="1" lang="en-US" altLang="zh-CN" sz="1800" b="1">
                <a:solidFill>
                  <a:srgbClr val="0000FF"/>
                </a:solidFill>
                <a:latin typeface="Times New Roman" panose="02020603050405020304" pitchFamily="18" charset="0"/>
              </a:rPr>
              <a:t>t</a:t>
            </a:r>
            <a:r>
              <a:rPr kumimoji="1" lang="en-US" altLang="zh-CN" sz="1800" b="1" baseline="-30000">
                <a:solidFill>
                  <a:srgbClr val="0000FF"/>
                </a:solidFill>
                <a:latin typeface="Times New Roman" panose="02020603050405020304" pitchFamily="18" charset="0"/>
              </a:rPr>
              <a:t>0</a:t>
            </a:r>
            <a:r>
              <a:rPr kumimoji="1" lang="zh-CN" altLang="en-US" sz="1800" b="1">
                <a:solidFill>
                  <a:srgbClr val="0000FF"/>
                </a:solidFill>
                <a:latin typeface="Times New Roman" panose="02020603050405020304" pitchFamily="18" charset="0"/>
              </a:rPr>
              <a:t>，饱和汽相传热给饱和液相，使</a:t>
            </a:r>
            <a:r>
              <a:rPr kumimoji="1" lang="en-US" altLang="zh-CN" sz="1800" b="1">
                <a:solidFill>
                  <a:srgbClr val="0000FF"/>
                </a:solidFill>
                <a:latin typeface="Times New Roman" panose="02020603050405020304" pitchFamily="18" charset="0"/>
              </a:rPr>
              <a:t>A</a:t>
            </a:r>
            <a:r>
              <a:rPr kumimoji="1" lang="zh-CN" altLang="en-US" sz="1800" b="1">
                <a:solidFill>
                  <a:srgbClr val="0000FF"/>
                </a:solidFill>
                <a:latin typeface="Times New Roman" panose="02020603050405020304" pitchFamily="18" charset="0"/>
              </a:rPr>
              <a:t>、</a:t>
            </a:r>
            <a:r>
              <a:rPr kumimoji="1" lang="en-US" altLang="zh-CN" sz="1800" b="1">
                <a:solidFill>
                  <a:srgbClr val="0000FF"/>
                </a:solidFill>
                <a:latin typeface="Times New Roman" panose="02020603050405020304" pitchFamily="18" charset="0"/>
              </a:rPr>
              <a:t>B</a:t>
            </a:r>
            <a:r>
              <a:rPr kumimoji="1" lang="zh-CN" altLang="en-US" sz="1800" b="1">
                <a:solidFill>
                  <a:srgbClr val="0000FF"/>
                </a:solidFill>
                <a:latin typeface="Times New Roman" panose="02020603050405020304" pitchFamily="18" charset="0"/>
              </a:rPr>
              <a:t>汽化，同时自身冷凝。</a:t>
            </a:r>
            <a:endParaRPr kumimoji="1" lang="zh-CN" altLang="en-US" sz="1800" b="1" baseline="-30000">
              <a:solidFill>
                <a:srgbClr val="0000FF"/>
              </a:solidFill>
              <a:latin typeface="Times New Roman" panose="02020603050405020304" pitchFamily="18" charset="0"/>
            </a:endParaRPr>
          </a:p>
        </p:txBody>
      </p:sp>
      <p:sp>
        <p:nvSpPr>
          <p:cNvPr id="395334" name="Line 70">
            <a:extLst>
              <a:ext uri="{FF2B5EF4-FFF2-40B4-BE49-F238E27FC236}">
                <a16:creationId xmlns="" xmlns:a16="http://schemas.microsoft.com/office/drawing/2014/main" id="{E9185982-318B-4C57-AE49-833B22A134E3}"/>
              </a:ext>
            </a:extLst>
          </p:cNvPr>
          <p:cNvSpPr>
            <a:spLocks noChangeShapeType="1"/>
          </p:cNvSpPr>
          <p:nvPr/>
        </p:nvSpPr>
        <p:spPr bwMode="auto">
          <a:xfrm flipH="1">
            <a:off x="6731000" y="2347913"/>
            <a:ext cx="433388" cy="1944687"/>
          </a:xfrm>
          <a:prstGeom prst="line">
            <a:avLst/>
          </a:prstGeom>
          <a:noFill/>
          <a:ln w="317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zh-CN" altLang="en-US"/>
          </a:p>
        </p:txBody>
      </p:sp>
      <p:sp>
        <p:nvSpPr>
          <p:cNvPr id="395335" name="Rectangle 71">
            <a:extLst>
              <a:ext uri="{FF2B5EF4-FFF2-40B4-BE49-F238E27FC236}">
                <a16:creationId xmlns="" xmlns:a16="http://schemas.microsoft.com/office/drawing/2014/main" id="{CC8853AC-7E93-4C85-A772-15C25A15CBCA}"/>
              </a:ext>
            </a:extLst>
          </p:cNvPr>
          <p:cNvSpPr>
            <a:spLocks noChangeArrowheads="1"/>
          </p:cNvSpPr>
          <p:nvPr/>
        </p:nvSpPr>
        <p:spPr bwMode="auto">
          <a:xfrm>
            <a:off x="684213" y="1628775"/>
            <a:ext cx="39608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tabLst>
                <a:tab pos="20955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tabLst>
                <a:tab pos="2095500" algn="l"/>
              </a:tabLst>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tabLst>
                <a:tab pos="2095500" algn="l"/>
              </a:tabLst>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tabLst>
                <a:tab pos="20955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9pPr>
          </a:lstStyle>
          <a:p>
            <a:pPr>
              <a:spcBef>
                <a:spcPct val="50000"/>
              </a:spcBef>
              <a:buClrTx/>
              <a:buFontTx/>
              <a:buNone/>
            </a:pPr>
            <a:r>
              <a:rPr kumimoji="1" lang="zh-CN" altLang="en-US" sz="2000" b="1">
                <a:solidFill>
                  <a:srgbClr val="0000FF"/>
                </a:solidFill>
                <a:latin typeface="Times New Roman" panose="02020603050405020304" pitchFamily="18" charset="0"/>
              </a:rPr>
              <a:t>使</a:t>
            </a:r>
            <a:r>
              <a:rPr kumimoji="1" lang="zh-CN" altLang="en-US" sz="2000" b="1">
                <a:solidFill>
                  <a:srgbClr val="FF0000"/>
                </a:solidFill>
                <a:latin typeface="Times New Roman" panose="02020603050405020304" pitchFamily="18" charset="0"/>
              </a:rPr>
              <a:t>不平衡</a:t>
            </a:r>
            <a:r>
              <a:rPr kumimoji="1" lang="zh-CN" altLang="en-US" sz="2000" b="1">
                <a:solidFill>
                  <a:srgbClr val="0000FF"/>
                </a:solidFill>
                <a:latin typeface="Times New Roman" panose="02020603050405020304" pitchFamily="18" charset="0"/>
              </a:rPr>
              <a:t>的汽液两相（汽相温度高、液相温度低）接触</a:t>
            </a:r>
          </a:p>
        </p:txBody>
      </p:sp>
      <p:sp>
        <p:nvSpPr>
          <p:cNvPr id="395336" name="Rectangle 72">
            <a:extLst>
              <a:ext uri="{FF2B5EF4-FFF2-40B4-BE49-F238E27FC236}">
                <a16:creationId xmlns="" xmlns:a16="http://schemas.microsoft.com/office/drawing/2014/main" id="{A1DD30ED-E689-47DD-A8C7-481A50FA1570}"/>
              </a:ext>
            </a:extLst>
          </p:cNvPr>
          <p:cNvSpPr>
            <a:spLocks noChangeArrowheads="1"/>
          </p:cNvSpPr>
          <p:nvPr/>
        </p:nvSpPr>
        <p:spPr bwMode="auto">
          <a:xfrm>
            <a:off x="684213" y="2276475"/>
            <a:ext cx="386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tabLst>
                <a:tab pos="20955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tabLst>
                <a:tab pos="2095500" algn="l"/>
              </a:tabLst>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tabLst>
                <a:tab pos="2095500" algn="l"/>
              </a:tabLst>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tabLst>
                <a:tab pos="20955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9pPr>
          </a:lstStyle>
          <a:p>
            <a:pPr>
              <a:spcBef>
                <a:spcPct val="50000"/>
              </a:spcBef>
              <a:buClrTx/>
              <a:buFontTx/>
              <a:buNone/>
            </a:pPr>
            <a:r>
              <a:rPr kumimoji="1" lang="zh-CN" altLang="en-US" sz="2000" b="1">
                <a:solidFill>
                  <a:srgbClr val="0000FF"/>
                </a:solidFill>
                <a:latin typeface="Times New Roman" panose="02020603050405020304" pitchFamily="18" charset="0"/>
              </a:rPr>
              <a:t>经过</a:t>
            </a:r>
            <a:r>
              <a:rPr kumimoji="1" lang="zh-CN" altLang="en-US" sz="2000" b="1">
                <a:solidFill>
                  <a:srgbClr val="FF0000"/>
                </a:solidFill>
                <a:latin typeface="Times New Roman" panose="02020603050405020304" pitchFamily="18" charset="0"/>
              </a:rPr>
              <a:t>足够长时间</a:t>
            </a:r>
            <a:r>
              <a:rPr kumimoji="1" lang="zh-CN" altLang="en-US" sz="2000" b="1">
                <a:solidFill>
                  <a:srgbClr val="0000FF"/>
                </a:solidFill>
                <a:latin typeface="Times New Roman" panose="02020603050405020304" pitchFamily="18" charset="0"/>
              </a:rPr>
              <a:t>充分接触，</a:t>
            </a:r>
          </a:p>
        </p:txBody>
      </p:sp>
      <p:sp>
        <p:nvSpPr>
          <p:cNvPr id="395337" name="Rectangle 73">
            <a:extLst>
              <a:ext uri="{FF2B5EF4-FFF2-40B4-BE49-F238E27FC236}">
                <a16:creationId xmlns="" xmlns:a16="http://schemas.microsoft.com/office/drawing/2014/main" id="{AFFD4179-4E74-4EA8-A8EC-D353EF49FFE1}"/>
              </a:ext>
            </a:extLst>
          </p:cNvPr>
          <p:cNvSpPr>
            <a:spLocks noChangeArrowheads="1"/>
          </p:cNvSpPr>
          <p:nvPr/>
        </p:nvSpPr>
        <p:spPr bwMode="auto">
          <a:xfrm>
            <a:off x="692150" y="2997200"/>
            <a:ext cx="272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tabLst>
                <a:tab pos="20955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tabLst>
                <a:tab pos="2095500" algn="l"/>
              </a:tabLst>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tabLst>
                <a:tab pos="2095500" algn="l"/>
              </a:tabLst>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tabLst>
                <a:tab pos="20955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9pPr>
          </a:lstStyle>
          <a:p>
            <a:pPr algn="ctr">
              <a:spcBef>
                <a:spcPct val="50000"/>
              </a:spcBef>
              <a:buClrTx/>
              <a:buFontTx/>
              <a:buNone/>
            </a:pPr>
            <a:r>
              <a:rPr kumimoji="1" lang="zh-CN" altLang="en-US" sz="2000" b="1">
                <a:solidFill>
                  <a:srgbClr val="0000FF"/>
                </a:solidFill>
                <a:latin typeface="Times New Roman" panose="02020603050405020304" pitchFamily="18" charset="0"/>
              </a:rPr>
              <a:t>这个过程称为平衡级。</a:t>
            </a:r>
          </a:p>
        </p:txBody>
      </p:sp>
      <p:pic>
        <p:nvPicPr>
          <p:cNvPr id="5" name="音频 4">
            <a:hlinkClick r:id="" action="ppaction://media"/>
            <a:extLst>
              <a:ext uri="{FF2B5EF4-FFF2-40B4-BE49-F238E27FC236}">
                <a16:creationId xmlns="" xmlns:a16="http://schemas.microsoft.com/office/drawing/2014/main" id="{49566491-D636-4F1A-BC59-7D6233C83F9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21700" y="6235700"/>
            <a:ext cx="406400" cy="406400"/>
          </a:xfrm>
          <a:prstGeom prst="rect">
            <a:avLst/>
          </a:prstGeom>
        </p:spPr>
      </p:pic>
    </p:spTree>
  </p:cSld>
  <p:clrMapOvr>
    <a:masterClrMapping/>
  </p:clrMapOvr>
  <p:transition xmlns:p14="http://schemas.microsoft.com/office/powerpoint/2010/main" advTm="166406"/>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95335"/>
                                        </p:tgtEl>
                                        <p:attrNameLst>
                                          <p:attrName>style.visibility</p:attrName>
                                        </p:attrNameLst>
                                      </p:cBhvr>
                                      <p:to>
                                        <p:strVal val="visible"/>
                                      </p:to>
                                    </p:set>
                                    <p:animEffect transition="in" filter="blinds(horizontal)">
                                      <p:cBhvr>
                                        <p:cTn id="11" dur="500"/>
                                        <p:tgtEl>
                                          <p:spTgt spid="39533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395284">
                                            <p:txEl>
                                              <p:pRg st="0" end="0"/>
                                            </p:txEl>
                                          </p:spTgt>
                                        </p:tgtEl>
                                        <p:attrNameLst>
                                          <p:attrName>style.visibility</p:attrName>
                                        </p:attrNameLst>
                                      </p:cBhvr>
                                      <p:to>
                                        <p:strVal val="visible"/>
                                      </p:to>
                                    </p:set>
                                    <p:animEffect transition="in" filter="box(out)">
                                      <p:cBhvr>
                                        <p:cTn id="16" dur="500"/>
                                        <p:tgtEl>
                                          <p:spTgt spid="395284">
                                            <p:txEl>
                                              <p:pRg st="0" end="0"/>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5" name="camera.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32"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ox(out)">
                                      <p:cBhvr>
                                        <p:cTn id="21" dur="50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5" name="camera.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32"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out)">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5" name="camera.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395334"/>
                                        </p:tgtEl>
                                        <p:attrNameLst>
                                          <p:attrName>style.visibility</p:attrName>
                                        </p:attrNameLst>
                                      </p:cBhvr>
                                      <p:to>
                                        <p:strVal val="visible"/>
                                      </p:to>
                                    </p:set>
                                    <p:animEffect transition="in" filter="blinds(horizontal)">
                                      <p:cBhvr>
                                        <p:cTn id="31" dur="500"/>
                                        <p:tgtEl>
                                          <p:spTgt spid="395334"/>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395333"/>
                                        </p:tgtEl>
                                        <p:attrNameLst>
                                          <p:attrName>style.visibility</p:attrName>
                                        </p:attrNameLst>
                                      </p:cBhvr>
                                      <p:to>
                                        <p:strVal val="visible"/>
                                      </p:to>
                                    </p:set>
                                    <p:animEffect transition="in" filter="blinds(horizontal)">
                                      <p:cBhvr>
                                        <p:cTn id="34" dur="500"/>
                                        <p:tgtEl>
                                          <p:spTgt spid="39533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32"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ox(out)">
                                      <p:cBhvr>
                                        <p:cTn id="39" dur="500"/>
                                        <p:tgtEl>
                                          <p:spTgt spid="3"/>
                                        </p:tgtEl>
                                      </p:cBhvr>
                                    </p:animEffect>
                                  </p:childTnLst>
                                  <p:subTnLst>
                                    <p:audio>
                                      <p:cMediaNode>
                                        <p:cTn display="0" masterRel="sameClick">
                                          <p:stCondLst>
                                            <p:cond evt="begin" delay="0">
                                              <p:tn val="37"/>
                                            </p:cond>
                                          </p:stCondLst>
                                          <p:endCondLst>
                                            <p:cond evt="onStopAudio" delay="0">
                                              <p:tgtEl>
                                                <p:sldTgt/>
                                              </p:tgtEl>
                                            </p:cond>
                                          </p:endCondLst>
                                        </p:cTn>
                                        <p:tgtEl>
                                          <p:sndTgt r:embed="rId5" name="camera.wav"/>
                                        </p:tgtEl>
                                      </p:cMediaNode>
                                    </p:audio>
                                  </p:subTnLst>
                                </p:cTn>
                              </p:par>
                            </p:childTnLst>
                          </p:cTn>
                        </p:par>
                      </p:childTnLst>
                    </p:cTn>
                  </p:par>
                  <p:par>
                    <p:cTn id="40" fill="hold" nodeType="clickPar">
                      <p:stCondLst>
                        <p:cond delay="indefinite"/>
                      </p:stCondLst>
                      <p:childTnLst>
                        <p:par>
                          <p:cTn id="41" fill="hold" nodeType="withGroup">
                            <p:stCondLst>
                              <p:cond delay="0"/>
                            </p:stCondLst>
                            <p:childTnLst>
                              <p:par>
                                <p:cTn id="42" presetID="4" presetClass="entr" presetSubtype="32" fill="hold" grpId="0" nodeType="clickEffect">
                                  <p:stCondLst>
                                    <p:cond delay="0"/>
                                  </p:stCondLst>
                                  <p:childTnLst>
                                    <p:set>
                                      <p:cBhvr>
                                        <p:cTn id="43" dur="1" fill="hold">
                                          <p:stCondLst>
                                            <p:cond delay="0"/>
                                          </p:stCondLst>
                                        </p:cTn>
                                        <p:tgtEl>
                                          <p:spTgt spid="395331"/>
                                        </p:tgtEl>
                                        <p:attrNameLst>
                                          <p:attrName>style.visibility</p:attrName>
                                        </p:attrNameLst>
                                      </p:cBhvr>
                                      <p:to>
                                        <p:strVal val="visible"/>
                                      </p:to>
                                    </p:set>
                                    <p:animEffect transition="in" filter="box(out)">
                                      <p:cBhvr>
                                        <p:cTn id="44" dur="500"/>
                                        <p:tgtEl>
                                          <p:spTgt spid="395331"/>
                                        </p:tgtEl>
                                      </p:cBhvr>
                                    </p:animEffect>
                                  </p:childTnLst>
                                  <p:subTnLst>
                                    <p:audio>
                                      <p:cMediaNode>
                                        <p:cTn display="0" masterRel="sameClick">
                                          <p:stCondLst>
                                            <p:cond evt="begin" delay="0">
                                              <p:tn val="42"/>
                                            </p:cond>
                                          </p:stCondLst>
                                          <p:endCondLst>
                                            <p:cond evt="onStopAudio" delay="0">
                                              <p:tgtEl>
                                                <p:sldTgt/>
                                              </p:tgtEl>
                                            </p:cond>
                                          </p:endCondLst>
                                        </p:cTn>
                                        <p:tgtEl>
                                          <p:sndTgt r:embed="rId5" name="camera.wav"/>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4" presetClass="entr" presetSubtype="32" fill="hold" grpId="0" nodeType="clickEffect">
                                  <p:stCondLst>
                                    <p:cond delay="0"/>
                                  </p:stCondLst>
                                  <p:childTnLst>
                                    <p:set>
                                      <p:cBhvr>
                                        <p:cTn id="48" dur="1" fill="hold">
                                          <p:stCondLst>
                                            <p:cond delay="0"/>
                                          </p:stCondLst>
                                        </p:cTn>
                                        <p:tgtEl>
                                          <p:spTgt spid="395330"/>
                                        </p:tgtEl>
                                        <p:attrNameLst>
                                          <p:attrName>style.visibility</p:attrName>
                                        </p:attrNameLst>
                                      </p:cBhvr>
                                      <p:to>
                                        <p:strVal val="visible"/>
                                      </p:to>
                                    </p:set>
                                    <p:animEffect transition="in" filter="box(out)">
                                      <p:cBhvr>
                                        <p:cTn id="49" dur="500"/>
                                        <p:tgtEl>
                                          <p:spTgt spid="395330"/>
                                        </p:tgtEl>
                                      </p:cBhvr>
                                    </p:animEffect>
                                  </p:childTnLst>
                                  <p:subTnLst>
                                    <p:audio>
                                      <p:cMediaNode>
                                        <p:cTn display="0" masterRel="sameClick">
                                          <p:stCondLst>
                                            <p:cond evt="begin" delay="0">
                                              <p:tn val="47"/>
                                            </p:cond>
                                          </p:stCondLst>
                                          <p:endCondLst>
                                            <p:cond evt="onStopAudio" delay="0">
                                              <p:tgtEl>
                                                <p:sldTgt/>
                                              </p:tgtEl>
                                            </p:cond>
                                          </p:endCondLst>
                                        </p:cTn>
                                        <p:tgtEl>
                                          <p:sndTgt r:embed="rId5" name="camera.wav"/>
                                        </p:tgtEl>
                                      </p:cMediaNode>
                                    </p:audio>
                                  </p:subTnLst>
                                </p:cTn>
                              </p:par>
                            </p:childTnLst>
                          </p:cTn>
                        </p:par>
                      </p:childTnLst>
                    </p:cTn>
                  </p:par>
                  <p:par>
                    <p:cTn id="50" fill="hold" nodeType="clickPar">
                      <p:stCondLst>
                        <p:cond delay="indefinite"/>
                      </p:stCondLst>
                      <p:childTnLst>
                        <p:par>
                          <p:cTn id="51" fill="hold" nodeType="withGroup">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395336"/>
                                        </p:tgtEl>
                                        <p:attrNameLst>
                                          <p:attrName>style.visibility</p:attrName>
                                        </p:attrNameLst>
                                      </p:cBhvr>
                                      <p:to>
                                        <p:strVal val="visible"/>
                                      </p:to>
                                    </p:set>
                                    <p:animEffect transition="in" filter="blinds(horizontal)">
                                      <p:cBhvr>
                                        <p:cTn id="54" dur="500"/>
                                        <p:tgtEl>
                                          <p:spTgt spid="39533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4" presetClass="entr" presetSubtype="32" fill="hold" grpId="0" nodeType="clickEffect">
                                  <p:stCondLst>
                                    <p:cond delay="0"/>
                                  </p:stCondLst>
                                  <p:childTnLst>
                                    <p:set>
                                      <p:cBhvr>
                                        <p:cTn id="58" dur="1" fill="hold">
                                          <p:stCondLst>
                                            <p:cond delay="0"/>
                                          </p:stCondLst>
                                        </p:cTn>
                                        <p:tgtEl>
                                          <p:spTgt spid="395270">
                                            <p:txEl>
                                              <p:pRg st="0" end="0"/>
                                            </p:txEl>
                                          </p:spTgt>
                                        </p:tgtEl>
                                        <p:attrNameLst>
                                          <p:attrName>style.visibility</p:attrName>
                                        </p:attrNameLst>
                                      </p:cBhvr>
                                      <p:to>
                                        <p:strVal val="visible"/>
                                      </p:to>
                                    </p:set>
                                    <p:animEffect transition="in" filter="box(out)">
                                      <p:cBhvr>
                                        <p:cTn id="59" dur="500"/>
                                        <p:tgtEl>
                                          <p:spTgt spid="395270">
                                            <p:txEl>
                                              <p:pRg st="0" end="0"/>
                                            </p:txEl>
                                          </p:spTgt>
                                        </p:tgtEl>
                                      </p:cBhvr>
                                    </p:animEffect>
                                  </p:childTnLst>
                                  <p:subTnLst>
                                    <p:audio>
                                      <p:cMediaNode>
                                        <p:cTn display="0" masterRel="sameClick">
                                          <p:stCondLst>
                                            <p:cond evt="begin" delay="0">
                                              <p:tn val="57"/>
                                            </p:cond>
                                          </p:stCondLst>
                                          <p:endCondLst>
                                            <p:cond evt="onStopAudio" delay="0">
                                              <p:tgtEl>
                                                <p:sldTgt/>
                                              </p:tgtEl>
                                            </p:cond>
                                          </p:endCondLst>
                                        </p:cTn>
                                        <p:tgtEl>
                                          <p:sndTgt r:embed="rId5" name="camera.wav"/>
                                        </p:tgtEl>
                                      </p:cMediaNode>
                                    </p:audio>
                                  </p:subTnLst>
                                </p:cTn>
                              </p:par>
                            </p:childTnLst>
                          </p:cTn>
                        </p:par>
                      </p:childTnLst>
                    </p:cTn>
                  </p:par>
                  <p:par>
                    <p:cTn id="60" fill="hold" nodeType="clickPar">
                      <p:stCondLst>
                        <p:cond delay="indefinite"/>
                      </p:stCondLst>
                      <p:childTnLst>
                        <p:par>
                          <p:cTn id="61" fill="hold" nodeType="withGroup">
                            <p:stCondLst>
                              <p:cond delay="0"/>
                            </p:stCondLst>
                            <p:childTnLst>
                              <p:par>
                                <p:cTn id="62" presetID="4" presetClass="entr" presetSubtype="32"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box(out)">
                                      <p:cBhvr>
                                        <p:cTn id="64" dur="500"/>
                                        <p:tgtEl>
                                          <p:spTgt spid="4"/>
                                        </p:tgtEl>
                                      </p:cBhvr>
                                    </p:animEffect>
                                  </p:childTnLst>
                                  <p:subTnLst>
                                    <p:audio>
                                      <p:cMediaNode>
                                        <p:cTn display="0" masterRel="sameClick">
                                          <p:stCondLst>
                                            <p:cond evt="begin" delay="0">
                                              <p:tn val="62"/>
                                            </p:cond>
                                          </p:stCondLst>
                                          <p:endCondLst>
                                            <p:cond evt="onStopAudio" delay="0">
                                              <p:tgtEl>
                                                <p:sldTgt/>
                                              </p:tgtEl>
                                            </p:cond>
                                          </p:endCondLst>
                                        </p:cTn>
                                        <p:tgtEl>
                                          <p:sndTgt r:embed="rId5" name="camera.wav"/>
                                        </p:tgtEl>
                                      </p:cMediaNode>
                                    </p:audio>
                                  </p:subTnLst>
                                </p:cTn>
                              </p:par>
                            </p:childTnLst>
                          </p:cTn>
                        </p:par>
                      </p:childTnLst>
                    </p:cTn>
                  </p:par>
                  <p:par>
                    <p:cTn id="65" fill="hold" nodeType="clickPar">
                      <p:stCondLst>
                        <p:cond delay="indefinite"/>
                      </p:stCondLst>
                      <p:childTnLst>
                        <p:par>
                          <p:cTn id="66" fill="hold" nodeType="withGroup">
                            <p:stCondLst>
                              <p:cond delay="0"/>
                            </p:stCondLst>
                            <p:childTnLst>
                              <p:par>
                                <p:cTn id="67" presetID="4" presetClass="entr" presetSubtype="32"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box(out)">
                                      <p:cBhvr>
                                        <p:cTn id="69" dur="500"/>
                                        <p:tgtEl>
                                          <p:spTgt spid="12"/>
                                        </p:tgtEl>
                                      </p:cBhvr>
                                    </p:animEffect>
                                  </p:childTnLst>
                                  <p:subTnLst>
                                    <p:audio>
                                      <p:cMediaNode>
                                        <p:cTn display="0" masterRel="sameClick">
                                          <p:stCondLst>
                                            <p:cond evt="begin" delay="0">
                                              <p:tn val="67"/>
                                            </p:cond>
                                          </p:stCondLst>
                                          <p:endCondLst>
                                            <p:cond evt="onStopAudio" delay="0">
                                              <p:tgtEl>
                                                <p:sldTgt/>
                                              </p:tgtEl>
                                            </p:cond>
                                          </p:endCondLst>
                                        </p:cTn>
                                        <p:tgtEl>
                                          <p:sndTgt r:embed="rId5" name="camera.wav"/>
                                        </p:tgtEl>
                                      </p:cMediaNode>
                                    </p:audio>
                                  </p:subTnLst>
                                </p:cTn>
                              </p:par>
                            </p:childTnLst>
                          </p:cTn>
                        </p:par>
                      </p:childTnLst>
                    </p:cTn>
                  </p:par>
                  <p:par>
                    <p:cTn id="70" fill="hold" nodeType="clickPar">
                      <p:stCondLst>
                        <p:cond delay="indefinite"/>
                      </p:stCondLst>
                      <p:childTnLst>
                        <p:par>
                          <p:cTn id="71" fill="hold" nodeType="withGroup">
                            <p:stCondLst>
                              <p:cond delay="0"/>
                            </p:stCondLst>
                            <p:childTnLst>
                              <p:par>
                                <p:cTn id="72" presetID="4" presetClass="entr" presetSubtype="32" fill="hold"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box(out)">
                                      <p:cBhvr>
                                        <p:cTn id="74" dur="500"/>
                                        <p:tgtEl>
                                          <p:spTgt spid="9"/>
                                        </p:tgtEl>
                                      </p:cBhvr>
                                    </p:animEffect>
                                  </p:childTnLst>
                                  <p:subTnLst>
                                    <p:audio>
                                      <p:cMediaNode>
                                        <p:cTn display="0" masterRel="sameClick">
                                          <p:stCondLst>
                                            <p:cond evt="begin" delay="0">
                                              <p:tn val="72"/>
                                            </p:cond>
                                          </p:stCondLst>
                                          <p:endCondLst>
                                            <p:cond evt="onStopAudio" delay="0">
                                              <p:tgtEl>
                                                <p:sldTgt/>
                                              </p:tgtEl>
                                            </p:cond>
                                          </p:endCondLst>
                                        </p:cTn>
                                        <p:tgtEl>
                                          <p:sndTgt r:embed="rId5" name="camera.wav"/>
                                        </p:tgtEl>
                                      </p:cMediaNode>
                                    </p:audio>
                                  </p:subTnLst>
                                </p:cTn>
                              </p:par>
                            </p:childTnLst>
                          </p:cTn>
                        </p:par>
                      </p:childTnLst>
                    </p:cTn>
                  </p:par>
                  <p:par>
                    <p:cTn id="75" fill="hold" nodeType="clickPar">
                      <p:stCondLst>
                        <p:cond delay="indefinite"/>
                      </p:stCondLst>
                      <p:childTnLst>
                        <p:par>
                          <p:cTn id="76" fill="hold" nodeType="withGroup">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395337"/>
                                        </p:tgtEl>
                                        <p:attrNameLst>
                                          <p:attrName>style.visibility</p:attrName>
                                        </p:attrNameLst>
                                      </p:cBhvr>
                                      <p:to>
                                        <p:strVal val="visible"/>
                                      </p:to>
                                    </p:set>
                                    <p:animEffect transition="in" filter="blinds(horizontal)">
                                      <p:cBhvr>
                                        <p:cTn id="79" dur="500"/>
                                        <p:tgtEl>
                                          <p:spTgt spid="395337"/>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4" presetClass="entr" presetSubtype="32" fill="hold" nodeType="clickEffect">
                                  <p:stCondLst>
                                    <p:cond delay="0"/>
                                  </p:stCondLst>
                                  <p:childTnLst>
                                    <p:set>
                                      <p:cBhvr>
                                        <p:cTn id="83" dur="1" fill="hold">
                                          <p:stCondLst>
                                            <p:cond delay="0"/>
                                          </p:stCondLst>
                                        </p:cTn>
                                        <p:tgtEl>
                                          <p:spTgt spid="395300"/>
                                        </p:tgtEl>
                                        <p:attrNameLst>
                                          <p:attrName>style.visibility</p:attrName>
                                        </p:attrNameLst>
                                      </p:cBhvr>
                                      <p:to>
                                        <p:strVal val="visible"/>
                                      </p:to>
                                    </p:set>
                                    <p:animEffect transition="in" filter="box(out)">
                                      <p:cBhvr>
                                        <p:cTn id="84" dur="500"/>
                                        <p:tgtEl>
                                          <p:spTgt spid="395300"/>
                                        </p:tgtEl>
                                      </p:cBhvr>
                                    </p:animEffect>
                                  </p:childTnLst>
                                  <p:subTnLst>
                                    <p:audio>
                                      <p:cMediaNode>
                                        <p:cTn display="0" masterRel="sameClick">
                                          <p:stCondLst>
                                            <p:cond evt="begin" delay="0">
                                              <p:tn val="82"/>
                                            </p:cond>
                                          </p:stCondLst>
                                          <p:endCondLst>
                                            <p:cond evt="onStopAudio" delay="0">
                                              <p:tgtEl>
                                                <p:sldTgt/>
                                              </p:tgtEl>
                                            </p:cond>
                                          </p:endCondLst>
                                        </p:cTn>
                                        <p:tgtEl>
                                          <p:sndTgt r:embed="rId5" name="camera.wav"/>
                                        </p:tgtEl>
                                      </p:cMediaNode>
                                    </p:audio>
                                  </p:subTnLst>
                                </p:cTn>
                              </p:par>
                            </p:childTnLst>
                          </p:cTn>
                        </p:par>
                      </p:childTnLst>
                    </p:cTn>
                  </p:par>
                  <p:par>
                    <p:cTn id="85" fill="hold" nodeType="clickPar">
                      <p:stCondLst>
                        <p:cond delay="indefinite"/>
                      </p:stCondLst>
                      <p:childTnLst>
                        <p:par>
                          <p:cTn id="86" fill="hold" nodeType="withGroup">
                            <p:stCondLst>
                              <p:cond delay="0"/>
                            </p:stCondLst>
                            <p:childTnLst>
                              <p:par>
                                <p:cTn id="87" presetID="4" presetClass="entr" presetSubtype="32" fill="hold" nodeType="clickEffect">
                                  <p:stCondLst>
                                    <p:cond delay="0"/>
                                  </p:stCondLst>
                                  <p:childTnLst>
                                    <p:set>
                                      <p:cBhvr>
                                        <p:cTn id="88" dur="1" fill="hold">
                                          <p:stCondLst>
                                            <p:cond delay="0"/>
                                          </p:stCondLst>
                                        </p:cTn>
                                        <p:tgtEl>
                                          <p:spTgt spid="395301"/>
                                        </p:tgtEl>
                                        <p:attrNameLst>
                                          <p:attrName>style.visibility</p:attrName>
                                        </p:attrNameLst>
                                      </p:cBhvr>
                                      <p:to>
                                        <p:strVal val="visible"/>
                                      </p:to>
                                    </p:set>
                                    <p:animEffect transition="in" filter="box(out)">
                                      <p:cBhvr>
                                        <p:cTn id="89" dur="500"/>
                                        <p:tgtEl>
                                          <p:spTgt spid="395301"/>
                                        </p:tgtEl>
                                      </p:cBhvr>
                                    </p:animEffect>
                                  </p:childTnLst>
                                  <p:subTnLst>
                                    <p:audio>
                                      <p:cMediaNode>
                                        <p:cTn display="0" masterRel="sameClick">
                                          <p:stCondLst>
                                            <p:cond evt="begin" delay="0">
                                              <p:tn val="87"/>
                                            </p:cond>
                                          </p:stCondLst>
                                          <p:endCondLst>
                                            <p:cond evt="onStopAudio" delay="0">
                                              <p:tgtEl>
                                                <p:sldTgt/>
                                              </p:tgtEl>
                                            </p:cond>
                                          </p:endCondLst>
                                        </p:cTn>
                                        <p:tgtEl>
                                          <p:sndTgt r:embed="rId5" name="camera.wav"/>
                                        </p:tgtEl>
                                      </p:cMediaNode>
                                    </p:audio>
                                  </p:subTnLst>
                                </p:cTn>
                              </p:par>
                            </p:childTnLst>
                          </p:cTn>
                        </p:par>
                      </p:childTnLst>
                    </p:cTn>
                  </p:par>
                  <p:par>
                    <p:cTn id="90" fill="hold" nodeType="clickPar">
                      <p:stCondLst>
                        <p:cond delay="indefinite"/>
                      </p:stCondLst>
                      <p:childTnLst>
                        <p:par>
                          <p:cTn id="91" fill="hold" nodeType="withGroup">
                            <p:stCondLst>
                              <p:cond delay="0"/>
                            </p:stCondLst>
                            <p:childTnLst>
                              <p:par>
                                <p:cTn id="92" presetID="4" presetClass="entr" presetSubtype="32" fill="hold" grpId="0" nodeType="clickEffect">
                                  <p:stCondLst>
                                    <p:cond delay="0"/>
                                  </p:stCondLst>
                                  <p:childTnLst>
                                    <p:set>
                                      <p:cBhvr>
                                        <p:cTn id="93" dur="1" fill="hold">
                                          <p:stCondLst>
                                            <p:cond delay="0"/>
                                          </p:stCondLst>
                                        </p:cTn>
                                        <p:tgtEl>
                                          <p:spTgt spid="395271">
                                            <p:txEl>
                                              <p:pRg st="0" end="0"/>
                                            </p:txEl>
                                          </p:spTgt>
                                        </p:tgtEl>
                                        <p:attrNameLst>
                                          <p:attrName>style.visibility</p:attrName>
                                        </p:attrNameLst>
                                      </p:cBhvr>
                                      <p:to>
                                        <p:strVal val="visible"/>
                                      </p:to>
                                    </p:set>
                                    <p:animEffect transition="in" filter="box(out)">
                                      <p:cBhvr>
                                        <p:cTn id="94" dur="500"/>
                                        <p:tgtEl>
                                          <p:spTgt spid="395271">
                                            <p:txEl>
                                              <p:pRg st="0" end="0"/>
                                            </p:txEl>
                                          </p:spTgt>
                                        </p:tgtEl>
                                      </p:cBhvr>
                                    </p:animEffect>
                                  </p:childTnLst>
                                  <p:subTnLst>
                                    <p:audio>
                                      <p:cMediaNode>
                                        <p:cTn display="0" masterRel="sameClick">
                                          <p:stCondLst>
                                            <p:cond evt="begin" delay="0">
                                              <p:tn val="92"/>
                                            </p:cond>
                                          </p:stCondLst>
                                          <p:endCondLst>
                                            <p:cond evt="onStopAudio" delay="0">
                                              <p:tgtEl>
                                                <p:sldTgt/>
                                              </p:tgtEl>
                                            </p:cond>
                                          </p:endCondLst>
                                        </p:cTn>
                                        <p:tgtEl>
                                          <p:sndTgt r:embed="rId5" name="camera.wav"/>
                                        </p:tgtEl>
                                      </p:cMediaNode>
                                    </p:audio>
                                  </p:subTnLst>
                                </p:cTn>
                              </p:par>
                            </p:childTnLst>
                          </p:cTn>
                        </p:par>
                      </p:childTnLst>
                    </p:cTn>
                  </p:par>
                  <p:par>
                    <p:cTn id="95" fill="hold" nodeType="clickPar">
                      <p:stCondLst>
                        <p:cond delay="indefinite"/>
                      </p:stCondLst>
                      <p:childTnLst>
                        <p:par>
                          <p:cTn id="96" fill="hold" nodeType="withGroup">
                            <p:stCondLst>
                              <p:cond delay="0"/>
                            </p:stCondLst>
                            <p:childTnLst>
                              <p:par>
                                <p:cTn id="97" presetID="4" presetClass="entr" presetSubtype="32" fill="hold" nodeType="clickEffect">
                                  <p:stCondLst>
                                    <p:cond delay="0"/>
                                  </p:stCondLst>
                                  <p:childTnLst>
                                    <p:set>
                                      <p:cBhvr>
                                        <p:cTn id="98" dur="1" fill="hold">
                                          <p:stCondLst>
                                            <p:cond delay="0"/>
                                          </p:stCondLst>
                                        </p:cTn>
                                        <p:tgtEl>
                                          <p:spTgt spid="2"/>
                                        </p:tgtEl>
                                        <p:attrNameLst>
                                          <p:attrName>style.visibility</p:attrName>
                                        </p:attrNameLst>
                                      </p:cBhvr>
                                      <p:to>
                                        <p:strVal val="visible"/>
                                      </p:to>
                                    </p:set>
                                    <p:animEffect transition="in" filter="box(out)">
                                      <p:cBhvr>
                                        <p:cTn id="99" dur="500"/>
                                        <p:tgtEl>
                                          <p:spTgt spid="2"/>
                                        </p:tgtEl>
                                      </p:cBhvr>
                                    </p:animEffect>
                                  </p:childTnLst>
                                  <p:subTnLst>
                                    <p:audio>
                                      <p:cMediaNode>
                                        <p:cTn display="0" masterRel="sameClick">
                                          <p:stCondLst>
                                            <p:cond evt="begin" delay="0">
                                              <p:tn val="97"/>
                                            </p:cond>
                                          </p:stCondLst>
                                          <p:endCondLst>
                                            <p:cond evt="onStopAudio" delay="0">
                                              <p:tgtEl>
                                                <p:sldTgt/>
                                              </p:tgtEl>
                                            </p:cond>
                                          </p:endCondLst>
                                        </p:cTn>
                                        <p:tgtEl>
                                          <p:sndTgt r:embed="rId5"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0" fill="hold" display="0">
                  <p:stCondLst>
                    <p:cond delay="indefinite"/>
                  </p:stCondLst>
                  <p:endCondLst>
                    <p:cond evt="onStopAudio" delay="0">
                      <p:tgtEl>
                        <p:sldTgt/>
                      </p:tgtEl>
                    </p:cond>
                  </p:endCondLst>
                </p:cTn>
                <p:tgtEl>
                  <p:spTgt spid="5"/>
                </p:tgtEl>
              </p:cMediaNode>
            </p:audio>
          </p:childTnLst>
        </p:cTn>
      </p:par>
    </p:tnLst>
    <p:bldLst>
      <p:bldP spid="395270" grpId="0" build="p" autoUpdateAnimBg="0"/>
      <p:bldP spid="395271" grpId="0" build="p" autoUpdateAnimBg="0"/>
      <p:bldP spid="395284" grpId="0" build="p" autoUpdateAnimBg="0"/>
      <p:bldP spid="395330" grpId="0" animBg="1"/>
      <p:bldP spid="395331" grpId="0" animBg="1"/>
      <p:bldP spid="395333" grpId="0" animBg="1"/>
      <p:bldP spid="395335" grpId="0"/>
      <p:bldP spid="395336" grpId="0"/>
      <p:bldP spid="3953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灯片编号占位符 5">
            <a:extLst>
              <a:ext uri="{FF2B5EF4-FFF2-40B4-BE49-F238E27FC236}">
                <a16:creationId xmlns="" xmlns:a16="http://schemas.microsoft.com/office/drawing/2014/main" id="{DEB5EF44-E950-401A-BE3D-C015E4AD6D9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spcBef>
                <a:spcPct val="0"/>
              </a:spcBef>
              <a:buClrTx/>
              <a:buFontTx/>
              <a:buNone/>
            </a:pPr>
            <a:fld id="{CB4E9545-5C91-486B-BEF8-8027BF037F8D}" type="slidenum">
              <a:rPr lang="zh-CN" altLang="en-US" sz="1000"/>
              <a:pPr>
                <a:spcBef>
                  <a:spcPct val="0"/>
                </a:spcBef>
                <a:buClrTx/>
                <a:buFontTx/>
                <a:buNone/>
              </a:pPr>
              <a:t>9</a:t>
            </a:fld>
            <a:endParaRPr lang="en-US" altLang="zh-CN" sz="1000"/>
          </a:p>
        </p:txBody>
      </p:sp>
      <p:sp>
        <p:nvSpPr>
          <p:cNvPr id="36867" name="Rectangle 2">
            <a:extLst>
              <a:ext uri="{FF2B5EF4-FFF2-40B4-BE49-F238E27FC236}">
                <a16:creationId xmlns="" xmlns:a16="http://schemas.microsoft.com/office/drawing/2014/main" id="{08B360BA-27BE-4FCB-9BA1-F0DCA0E82B94}"/>
              </a:ext>
            </a:extLst>
          </p:cNvPr>
          <p:cNvSpPr>
            <a:spLocks noGrp="1" noChangeArrowheads="1"/>
          </p:cNvSpPr>
          <p:nvPr>
            <p:ph type="title"/>
          </p:nvPr>
        </p:nvSpPr>
        <p:spPr/>
        <p:txBody>
          <a:bodyPr/>
          <a:lstStyle/>
          <a:p>
            <a:pPr eaLnBrk="1" hangingPunct="1"/>
            <a:r>
              <a:rPr kumimoji="1" lang="zh-CN" altLang="en-US" sz="2500">
                <a:solidFill>
                  <a:srgbClr val="3333FF"/>
                </a:solidFill>
              </a:rPr>
              <a:t>三、平衡级和精馏原理</a:t>
            </a:r>
          </a:p>
        </p:txBody>
      </p:sp>
      <p:sp>
        <p:nvSpPr>
          <p:cNvPr id="397384" name="Text Box 72">
            <a:extLst>
              <a:ext uri="{FF2B5EF4-FFF2-40B4-BE49-F238E27FC236}">
                <a16:creationId xmlns="" xmlns:a16="http://schemas.microsoft.com/office/drawing/2014/main" id="{3FBB7117-86BF-436A-8BA8-F16FEE3886A7}"/>
              </a:ext>
            </a:extLst>
          </p:cNvPr>
          <p:cNvSpPr txBox="1">
            <a:spLocks noChangeArrowheads="1"/>
          </p:cNvSpPr>
          <p:nvPr/>
        </p:nvSpPr>
        <p:spPr bwMode="auto">
          <a:xfrm>
            <a:off x="468313" y="1125538"/>
            <a:ext cx="78486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tabLst>
                <a:tab pos="20955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tabLst>
                <a:tab pos="2095500" algn="l"/>
              </a:tabLst>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tabLst>
                <a:tab pos="2095500" algn="l"/>
              </a:tabLst>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tabLst>
                <a:tab pos="20955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9pPr>
          </a:lstStyle>
          <a:p>
            <a:pPr>
              <a:spcBef>
                <a:spcPct val="50000"/>
              </a:spcBef>
              <a:buClrTx/>
              <a:buFontTx/>
              <a:buNone/>
            </a:pPr>
            <a:r>
              <a:rPr lang="zh-CN" altLang="en-US" sz="2400" b="1">
                <a:solidFill>
                  <a:srgbClr val="69158F"/>
                </a:solidFill>
                <a:latin typeface="Times New Roman" panose="02020603050405020304" pitchFamily="18" charset="0"/>
              </a:rPr>
              <a:t>    </a:t>
            </a:r>
            <a:r>
              <a:rPr lang="zh-CN" altLang="en-US" sz="2400" b="1">
                <a:solidFill>
                  <a:srgbClr val="0000FF"/>
                </a:solidFill>
                <a:latin typeface="Times New Roman" panose="02020603050405020304" pitchFamily="18" charset="0"/>
              </a:rPr>
              <a:t>可见，经过一个平衡级后，易挥发组分</a:t>
            </a:r>
            <a:r>
              <a:rPr lang="en-US" altLang="zh-CN" sz="2400" b="1">
                <a:solidFill>
                  <a:srgbClr val="0000FF"/>
                </a:solidFill>
                <a:latin typeface="Times New Roman" panose="02020603050405020304" pitchFamily="18" charset="0"/>
              </a:rPr>
              <a:t>A</a:t>
            </a:r>
            <a:r>
              <a:rPr lang="zh-CN" altLang="en-US" sz="2400" b="1">
                <a:solidFill>
                  <a:srgbClr val="0000FF"/>
                </a:solidFill>
                <a:latin typeface="Times New Roman" panose="02020603050405020304" pitchFamily="18" charset="0"/>
              </a:rPr>
              <a:t>从液相转移到了汽相，同时难挥发组分</a:t>
            </a:r>
            <a:r>
              <a:rPr lang="en-US" altLang="zh-CN" sz="2400" b="1">
                <a:solidFill>
                  <a:srgbClr val="0000FF"/>
                </a:solidFill>
                <a:latin typeface="Times New Roman" panose="02020603050405020304" pitchFamily="18" charset="0"/>
              </a:rPr>
              <a:t>B</a:t>
            </a:r>
            <a:r>
              <a:rPr lang="zh-CN" altLang="en-US" sz="2400" b="1">
                <a:solidFill>
                  <a:srgbClr val="0000FF"/>
                </a:solidFill>
                <a:latin typeface="Times New Roman" panose="02020603050405020304" pitchFamily="18" charset="0"/>
              </a:rPr>
              <a:t>从汽相转移到了液相。即汽相浓度得到提浓，而液相浓度得到减浓。而整个过程</a:t>
            </a:r>
            <a:r>
              <a:rPr lang="zh-CN" altLang="en-US" sz="2400" b="1">
                <a:solidFill>
                  <a:srgbClr val="FF00FF"/>
                </a:solidFill>
                <a:latin typeface="Times New Roman" panose="02020603050405020304" pitchFamily="18" charset="0"/>
              </a:rPr>
              <a:t>并不需要外部提供能量</a:t>
            </a:r>
            <a:r>
              <a:rPr lang="zh-CN" altLang="en-US" sz="2400" b="1">
                <a:solidFill>
                  <a:srgbClr val="69158F"/>
                </a:solidFill>
                <a:latin typeface="Times New Roman" panose="02020603050405020304" pitchFamily="18" charset="0"/>
              </a:rPr>
              <a:t>。</a:t>
            </a:r>
          </a:p>
        </p:txBody>
      </p:sp>
      <p:sp>
        <p:nvSpPr>
          <p:cNvPr id="36869" name="Rectangle 73">
            <a:extLst>
              <a:ext uri="{FF2B5EF4-FFF2-40B4-BE49-F238E27FC236}">
                <a16:creationId xmlns="" xmlns:a16="http://schemas.microsoft.com/office/drawing/2014/main" id="{464B5466-BC51-4BFB-8F1F-D909CDB57315}"/>
              </a:ext>
            </a:extLst>
          </p:cNvPr>
          <p:cNvSpPr>
            <a:spLocks noChangeArrowheads="1"/>
          </p:cNvSpPr>
          <p:nvPr/>
        </p:nvSpPr>
        <p:spPr bwMode="auto">
          <a:xfrm>
            <a:off x="5867400" y="3962400"/>
            <a:ext cx="1879600" cy="1111250"/>
          </a:xfrm>
          <a:prstGeom prst="rect">
            <a:avLst/>
          </a:prstGeom>
          <a:solidFill>
            <a:srgbClr val="339966"/>
          </a:solidFill>
          <a:ln w="28575">
            <a:solidFill>
              <a:srgbClr val="000000"/>
            </a:solidFill>
            <a:miter lim="800000"/>
            <a:headEnd/>
            <a:tailEnd/>
          </a:ln>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sp>
        <p:nvSpPr>
          <p:cNvPr id="36870" name="Line 74">
            <a:extLst>
              <a:ext uri="{FF2B5EF4-FFF2-40B4-BE49-F238E27FC236}">
                <a16:creationId xmlns="" xmlns:a16="http://schemas.microsoft.com/office/drawing/2014/main" id="{A2C7E35E-034C-4BF4-AB0C-A528D6200F0E}"/>
              </a:ext>
            </a:extLst>
          </p:cNvPr>
          <p:cNvSpPr>
            <a:spLocks noChangeShapeType="1"/>
          </p:cNvSpPr>
          <p:nvPr/>
        </p:nvSpPr>
        <p:spPr bwMode="auto">
          <a:xfrm flipV="1">
            <a:off x="7319963" y="5097463"/>
            <a:ext cx="0" cy="769937"/>
          </a:xfrm>
          <a:prstGeom prst="line">
            <a:avLst/>
          </a:prstGeom>
          <a:noFill/>
          <a:ln w="28575">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zh-CN" altLang="en-US"/>
          </a:p>
        </p:txBody>
      </p:sp>
      <p:grpSp>
        <p:nvGrpSpPr>
          <p:cNvPr id="36871" name="Group 75">
            <a:extLst>
              <a:ext uri="{FF2B5EF4-FFF2-40B4-BE49-F238E27FC236}">
                <a16:creationId xmlns="" xmlns:a16="http://schemas.microsoft.com/office/drawing/2014/main" id="{1AB61E31-3E2B-4F9B-AA8E-1ACD176D6FF1}"/>
              </a:ext>
            </a:extLst>
          </p:cNvPr>
          <p:cNvGrpSpPr>
            <a:grpSpLocks/>
          </p:cNvGrpSpPr>
          <p:nvPr/>
        </p:nvGrpSpPr>
        <p:grpSpPr bwMode="auto">
          <a:xfrm>
            <a:off x="6372225" y="4292600"/>
            <a:ext cx="757238" cy="685800"/>
            <a:chOff x="4032" y="2688"/>
            <a:chExt cx="477" cy="432"/>
          </a:xfrm>
        </p:grpSpPr>
        <p:sp>
          <p:nvSpPr>
            <p:cNvPr id="36926" name="AutoShape 76">
              <a:extLst>
                <a:ext uri="{FF2B5EF4-FFF2-40B4-BE49-F238E27FC236}">
                  <a16:creationId xmlns="" xmlns:a16="http://schemas.microsoft.com/office/drawing/2014/main" id="{79A66A35-2C9E-47A5-831E-43B777F5BD1C}"/>
                </a:ext>
              </a:extLst>
            </p:cNvPr>
            <p:cNvSpPr>
              <a:spLocks noChangeArrowheads="1"/>
            </p:cNvSpPr>
            <p:nvPr/>
          </p:nvSpPr>
          <p:spPr bwMode="auto">
            <a:xfrm>
              <a:off x="4032" y="2688"/>
              <a:ext cx="477" cy="125"/>
            </a:xfrm>
            <a:prstGeom prst="leftArrow">
              <a:avLst>
                <a:gd name="adj1" fmla="val 50000"/>
                <a:gd name="adj2" fmla="val 95400"/>
              </a:avLst>
            </a:prstGeom>
            <a:solidFill>
              <a:srgbClr val="FF6600"/>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sp>
          <p:nvSpPr>
            <p:cNvPr id="36927" name="AutoShape 77">
              <a:extLst>
                <a:ext uri="{FF2B5EF4-FFF2-40B4-BE49-F238E27FC236}">
                  <a16:creationId xmlns="" xmlns:a16="http://schemas.microsoft.com/office/drawing/2014/main" id="{43341F47-9324-4B81-B7E7-5C66CF171FF5}"/>
                </a:ext>
              </a:extLst>
            </p:cNvPr>
            <p:cNvSpPr>
              <a:spLocks noChangeArrowheads="1"/>
            </p:cNvSpPr>
            <p:nvPr/>
          </p:nvSpPr>
          <p:spPr bwMode="auto">
            <a:xfrm>
              <a:off x="4176" y="3024"/>
              <a:ext cx="261" cy="96"/>
            </a:xfrm>
            <a:prstGeom prst="leftArrow">
              <a:avLst>
                <a:gd name="adj1" fmla="val 50000"/>
                <a:gd name="adj2" fmla="val 67969"/>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grpSp>
      <p:sp>
        <p:nvSpPr>
          <p:cNvPr id="36872" name="Line 78">
            <a:extLst>
              <a:ext uri="{FF2B5EF4-FFF2-40B4-BE49-F238E27FC236}">
                <a16:creationId xmlns="" xmlns:a16="http://schemas.microsoft.com/office/drawing/2014/main" id="{284369D1-1FF4-4582-9005-370E94BF5A68}"/>
              </a:ext>
            </a:extLst>
          </p:cNvPr>
          <p:cNvSpPr>
            <a:spLocks noChangeShapeType="1"/>
          </p:cNvSpPr>
          <p:nvPr/>
        </p:nvSpPr>
        <p:spPr bwMode="auto">
          <a:xfrm>
            <a:off x="6294438" y="3200400"/>
            <a:ext cx="0" cy="762000"/>
          </a:xfrm>
          <a:prstGeom prst="line">
            <a:avLst/>
          </a:prstGeom>
          <a:noFill/>
          <a:ln w="28575">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zh-CN" altLang="en-US"/>
          </a:p>
        </p:txBody>
      </p:sp>
      <p:sp>
        <p:nvSpPr>
          <p:cNvPr id="36873" name="Rectangle 79">
            <a:extLst>
              <a:ext uri="{FF2B5EF4-FFF2-40B4-BE49-F238E27FC236}">
                <a16:creationId xmlns="" xmlns:a16="http://schemas.microsoft.com/office/drawing/2014/main" id="{DB38FC68-25FF-4112-AEF2-FE646CF9D51D}"/>
              </a:ext>
            </a:extLst>
          </p:cNvPr>
          <p:cNvSpPr>
            <a:spLocks noChangeArrowheads="1"/>
          </p:cNvSpPr>
          <p:nvPr/>
        </p:nvSpPr>
        <p:spPr bwMode="auto">
          <a:xfrm>
            <a:off x="5638800" y="2514600"/>
            <a:ext cx="1192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en-US" altLang="zh-CN" sz="2400" b="1">
                <a:solidFill>
                  <a:srgbClr val="FF0000"/>
                </a:solidFill>
                <a:latin typeface="Times New Roman" panose="02020603050405020304" pitchFamily="18" charset="0"/>
              </a:rPr>
              <a:t>x</a:t>
            </a:r>
            <a:r>
              <a:rPr kumimoji="1" lang="en-US" altLang="zh-CN" sz="2400" b="1" baseline="-30000">
                <a:solidFill>
                  <a:srgbClr val="FF0000"/>
                </a:solidFill>
                <a:latin typeface="Times New Roman" panose="02020603050405020304" pitchFamily="18" charset="0"/>
              </a:rPr>
              <a:t>0   </a:t>
            </a:r>
            <a:r>
              <a:rPr kumimoji="1" lang="en-US" altLang="zh-CN" sz="2400" b="1">
                <a:solidFill>
                  <a:srgbClr val="FF0000"/>
                </a:solidFill>
                <a:latin typeface="Times New Roman" panose="02020603050405020304" pitchFamily="18" charset="0"/>
              </a:rPr>
              <a:t>t</a:t>
            </a:r>
            <a:r>
              <a:rPr kumimoji="1" lang="en-US" altLang="zh-CN" sz="2400" b="1" baseline="-30000">
                <a:solidFill>
                  <a:srgbClr val="FF0000"/>
                </a:solidFill>
                <a:latin typeface="Times New Roman" panose="02020603050405020304" pitchFamily="18" charset="0"/>
              </a:rPr>
              <a:t>0  </a:t>
            </a:r>
            <a:r>
              <a:rPr kumimoji="1" lang="en-US" altLang="zh-CN" sz="2400" b="1">
                <a:solidFill>
                  <a:srgbClr val="FF0000"/>
                </a:solidFill>
                <a:latin typeface="Times New Roman" panose="02020603050405020304" pitchFamily="18" charset="0"/>
              </a:rPr>
              <a:t>L</a:t>
            </a:r>
          </a:p>
        </p:txBody>
      </p:sp>
      <p:sp>
        <p:nvSpPr>
          <p:cNvPr id="36874" name="Rectangle 80">
            <a:extLst>
              <a:ext uri="{FF2B5EF4-FFF2-40B4-BE49-F238E27FC236}">
                <a16:creationId xmlns="" xmlns:a16="http://schemas.microsoft.com/office/drawing/2014/main" id="{D2E6D043-D449-4EF0-9B3C-3470D21C0CE6}"/>
              </a:ext>
            </a:extLst>
          </p:cNvPr>
          <p:cNvSpPr>
            <a:spLocks noChangeArrowheads="1"/>
          </p:cNvSpPr>
          <p:nvPr/>
        </p:nvSpPr>
        <p:spPr bwMode="auto">
          <a:xfrm>
            <a:off x="5715000" y="2286000"/>
            <a:ext cx="1206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zh-CN" altLang="en-US" sz="2000" b="1">
                <a:solidFill>
                  <a:srgbClr val="FF3300"/>
                </a:solidFill>
                <a:latin typeface="Times New Roman" panose="02020603050405020304" pitchFamily="18" charset="0"/>
              </a:rPr>
              <a:t>饱和液相</a:t>
            </a:r>
          </a:p>
        </p:txBody>
      </p:sp>
      <p:sp>
        <p:nvSpPr>
          <p:cNvPr id="36875" name="Rectangle 81">
            <a:extLst>
              <a:ext uri="{FF2B5EF4-FFF2-40B4-BE49-F238E27FC236}">
                <a16:creationId xmlns="" xmlns:a16="http://schemas.microsoft.com/office/drawing/2014/main" id="{B4CD0F28-BEDB-4C6B-8529-45958B903A1F}"/>
              </a:ext>
            </a:extLst>
          </p:cNvPr>
          <p:cNvSpPr>
            <a:spLocks noChangeArrowheads="1"/>
          </p:cNvSpPr>
          <p:nvPr/>
        </p:nvSpPr>
        <p:spPr bwMode="auto">
          <a:xfrm>
            <a:off x="7010400" y="57912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en-US" altLang="zh-CN" sz="2400" b="1">
                <a:solidFill>
                  <a:srgbClr val="FF0000"/>
                </a:solidFill>
                <a:latin typeface="Times New Roman" panose="02020603050405020304" pitchFamily="18" charset="0"/>
                <a:sym typeface="Symbol" panose="05050102010706020507" pitchFamily="18" charset="2"/>
              </a:rPr>
              <a:t>y</a:t>
            </a:r>
            <a:r>
              <a:rPr kumimoji="1" lang="en-US" altLang="zh-CN" sz="2400" b="1" baseline="-30000">
                <a:solidFill>
                  <a:srgbClr val="FF0000"/>
                </a:solidFill>
                <a:latin typeface="Times New Roman" panose="02020603050405020304" pitchFamily="18" charset="0"/>
                <a:sym typeface="Symbol" panose="05050102010706020507" pitchFamily="18" charset="2"/>
              </a:rPr>
              <a:t>0   </a:t>
            </a:r>
            <a:r>
              <a:rPr kumimoji="1" lang="en-US" altLang="zh-CN" sz="2400" b="1">
                <a:solidFill>
                  <a:srgbClr val="FF0000"/>
                </a:solidFill>
                <a:latin typeface="Times New Roman" panose="02020603050405020304" pitchFamily="18" charset="0"/>
                <a:sym typeface="Symbol" panose="05050102010706020507" pitchFamily="18" charset="2"/>
              </a:rPr>
              <a:t>T</a:t>
            </a:r>
            <a:r>
              <a:rPr kumimoji="1" lang="en-US" altLang="zh-CN" sz="2400" b="1" baseline="-30000">
                <a:solidFill>
                  <a:srgbClr val="FF0000"/>
                </a:solidFill>
                <a:latin typeface="Times New Roman" panose="02020603050405020304" pitchFamily="18" charset="0"/>
                <a:sym typeface="Symbol" panose="05050102010706020507" pitchFamily="18" charset="2"/>
              </a:rPr>
              <a:t>0  </a:t>
            </a:r>
            <a:r>
              <a:rPr kumimoji="1" lang="en-US" altLang="zh-CN" sz="2400" b="1">
                <a:solidFill>
                  <a:srgbClr val="FF0000"/>
                </a:solidFill>
                <a:latin typeface="Times New Roman" panose="02020603050405020304" pitchFamily="18" charset="0"/>
                <a:sym typeface="Symbol" panose="05050102010706020507" pitchFamily="18" charset="2"/>
              </a:rPr>
              <a:t>V</a:t>
            </a:r>
          </a:p>
        </p:txBody>
      </p:sp>
      <p:sp>
        <p:nvSpPr>
          <p:cNvPr id="36876" name="Rectangle 82">
            <a:extLst>
              <a:ext uri="{FF2B5EF4-FFF2-40B4-BE49-F238E27FC236}">
                <a16:creationId xmlns="" xmlns:a16="http://schemas.microsoft.com/office/drawing/2014/main" id="{BE8BCC9D-3BAC-4A40-93FC-2850F70AF294}"/>
              </a:ext>
            </a:extLst>
          </p:cNvPr>
          <p:cNvSpPr>
            <a:spLocks noChangeArrowheads="1"/>
          </p:cNvSpPr>
          <p:nvPr/>
        </p:nvSpPr>
        <p:spPr bwMode="auto">
          <a:xfrm>
            <a:off x="6300788" y="6308725"/>
            <a:ext cx="1528762"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zh-CN" altLang="en-US" sz="2400" b="1">
                <a:solidFill>
                  <a:srgbClr val="FF0000"/>
                </a:solidFill>
                <a:latin typeface="Times New Roman" panose="02020603050405020304" pitchFamily="18" charset="0"/>
                <a:sym typeface="Symbol" panose="05050102010706020507" pitchFamily="18" charset="2"/>
              </a:rPr>
              <a:t>要求</a:t>
            </a:r>
            <a:r>
              <a:rPr kumimoji="1" lang="en-US" altLang="zh-CN" sz="2400" b="1">
                <a:solidFill>
                  <a:srgbClr val="FF0000"/>
                </a:solidFill>
                <a:latin typeface="Times New Roman" panose="02020603050405020304" pitchFamily="18" charset="0"/>
                <a:sym typeface="Symbol" panose="05050102010706020507" pitchFamily="18" charset="2"/>
              </a:rPr>
              <a:t>T</a:t>
            </a:r>
            <a:r>
              <a:rPr kumimoji="1" lang="en-US" altLang="zh-CN" sz="2400" b="1" baseline="-30000">
                <a:solidFill>
                  <a:srgbClr val="FF0000"/>
                </a:solidFill>
                <a:latin typeface="Times New Roman" panose="02020603050405020304" pitchFamily="18" charset="0"/>
                <a:sym typeface="Symbol" panose="05050102010706020507" pitchFamily="18" charset="2"/>
              </a:rPr>
              <a:t>0 </a:t>
            </a:r>
            <a:r>
              <a:rPr kumimoji="1" lang="en-US" altLang="zh-CN" sz="2400" b="1">
                <a:solidFill>
                  <a:srgbClr val="FF0000"/>
                </a:solidFill>
                <a:latin typeface="Times New Roman" panose="02020603050405020304" pitchFamily="18" charset="0"/>
                <a:sym typeface="Symbol" panose="05050102010706020507" pitchFamily="18" charset="2"/>
              </a:rPr>
              <a:t>&gt;</a:t>
            </a:r>
            <a:r>
              <a:rPr kumimoji="1" lang="en-US" altLang="zh-CN" sz="2400" b="1">
                <a:solidFill>
                  <a:srgbClr val="FF0000"/>
                </a:solidFill>
                <a:latin typeface="Times New Roman" panose="02020603050405020304" pitchFamily="18" charset="0"/>
              </a:rPr>
              <a:t>t</a:t>
            </a:r>
            <a:r>
              <a:rPr kumimoji="1" lang="en-US" altLang="zh-CN" sz="2400" b="1" baseline="-30000">
                <a:solidFill>
                  <a:srgbClr val="FF0000"/>
                </a:solidFill>
                <a:latin typeface="Times New Roman" panose="02020603050405020304" pitchFamily="18" charset="0"/>
              </a:rPr>
              <a:t>0</a:t>
            </a:r>
          </a:p>
        </p:txBody>
      </p:sp>
      <p:grpSp>
        <p:nvGrpSpPr>
          <p:cNvPr id="36877" name="Group 83">
            <a:extLst>
              <a:ext uri="{FF2B5EF4-FFF2-40B4-BE49-F238E27FC236}">
                <a16:creationId xmlns="" xmlns:a16="http://schemas.microsoft.com/office/drawing/2014/main" id="{45F3A333-7F2E-4E3B-838B-AA75319FC2DE}"/>
              </a:ext>
            </a:extLst>
          </p:cNvPr>
          <p:cNvGrpSpPr>
            <a:grpSpLocks/>
          </p:cNvGrpSpPr>
          <p:nvPr/>
        </p:nvGrpSpPr>
        <p:grpSpPr bwMode="auto">
          <a:xfrm>
            <a:off x="5562600" y="2667000"/>
            <a:ext cx="2957513" cy="3657600"/>
            <a:chOff x="3504" y="1680"/>
            <a:chExt cx="1863" cy="2304"/>
          </a:xfrm>
        </p:grpSpPr>
        <p:grpSp>
          <p:nvGrpSpPr>
            <p:cNvPr id="36920" name="Group 84">
              <a:extLst>
                <a:ext uri="{FF2B5EF4-FFF2-40B4-BE49-F238E27FC236}">
                  <a16:creationId xmlns="" xmlns:a16="http://schemas.microsoft.com/office/drawing/2014/main" id="{C3295AB5-4BFA-4312-95D2-6594C0EAD2BB}"/>
                </a:ext>
              </a:extLst>
            </p:cNvPr>
            <p:cNvGrpSpPr>
              <a:grpSpLocks/>
            </p:cNvGrpSpPr>
            <p:nvPr/>
          </p:nvGrpSpPr>
          <p:grpSpPr bwMode="auto">
            <a:xfrm>
              <a:off x="4560" y="1680"/>
              <a:ext cx="807" cy="821"/>
              <a:chOff x="4560" y="1680"/>
              <a:chExt cx="807" cy="821"/>
            </a:xfrm>
          </p:grpSpPr>
          <p:sp>
            <p:nvSpPr>
              <p:cNvPr id="36924" name="Line 85">
                <a:extLst>
                  <a:ext uri="{FF2B5EF4-FFF2-40B4-BE49-F238E27FC236}">
                    <a16:creationId xmlns="" xmlns:a16="http://schemas.microsoft.com/office/drawing/2014/main" id="{53D645F2-F27A-48AA-B0E5-D3870D2EF681}"/>
                  </a:ext>
                </a:extLst>
              </p:cNvPr>
              <p:cNvSpPr>
                <a:spLocks noChangeShapeType="1"/>
              </p:cNvSpPr>
              <p:nvPr/>
            </p:nvSpPr>
            <p:spPr bwMode="auto">
              <a:xfrm flipV="1">
                <a:off x="4611" y="2016"/>
                <a:ext cx="0" cy="485"/>
              </a:xfrm>
              <a:prstGeom prst="line">
                <a:avLst/>
              </a:prstGeom>
              <a:noFill/>
              <a:ln w="28575">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zh-CN" altLang="en-US"/>
              </a:p>
            </p:txBody>
          </p:sp>
          <p:sp>
            <p:nvSpPr>
              <p:cNvPr id="36925" name="Rectangle 86">
                <a:extLst>
                  <a:ext uri="{FF2B5EF4-FFF2-40B4-BE49-F238E27FC236}">
                    <a16:creationId xmlns="" xmlns:a16="http://schemas.microsoft.com/office/drawing/2014/main" id="{B3A25FAF-AEB3-447A-8F4A-CB49266114D4}"/>
                  </a:ext>
                </a:extLst>
              </p:cNvPr>
              <p:cNvSpPr>
                <a:spLocks noChangeArrowheads="1"/>
              </p:cNvSpPr>
              <p:nvPr/>
            </p:nvSpPr>
            <p:spPr bwMode="auto">
              <a:xfrm>
                <a:off x="4560" y="1680"/>
                <a:ext cx="80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en-US" altLang="zh-CN" sz="2400" b="1">
                    <a:latin typeface="Times New Roman" panose="02020603050405020304" pitchFamily="18" charset="0"/>
                  </a:rPr>
                  <a:t>y  V</a:t>
                </a:r>
                <a:r>
                  <a:rPr kumimoji="1" lang="en-US" altLang="zh-CN" sz="2400" b="1">
                    <a:latin typeface="Times New Roman" panose="02020603050405020304" pitchFamily="18" charset="0"/>
                    <a:sym typeface="Symbol" panose="05050102010706020507" pitchFamily="18" charset="2"/>
                  </a:rPr>
                  <a:t>  </a:t>
                </a:r>
                <a:r>
                  <a:rPr kumimoji="1" lang="en-US" altLang="zh-CN" sz="2400" b="1">
                    <a:latin typeface="Times New Roman" panose="02020603050405020304" pitchFamily="18" charset="0"/>
                  </a:rPr>
                  <a:t>t</a:t>
                </a:r>
              </a:p>
            </p:txBody>
          </p:sp>
        </p:grpSp>
        <p:grpSp>
          <p:nvGrpSpPr>
            <p:cNvPr id="36921" name="Group 87">
              <a:extLst>
                <a:ext uri="{FF2B5EF4-FFF2-40B4-BE49-F238E27FC236}">
                  <a16:creationId xmlns="" xmlns:a16="http://schemas.microsoft.com/office/drawing/2014/main" id="{23C04A10-2F74-442A-94BE-20D33FE7773D}"/>
                </a:ext>
              </a:extLst>
            </p:cNvPr>
            <p:cNvGrpSpPr>
              <a:grpSpLocks/>
            </p:cNvGrpSpPr>
            <p:nvPr/>
          </p:nvGrpSpPr>
          <p:grpSpPr bwMode="auto">
            <a:xfrm>
              <a:off x="3504" y="3211"/>
              <a:ext cx="607" cy="773"/>
              <a:chOff x="3504" y="3211"/>
              <a:chExt cx="607" cy="773"/>
            </a:xfrm>
          </p:grpSpPr>
          <p:sp>
            <p:nvSpPr>
              <p:cNvPr id="36922" name="Line 88">
                <a:extLst>
                  <a:ext uri="{FF2B5EF4-FFF2-40B4-BE49-F238E27FC236}">
                    <a16:creationId xmlns="" xmlns:a16="http://schemas.microsoft.com/office/drawing/2014/main" id="{BB5E636E-B1A1-4DBF-A489-4ADB091F94EA}"/>
                  </a:ext>
                </a:extLst>
              </p:cNvPr>
              <p:cNvSpPr>
                <a:spLocks noChangeShapeType="1"/>
              </p:cNvSpPr>
              <p:nvPr/>
            </p:nvSpPr>
            <p:spPr bwMode="auto">
              <a:xfrm>
                <a:off x="3965" y="3211"/>
                <a:ext cx="0" cy="485"/>
              </a:xfrm>
              <a:prstGeom prst="line">
                <a:avLst/>
              </a:prstGeom>
              <a:noFill/>
              <a:ln w="28575">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zh-CN" altLang="en-US"/>
              </a:p>
            </p:txBody>
          </p:sp>
          <p:sp>
            <p:nvSpPr>
              <p:cNvPr id="36923" name="Rectangle 89">
                <a:extLst>
                  <a:ext uri="{FF2B5EF4-FFF2-40B4-BE49-F238E27FC236}">
                    <a16:creationId xmlns="" xmlns:a16="http://schemas.microsoft.com/office/drawing/2014/main" id="{E0A83284-B786-43E9-955F-1DB0A1E632CB}"/>
                  </a:ext>
                </a:extLst>
              </p:cNvPr>
              <p:cNvSpPr>
                <a:spLocks noChangeArrowheads="1"/>
              </p:cNvSpPr>
              <p:nvPr/>
            </p:nvSpPr>
            <p:spPr bwMode="auto">
              <a:xfrm>
                <a:off x="3504" y="3696"/>
                <a:ext cx="60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en-US" altLang="zh-CN" sz="2400" b="1">
                    <a:latin typeface="Times New Roman" panose="02020603050405020304" pitchFamily="18" charset="0"/>
                    <a:sym typeface="Symbol" panose="05050102010706020507" pitchFamily="18" charset="2"/>
                  </a:rPr>
                  <a:t>x  L </a:t>
                </a:r>
                <a:r>
                  <a:rPr kumimoji="1" lang="en-US" altLang="zh-CN" sz="2400" b="1">
                    <a:latin typeface="Times New Roman" panose="02020603050405020304" pitchFamily="18" charset="0"/>
                  </a:rPr>
                  <a:t>t</a:t>
                </a:r>
              </a:p>
            </p:txBody>
          </p:sp>
        </p:grpSp>
      </p:grpSp>
      <p:grpSp>
        <p:nvGrpSpPr>
          <p:cNvPr id="36878" name="Group 90">
            <a:extLst>
              <a:ext uri="{FF2B5EF4-FFF2-40B4-BE49-F238E27FC236}">
                <a16:creationId xmlns="" xmlns:a16="http://schemas.microsoft.com/office/drawing/2014/main" id="{E1DB615B-BA6B-4AA1-B5C8-206CD8F4769B}"/>
              </a:ext>
            </a:extLst>
          </p:cNvPr>
          <p:cNvGrpSpPr>
            <a:grpSpLocks/>
          </p:cNvGrpSpPr>
          <p:nvPr/>
        </p:nvGrpSpPr>
        <p:grpSpPr bwMode="auto">
          <a:xfrm>
            <a:off x="6300788" y="3933825"/>
            <a:ext cx="1223962" cy="1158875"/>
            <a:chOff x="3984" y="2448"/>
            <a:chExt cx="768" cy="730"/>
          </a:xfrm>
        </p:grpSpPr>
        <p:sp>
          <p:nvSpPr>
            <p:cNvPr id="36913" name="AutoShape 91">
              <a:extLst>
                <a:ext uri="{FF2B5EF4-FFF2-40B4-BE49-F238E27FC236}">
                  <a16:creationId xmlns="" xmlns:a16="http://schemas.microsoft.com/office/drawing/2014/main" id="{16B76E4E-C569-4307-AAD0-1D26BC107488}"/>
                </a:ext>
              </a:extLst>
            </p:cNvPr>
            <p:cNvSpPr>
              <a:spLocks noChangeArrowheads="1"/>
            </p:cNvSpPr>
            <p:nvPr/>
          </p:nvSpPr>
          <p:spPr bwMode="auto">
            <a:xfrm>
              <a:off x="4128" y="2544"/>
              <a:ext cx="303" cy="116"/>
            </a:xfrm>
            <a:prstGeom prst="rightArrow">
              <a:avLst>
                <a:gd name="adj1" fmla="val 50000"/>
                <a:gd name="adj2" fmla="val 65302"/>
              </a:avLst>
            </a:prstGeom>
            <a:solidFill>
              <a:srgbClr val="FF6600"/>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sp>
          <p:nvSpPr>
            <p:cNvPr id="36914" name="AutoShape 92">
              <a:extLst>
                <a:ext uri="{FF2B5EF4-FFF2-40B4-BE49-F238E27FC236}">
                  <a16:creationId xmlns="" xmlns:a16="http://schemas.microsoft.com/office/drawing/2014/main" id="{E6E83EDA-2129-40AA-9853-48CF53B5FEFB}"/>
                </a:ext>
              </a:extLst>
            </p:cNvPr>
            <p:cNvSpPr>
              <a:spLocks noChangeArrowheads="1"/>
            </p:cNvSpPr>
            <p:nvPr/>
          </p:nvSpPr>
          <p:spPr bwMode="auto">
            <a:xfrm>
              <a:off x="4080" y="2880"/>
              <a:ext cx="480" cy="144"/>
            </a:xfrm>
            <a:prstGeom prst="rightArrow">
              <a:avLst>
                <a:gd name="adj1" fmla="val 50000"/>
                <a:gd name="adj2" fmla="val 83333"/>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sp>
          <p:nvSpPr>
            <p:cNvPr id="36915" name="Rectangle 93">
              <a:extLst>
                <a:ext uri="{FF2B5EF4-FFF2-40B4-BE49-F238E27FC236}">
                  <a16:creationId xmlns="" xmlns:a16="http://schemas.microsoft.com/office/drawing/2014/main" id="{1AE6E051-5990-4D29-B718-D748633EC69D}"/>
                </a:ext>
              </a:extLst>
            </p:cNvPr>
            <p:cNvSpPr>
              <a:spLocks noChangeArrowheads="1"/>
            </p:cNvSpPr>
            <p:nvPr/>
          </p:nvSpPr>
          <p:spPr bwMode="auto">
            <a:xfrm>
              <a:off x="4416" y="2448"/>
              <a:ext cx="3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en-US" altLang="zh-CN" sz="2000" b="1">
                  <a:solidFill>
                    <a:srgbClr val="FF9933"/>
                  </a:solidFill>
                  <a:latin typeface="Times New Roman" panose="02020603050405020304" pitchFamily="18" charset="0"/>
                </a:rPr>
                <a:t>B</a:t>
              </a:r>
              <a:r>
                <a:rPr kumimoji="1" lang="en-US" altLang="zh-CN" sz="2000">
                  <a:solidFill>
                    <a:srgbClr val="FF9933"/>
                  </a:solidFill>
                  <a:latin typeface="Times New Roman" panose="02020603050405020304" pitchFamily="18" charset="0"/>
                </a:rPr>
                <a:t> </a:t>
              </a:r>
            </a:p>
          </p:txBody>
        </p:sp>
        <p:sp>
          <p:nvSpPr>
            <p:cNvPr id="36916" name="Text Box 94">
              <a:extLst>
                <a:ext uri="{FF2B5EF4-FFF2-40B4-BE49-F238E27FC236}">
                  <a16:creationId xmlns="" xmlns:a16="http://schemas.microsoft.com/office/drawing/2014/main" id="{7CC6D357-152E-444F-8F3E-9C6DDDE5E886}"/>
                </a:ext>
              </a:extLst>
            </p:cNvPr>
            <p:cNvSpPr txBox="1">
              <a:spLocks noChangeArrowheads="1"/>
            </p:cNvSpPr>
            <p:nvPr/>
          </p:nvSpPr>
          <p:spPr bwMode="auto">
            <a:xfrm>
              <a:off x="4416" y="2928"/>
              <a:ext cx="24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ClrTx/>
                <a:buFontTx/>
                <a:buNone/>
              </a:pPr>
              <a:r>
                <a:rPr kumimoji="1" lang="en-US" altLang="zh-CN" sz="2000" b="1">
                  <a:solidFill>
                    <a:schemeClr val="accent2"/>
                  </a:solidFill>
                  <a:latin typeface="Times New Roman" panose="02020603050405020304" pitchFamily="18" charset="0"/>
                </a:rPr>
                <a:t>A</a:t>
              </a:r>
            </a:p>
          </p:txBody>
        </p:sp>
        <p:grpSp>
          <p:nvGrpSpPr>
            <p:cNvPr id="36917" name="Group 95">
              <a:extLst>
                <a:ext uri="{FF2B5EF4-FFF2-40B4-BE49-F238E27FC236}">
                  <a16:creationId xmlns="" xmlns:a16="http://schemas.microsoft.com/office/drawing/2014/main" id="{EAC41D04-BDEA-464D-BD5F-C55955134696}"/>
                </a:ext>
              </a:extLst>
            </p:cNvPr>
            <p:cNvGrpSpPr>
              <a:grpSpLocks/>
            </p:cNvGrpSpPr>
            <p:nvPr/>
          </p:nvGrpSpPr>
          <p:grpSpPr bwMode="auto">
            <a:xfrm>
              <a:off x="3984" y="2496"/>
              <a:ext cx="624" cy="672"/>
              <a:chOff x="3984" y="2496"/>
              <a:chExt cx="624" cy="672"/>
            </a:xfrm>
          </p:grpSpPr>
          <p:sp>
            <p:nvSpPr>
              <p:cNvPr id="36918" name="Line 96">
                <a:extLst>
                  <a:ext uri="{FF2B5EF4-FFF2-40B4-BE49-F238E27FC236}">
                    <a16:creationId xmlns="" xmlns:a16="http://schemas.microsoft.com/office/drawing/2014/main" id="{2344C743-CC33-4732-9500-EA4A34C1DFC9}"/>
                  </a:ext>
                </a:extLst>
              </p:cNvPr>
              <p:cNvSpPr>
                <a:spLocks noChangeShapeType="1"/>
              </p:cNvSpPr>
              <p:nvPr/>
            </p:nvSpPr>
            <p:spPr bwMode="auto">
              <a:xfrm>
                <a:off x="3984" y="2496"/>
                <a:ext cx="0" cy="672"/>
              </a:xfrm>
              <a:prstGeom prst="line">
                <a:avLst/>
              </a:prstGeom>
              <a:noFill/>
              <a:ln w="28575">
                <a:solidFill>
                  <a:schemeClr val="tx1"/>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zh-CN" altLang="en-US"/>
              </a:p>
            </p:txBody>
          </p:sp>
          <p:sp>
            <p:nvSpPr>
              <p:cNvPr id="36919" name="Line 97">
                <a:extLst>
                  <a:ext uri="{FF2B5EF4-FFF2-40B4-BE49-F238E27FC236}">
                    <a16:creationId xmlns="" xmlns:a16="http://schemas.microsoft.com/office/drawing/2014/main" id="{048B5B0B-2A25-4A97-994A-8246F2303FBE}"/>
                  </a:ext>
                </a:extLst>
              </p:cNvPr>
              <p:cNvSpPr>
                <a:spLocks noChangeShapeType="1"/>
              </p:cNvSpPr>
              <p:nvPr/>
            </p:nvSpPr>
            <p:spPr bwMode="auto">
              <a:xfrm>
                <a:off x="4608" y="2496"/>
                <a:ext cx="0" cy="672"/>
              </a:xfrm>
              <a:prstGeom prst="line">
                <a:avLst/>
              </a:prstGeom>
              <a:noFill/>
              <a:ln w="28575">
                <a:solidFill>
                  <a:schemeClr val="tx1"/>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zh-CN" altLang="en-US"/>
              </a:p>
            </p:txBody>
          </p:sp>
        </p:grpSp>
      </p:grpSp>
      <p:graphicFrame>
        <p:nvGraphicFramePr>
          <p:cNvPr id="36879" name="Object 98">
            <a:extLst>
              <a:ext uri="{FF2B5EF4-FFF2-40B4-BE49-F238E27FC236}">
                <a16:creationId xmlns="" xmlns:a16="http://schemas.microsoft.com/office/drawing/2014/main" id="{CD6B5B6B-89A9-45F5-B568-705A6E9ED749}"/>
              </a:ext>
            </a:extLst>
          </p:cNvPr>
          <p:cNvGraphicFramePr>
            <a:graphicFrameLocks noChangeAspect="1"/>
          </p:cNvGraphicFramePr>
          <p:nvPr/>
        </p:nvGraphicFramePr>
        <p:xfrm>
          <a:off x="7524750" y="3141663"/>
          <a:ext cx="838200" cy="442912"/>
        </p:xfrm>
        <a:graphic>
          <a:graphicData uri="http://schemas.openxmlformats.org/presentationml/2006/ole">
            <mc:AlternateContent xmlns:mc="http://schemas.openxmlformats.org/markup-compatibility/2006">
              <mc:Choice xmlns:v="urn:schemas-microsoft-com:vml" Requires="v">
                <p:oleObj spid="_x0000_s37086" name="Equation" r:id="rId5" imgW="431613" imgH="228501" progId="Equation.3">
                  <p:embed/>
                </p:oleObj>
              </mc:Choice>
              <mc:Fallback>
                <p:oleObj name="Equation" r:id="rId5" imgW="431613" imgH="228501" progId="Equation.3">
                  <p:embed/>
                  <p:pic>
                    <p:nvPicPr>
                      <p:cNvPr id="0" name="Object 9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750" y="3141663"/>
                        <a:ext cx="838200" cy="442912"/>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880" name="Object 99">
            <a:extLst>
              <a:ext uri="{FF2B5EF4-FFF2-40B4-BE49-F238E27FC236}">
                <a16:creationId xmlns="" xmlns:a16="http://schemas.microsoft.com/office/drawing/2014/main" id="{F0F018FE-664F-4F9A-BA9C-65A25EB34FAB}"/>
              </a:ext>
            </a:extLst>
          </p:cNvPr>
          <p:cNvGraphicFramePr>
            <a:graphicFrameLocks noChangeAspect="1"/>
          </p:cNvGraphicFramePr>
          <p:nvPr/>
        </p:nvGraphicFramePr>
        <p:xfrm>
          <a:off x="5435600" y="5445125"/>
          <a:ext cx="838200" cy="444500"/>
        </p:xfrm>
        <a:graphic>
          <a:graphicData uri="http://schemas.openxmlformats.org/presentationml/2006/ole">
            <mc:AlternateContent xmlns:mc="http://schemas.openxmlformats.org/markup-compatibility/2006">
              <mc:Choice xmlns:v="urn:schemas-microsoft-com:vml" Requires="v">
                <p:oleObj spid="_x0000_s37087" name="Equation" r:id="rId7" imgW="431613" imgH="228501" progId="Equation.3">
                  <p:embed/>
                </p:oleObj>
              </mc:Choice>
              <mc:Fallback>
                <p:oleObj name="Equation" r:id="rId7" imgW="431613" imgH="228501" progId="Equation.3">
                  <p:embed/>
                  <p:pic>
                    <p:nvPicPr>
                      <p:cNvPr id="0" name="Object 9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5600" y="5445125"/>
                        <a:ext cx="838200" cy="444500"/>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36881" name="Group 100">
            <a:extLst>
              <a:ext uri="{FF2B5EF4-FFF2-40B4-BE49-F238E27FC236}">
                <a16:creationId xmlns="" xmlns:a16="http://schemas.microsoft.com/office/drawing/2014/main" id="{E13738F3-F55B-4617-B182-AB53ADC7746F}"/>
              </a:ext>
            </a:extLst>
          </p:cNvPr>
          <p:cNvGrpSpPr>
            <a:grpSpLocks/>
          </p:cNvGrpSpPr>
          <p:nvPr/>
        </p:nvGrpSpPr>
        <p:grpSpPr bwMode="auto">
          <a:xfrm>
            <a:off x="763588" y="4800600"/>
            <a:ext cx="3155950" cy="1752600"/>
            <a:chOff x="768" y="3024"/>
            <a:chExt cx="1988" cy="1104"/>
          </a:xfrm>
        </p:grpSpPr>
        <p:sp>
          <p:nvSpPr>
            <p:cNvPr id="36907" name="Text Box 101">
              <a:extLst>
                <a:ext uri="{FF2B5EF4-FFF2-40B4-BE49-F238E27FC236}">
                  <a16:creationId xmlns="" xmlns:a16="http://schemas.microsoft.com/office/drawing/2014/main" id="{A2F1BE48-5F2C-4B8F-B9D8-4B8A2CAC212A}"/>
                </a:ext>
              </a:extLst>
            </p:cNvPr>
            <p:cNvSpPr txBox="1">
              <a:spLocks noChangeArrowheads="1"/>
            </p:cNvSpPr>
            <p:nvPr/>
          </p:nvSpPr>
          <p:spPr bwMode="auto">
            <a:xfrm>
              <a:off x="768" y="3024"/>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ClrTx/>
                <a:buFontTx/>
                <a:buNone/>
              </a:pPr>
              <a:r>
                <a:rPr kumimoji="1" lang="en-US" altLang="zh-CN" sz="2400" b="1">
                  <a:solidFill>
                    <a:srgbClr val="FF3300"/>
                  </a:solidFill>
                  <a:latin typeface="Times New Roman" panose="02020603050405020304" pitchFamily="18" charset="0"/>
                </a:rPr>
                <a:t>t</a:t>
              </a:r>
            </a:p>
          </p:txBody>
        </p:sp>
        <p:sp>
          <p:nvSpPr>
            <p:cNvPr id="36908" name="Line 102">
              <a:extLst>
                <a:ext uri="{FF2B5EF4-FFF2-40B4-BE49-F238E27FC236}">
                  <a16:creationId xmlns="" xmlns:a16="http://schemas.microsoft.com/office/drawing/2014/main" id="{3EB3919C-DF13-44AD-B805-4698F3DC54ED}"/>
                </a:ext>
              </a:extLst>
            </p:cNvPr>
            <p:cNvSpPr>
              <a:spLocks noChangeShapeType="1"/>
            </p:cNvSpPr>
            <p:nvPr/>
          </p:nvSpPr>
          <p:spPr bwMode="auto">
            <a:xfrm flipV="1">
              <a:off x="1350" y="3194"/>
              <a:ext cx="0" cy="694"/>
            </a:xfrm>
            <a:prstGeom prst="line">
              <a:avLst/>
            </a:prstGeom>
            <a:noFill/>
            <a:ln w="2857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6909" name="Line 103">
              <a:extLst>
                <a:ext uri="{FF2B5EF4-FFF2-40B4-BE49-F238E27FC236}">
                  <a16:creationId xmlns="" xmlns:a16="http://schemas.microsoft.com/office/drawing/2014/main" id="{DF4D3F1A-BD50-4B2A-AE1A-FFC7A540CAB4}"/>
                </a:ext>
              </a:extLst>
            </p:cNvPr>
            <p:cNvSpPr>
              <a:spLocks noChangeShapeType="1"/>
            </p:cNvSpPr>
            <p:nvPr/>
          </p:nvSpPr>
          <p:spPr bwMode="auto">
            <a:xfrm>
              <a:off x="1350" y="3194"/>
              <a:ext cx="1257"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6910" name="Line 104">
              <a:extLst>
                <a:ext uri="{FF2B5EF4-FFF2-40B4-BE49-F238E27FC236}">
                  <a16:creationId xmlns="" xmlns:a16="http://schemas.microsoft.com/office/drawing/2014/main" id="{5C1348C4-6B40-4521-8137-25DE87A613A8}"/>
                </a:ext>
              </a:extLst>
            </p:cNvPr>
            <p:cNvSpPr>
              <a:spLocks noChangeShapeType="1"/>
            </p:cNvSpPr>
            <p:nvPr/>
          </p:nvSpPr>
          <p:spPr bwMode="auto">
            <a:xfrm>
              <a:off x="2607" y="3158"/>
              <a:ext cx="0" cy="730"/>
            </a:xfrm>
            <a:prstGeom prst="line">
              <a:avLst/>
            </a:prstGeom>
            <a:noFill/>
            <a:ln w="2857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6911" name="Rectangle 105">
              <a:extLst>
                <a:ext uri="{FF2B5EF4-FFF2-40B4-BE49-F238E27FC236}">
                  <a16:creationId xmlns="" xmlns:a16="http://schemas.microsoft.com/office/drawing/2014/main" id="{05C89E06-E9CA-47BD-B472-FA95C868C68B}"/>
                </a:ext>
              </a:extLst>
            </p:cNvPr>
            <p:cNvSpPr>
              <a:spLocks noChangeArrowheads="1"/>
            </p:cNvSpPr>
            <p:nvPr/>
          </p:nvSpPr>
          <p:spPr bwMode="auto">
            <a:xfrm>
              <a:off x="1200" y="3840"/>
              <a:ext cx="2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zh-CN" altLang="en-US" sz="2400" b="1">
                  <a:latin typeface="Times New Roman" panose="02020603050405020304" pitchFamily="18" charset="0"/>
                </a:rPr>
                <a:t> </a:t>
              </a:r>
              <a:r>
                <a:rPr kumimoji="1" lang="en-US" altLang="zh-CN" sz="2400" b="1">
                  <a:latin typeface="Times New Roman" panose="02020603050405020304" pitchFamily="18" charset="0"/>
                </a:rPr>
                <a:t>x</a:t>
              </a:r>
              <a:endParaRPr kumimoji="1" lang="en-US" altLang="zh-CN" sz="2400" b="1" baseline="-30000">
                <a:latin typeface="Times New Roman" panose="02020603050405020304" pitchFamily="18" charset="0"/>
              </a:endParaRPr>
            </a:p>
          </p:txBody>
        </p:sp>
        <p:sp>
          <p:nvSpPr>
            <p:cNvPr id="36912" name="Rectangle 106">
              <a:extLst>
                <a:ext uri="{FF2B5EF4-FFF2-40B4-BE49-F238E27FC236}">
                  <a16:creationId xmlns="" xmlns:a16="http://schemas.microsoft.com/office/drawing/2014/main" id="{E8C83C9B-8563-451F-B3F3-8D6752799BC3}"/>
                </a:ext>
              </a:extLst>
            </p:cNvPr>
            <p:cNvSpPr>
              <a:spLocks noChangeArrowheads="1"/>
            </p:cNvSpPr>
            <p:nvPr/>
          </p:nvSpPr>
          <p:spPr bwMode="auto">
            <a:xfrm>
              <a:off x="2544" y="3840"/>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en-US" altLang="zh-CN" sz="2400" b="1">
                  <a:latin typeface="Times New Roman" panose="02020603050405020304" pitchFamily="18" charset="0"/>
                </a:rPr>
                <a:t>y</a:t>
              </a:r>
            </a:p>
          </p:txBody>
        </p:sp>
      </p:grpSp>
      <p:grpSp>
        <p:nvGrpSpPr>
          <p:cNvPr id="36882" name="Group 107">
            <a:extLst>
              <a:ext uri="{FF2B5EF4-FFF2-40B4-BE49-F238E27FC236}">
                <a16:creationId xmlns="" xmlns:a16="http://schemas.microsoft.com/office/drawing/2014/main" id="{5B2D9C2F-2AD2-432B-8911-1562B9E577B7}"/>
              </a:ext>
            </a:extLst>
          </p:cNvPr>
          <p:cNvGrpSpPr>
            <a:grpSpLocks/>
          </p:cNvGrpSpPr>
          <p:nvPr/>
        </p:nvGrpSpPr>
        <p:grpSpPr bwMode="auto">
          <a:xfrm>
            <a:off x="611188" y="3505200"/>
            <a:ext cx="4062412" cy="3124200"/>
            <a:chOff x="672" y="2208"/>
            <a:chExt cx="2559" cy="1968"/>
          </a:xfrm>
        </p:grpSpPr>
        <p:sp>
          <p:nvSpPr>
            <p:cNvPr id="36890" name="Line 108">
              <a:extLst>
                <a:ext uri="{FF2B5EF4-FFF2-40B4-BE49-F238E27FC236}">
                  <a16:creationId xmlns="" xmlns:a16="http://schemas.microsoft.com/office/drawing/2014/main" id="{40C9D32E-EE4F-4B63-BA24-78103506A136}"/>
                </a:ext>
              </a:extLst>
            </p:cNvPr>
            <p:cNvSpPr>
              <a:spLocks noChangeShapeType="1"/>
            </p:cNvSpPr>
            <p:nvPr/>
          </p:nvSpPr>
          <p:spPr bwMode="auto">
            <a:xfrm>
              <a:off x="1957" y="2792"/>
              <a:ext cx="0" cy="1096"/>
            </a:xfrm>
            <a:prstGeom prst="line">
              <a:avLst/>
            </a:prstGeom>
            <a:noFill/>
            <a:ln w="2857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36891" name="Group 109">
              <a:extLst>
                <a:ext uri="{FF2B5EF4-FFF2-40B4-BE49-F238E27FC236}">
                  <a16:creationId xmlns="" xmlns:a16="http://schemas.microsoft.com/office/drawing/2014/main" id="{23F0506A-72A4-4076-8658-1C9479ABC57E}"/>
                </a:ext>
              </a:extLst>
            </p:cNvPr>
            <p:cNvGrpSpPr>
              <a:grpSpLocks/>
            </p:cNvGrpSpPr>
            <p:nvPr/>
          </p:nvGrpSpPr>
          <p:grpSpPr bwMode="auto">
            <a:xfrm>
              <a:off x="672" y="2208"/>
              <a:ext cx="2559" cy="1968"/>
              <a:chOff x="672" y="2208"/>
              <a:chExt cx="2559" cy="1968"/>
            </a:xfrm>
          </p:grpSpPr>
          <p:sp>
            <p:nvSpPr>
              <p:cNvPr id="36892" name="Arc 110">
                <a:extLst>
                  <a:ext uri="{FF2B5EF4-FFF2-40B4-BE49-F238E27FC236}">
                    <a16:creationId xmlns="" xmlns:a16="http://schemas.microsoft.com/office/drawing/2014/main" id="{0FFCB2C7-3ECA-436B-AD5A-230509218649}"/>
                  </a:ext>
                </a:extLst>
              </p:cNvPr>
              <p:cNvSpPr>
                <a:spLocks/>
              </p:cNvSpPr>
              <p:nvPr/>
            </p:nvSpPr>
            <p:spPr bwMode="auto">
              <a:xfrm rot="-10743514">
                <a:off x="960" y="2464"/>
                <a:ext cx="2016" cy="1205"/>
              </a:xfrm>
              <a:custGeom>
                <a:avLst/>
                <a:gdLst>
                  <a:gd name="T0" fmla="*/ 0 w 21846"/>
                  <a:gd name="T1" fmla="*/ 0 h 21600"/>
                  <a:gd name="T2" fmla="*/ 186 w 21846"/>
                  <a:gd name="T3" fmla="*/ 56 h 21600"/>
                  <a:gd name="T4" fmla="*/ 5 w 21846"/>
                  <a:gd name="T5" fmla="*/ 67 h 21600"/>
                  <a:gd name="T6" fmla="*/ 0 60000 65536"/>
                  <a:gd name="T7" fmla="*/ 0 60000 65536"/>
                  <a:gd name="T8" fmla="*/ 0 60000 65536"/>
                  <a:gd name="T9" fmla="*/ 0 w 21846"/>
                  <a:gd name="T10" fmla="*/ 0 h 21600"/>
                  <a:gd name="T11" fmla="*/ 21846 w 21846"/>
                  <a:gd name="T12" fmla="*/ 21600 h 21600"/>
                </a:gdLst>
                <a:ahLst/>
                <a:cxnLst>
                  <a:cxn ang="T6">
                    <a:pos x="T0" y="T1"/>
                  </a:cxn>
                  <a:cxn ang="T7">
                    <a:pos x="T2" y="T3"/>
                  </a:cxn>
                  <a:cxn ang="T8">
                    <a:pos x="T4" y="T5"/>
                  </a:cxn>
                </a:cxnLst>
                <a:rect l="T9" t="T10" r="T11" b="T12"/>
                <a:pathLst>
                  <a:path w="21846" h="21600" fill="none" extrusionOk="0">
                    <a:moveTo>
                      <a:pt x="0" y="7"/>
                    </a:moveTo>
                    <a:cubicBezTo>
                      <a:pt x="185" y="2"/>
                      <a:pt x="371" y="-1"/>
                      <a:pt x="558" y="0"/>
                    </a:cubicBezTo>
                    <a:cubicBezTo>
                      <a:pt x="11076" y="0"/>
                      <a:pt x="20065" y="7576"/>
                      <a:pt x="21846" y="17942"/>
                    </a:cubicBezTo>
                  </a:path>
                  <a:path w="21846" h="21600" stroke="0" extrusionOk="0">
                    <a:moveTo>
                      <a:pt x="0" y="7"/>
                    </a:moveTo>
                    <a:cubicBezTo>
                      <a:pt x="185" y="2"/>
                      <a:pt x="371" y="-1"/>
                      <a:pt x="558" y="0"/>
                    </a:cubicBezTo>
                    <a:cubicBezTo>
                      <a:pt x="11076" y="0"/>
                      <a:pt x="20065" y="7576"/>
                      <a:pt x="21846" y="17942"/>
                    </a:cubicBezTo>
                    <a:lnTo>
                      <a:pt x="558" y="21600"/>
                    </a:lnTo>
                    <a:lnTo>
                      <a:pt x="0" y="7"/>
                    </a:lnTo>
                    <a:close/>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6893" name="Text Box 111">
                <a:extLst>
                  <a:ext uri="{FF2B5EF4-FFF2-40B4-BE49-F238E27FC236}">
                    <a16:creationId xmlns="" xmlns:a16="http://schemas.microsoft.com/office/drawing/2014/main" id="{DB26C88A-E168-4831-8A09-2CE872B2DE9A}"/>
                  </a:ext>
                </a:extLst>
              </p:cNvPr>
              <p:cNvSpPr txBox="1">
                <a:spLocks noChangeArrowheads="1"/>
              </p:cNvSpPr>
              <p:nvPr/>
            </p:nvSpPr>
            <p:spPr bwMode="auto">
              <a:xfrm>
                <a:off x="1392" y="2400"/>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ClrTx/>
                  <a:buFontTx/>
                  <a:buNone/>
                </a:pPr>
                <a:r>
                  <a:rPr kumimoji="1" lang="en-US" altLang="zh-CN" sz="2400" b="1">
                    <a:solidFill>
                      <a:srgbClr val="FF3300"/>
                    </a:solidFill>
                    <a:latin typeface="Times New Roman" panose="02020603050405020304" pitchFamily="18" charset="0"/>
                  </a:rPr>
                  <a:t>t-y</a:t>
                </a:r>
              </a:p>
            </p:txBody>
          </p:sp>
          <p:sp>
            <p:nvSpPr>
              <p:cNvPr id="36894" name="Text Box 112">
                <a:extLst>
                  <a:ext uri="{FF2B5EF4-FFF2-40B4-BE49-F238E27FC236}">
                    <a16:creationId xmlns="" xmlns:a16="http://schemas.microsoft.com/office/drawing/2014/main" id="{98CB3DB9-5F22-4238-9C2C-709606258ABB}"/>
                  </a:ext>
                </a:extLst>
              </p:cNvPr>
              <p:cNvSpPr txBox="1">
                <a:spLocks noChangeArrowheads="1"/>
              </p:cNvSpPr>
              <p:nvPr/>
            </p:nvSpPr>
            <p:spPr bwMode="auto">
              <a:xfrm>
                <a:off x="1056" y="3024"/>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ClrTx/>
                  <a:buFontTx/>
                  <a:buNone/>
                </a:pPr>
                <a:r>
                  <a:rPr kumimoji="1" lang="en-US" altLang="zh-CN" sz="2400" b="1">
                    <a:solidFill>
                      <a:srgbClr val="FF3300"/>
                    </a:solidFill>
                    <a:latin typeface="Times New Roman" panose="02020603050405020304" pitchFamily="18" charset="0"/>
                  </a:rPr>
                  <a:t>t-x</a:t>
                </a:r>
              </a:p>
            </p:txBody>
          </p:sp>
          <p:sp>
            <p:nvSpPr>
              <p:cNvPr id="36895" name="Rectangle 113">
                <a:extLst>
                  <a:ext uri="{FF2B5EF4-FFF2-40B4-BE49-F238E27FC236}">
                    <a16:creationId xmlns="" xmlns:a16="http://schemas.microsoft.com/office/drawing/2014/main" id="{172C3610-8243-4227-93DB-A48D1DEDECC2}"/>
                  </a:ext>
                </a:extLst>
              </p:cNvPr>
              <p:cNvSpPr>
                <a:spLocks noChangeArrowheads="1"/>
              </p:cNvSpPr>
              <p:nvPr/>
            </p:nvSpPr>
            <p:spPr bwMode="auto">
              <a:xfrm>
                <a:off x="960" y="2208"/>
                <a:ext cx="1994" cy="168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sp>
            <p:nvSpPr>
              <p:cNvPr id="36896" name="Arc 114">
                <a:extLst>
                  <a:ext uri="{FF2B5EF4-FFF2-40B4-BE49-F238E27FC236}">
                    <a16:creationId xmlns="" xmlns:a16="http://schemas.microsoft.com/office/drawing/2014/main" id="{FA1218FA-79C0-4DAC-9FC0-B1518ABF18AA}"/>
                  </a:ext>
                </a:extLst>
              </p:cNvPr>
              <p:cNvSpPr>
                <a:spLocks/>
              </p:cNvSpPr>
              <p:nvPr/>
            </p:nvSpPr>
            <p:spPr bwMode="auto">
              <a:xfrm>
                <a:off x="960" y="2649"/>
                <a:ext cx="1974" cy="1205"/>
              </a:xfrm>
              <a:custGeom>
                <a:avLst/>
                <a:gdLst>
                  <a:gd name="T0" fmla="*/ 0 w 21393"/>
                  <a:gd name="T1" fmla="*/ 0 h 21600"/>
                  <a:gd name="T2" fmla="*/ 182 w 21393"/>
                  <a:gd name="T3" fmla="*/ 58 h 21600"/>
                  <a:gd name="T4" fmla="*/ 0 w 21393"/>
                  <a:gd name="T5" fmla="*/ 67 h 21600"/>
                  <a:gd name="T6" fmla="*/ 0 60000 65536"/>
                  <a:gd name="T7" fmla="*/ 0 60000 65536"/>
                  <a:gd name="T8" fmla="*/ 0 60000 65536"/>
                  <a:gd name="T9" fmla="*/ 0 w 21393"/>
                  <a:gd name="T10" fmla="*/ 0 h 21600"/>
                  <a:gd name="T11" fmla="*/ 21393 w 21393"/>
                  <a:gd name="T12" fmla="*/ 21600 h 21600"/>
                </a:gdLst>
                <a:ahLst/>
                <a:cxnLst>
                  <a:cxn ang="T6">
                    <a:pos x="T0" y="T1"/>
                  </a:cxn>
                  <a:cxn ang="T7">
                    <a:pos x="T2" y="T3"/>
                  </a:cxn>
                  <a:cxn ang="T8">
                    <a:pos x="T4" y="T5"/>
                  </a:cxn>
                </a:cxnLst>
                <a:rect l="T9" t="T10" r="T11" b="T12"/>
                <a:pathLst>
                  <a:path w="21393" h="21600" fill="none" extrusionOk="0">
                    <a:moveTo>
                      <a:pt x="-1" y="0"/>
                    </a:moveTo>
                    <a:cubicBezTo>
                      <a:pt x="10777" y="0"/>
                      <a:pt x="19905" y="7944"/>
                      <a:pt x="21393" y="18617"/>
                    </a:cubicBezTo>
                  </a:path>
                  <a:path w="21393" h="21600" stroke="0" extrusionOk="0">
                    <a:moveTo>
                      <a:pt x="-1" y="0"/>
                    </a:moveTo>
                    <a:cubicBezTo>
                      <a:pt x="10777" y="0"/>
                      <a:pt x="19905" y="7944"/>
                      <a:pt x="21393" y="18617"/>
                    </a:cubicBezTo>
                    <a:lnTo>
                      <a:pt x="0" y="21600"/>
                    </a:lnTo>
                    <a:lnTo>
                      <a:pt x="-1" y="0"/>
                    </a:lnTo>
                    <a:close/>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6897" name="Line 115">
                <a:extLst>
                  <a:ext uri="{FF2B5EF4-FFF2-40B4-BE49-F238E27FC236}">
                    <a16:creationId xmlns="" xmlns:a16="http://schemas.microsoft.com/office/drawing/2014/main" id="{D8C7E91E-F8C9-4636-9648-A8ED376C5D94}"/>
                  </a:ext>
                </a:extLst>
              </p:cNvPr>
              <p:cNvSpPr>
                <a:spLocks noChangeShapeType="1"/>
              </p:cNvSpPr>
              <p:nvPr/>
            </p:nvSpPr>
            <p:spPr bwMode="auto">
              <a:xfrm>
                <a:off x="2174" y="3552"/>
                <a:ext cx="0" cy="336"/>
              </a:xfrm>
              <a:prstGeom prst="line">
                <a:avLst/>
              </a:prstGeom>
              <a:noFill/>
              <a:ln w="2857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6898" name="Line 116">
                <a:extLst>
                  <a:ext uri="{FF2B5EF4-FFF2-40B4-BE49-F238E27FC236}">
                    <a16:creationId xmlns="" xmlns:a16="http://schemas.microsoft.com/office/drawing/2014/main" id="{EC7C7C94-E56F-41B0-BB33-33FEC80E4B5A}"/>
                  </a:ext>
                </a:extLst>
              </p:cNvPr>
              <p:cNvSpPr>
                <a:spLocks noChangeShapeType="1"/>
              </p:cNvSpPr>
              <p:nvPr/>
            </p:nvSpPr>
            <p:spPr bwMode="auto">
              <a:xfrm flipH="1">
                <a:off x="960" y="3596"/>
                <a:ext cx="1214" cy="0"/>
              </a:xfrm>
              <a:prstGeom prst="line">
                <a:avLst/>
              </a:prstGeom>
              <a:noFill/>
              <a:ln w="2857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6899" name="Line 117">
                <a:extLst>
                  <a:ext uri="{FF2B5EF4-FFF2-40B4-BE49-F238E27FC236}">
                    <a16:creationId xmlns="" xmlns:a16="http://schemas.microsoft.com/office/drawing/2014/main" id="{29811D77-6411-45E7-853F-C753560BF4BE}"/>
                  </a:ext>
                </a:extLst>
              </p:cNvPr>
              <p:cNvSpPr>
                <a:spLocks noChangeShapeType="1"/>
              </p:cNvSpPr>
              <p:nvPr/>
            </p:nvSpPr>
            <p:spPr bwMode="auto">
              <a:xfrm flipH="1">
                <a:off x="960" y="2829"/>
                <a:ext cx="997" cy="0"/>
              </a:xfrm>
              <a:prstGeom prst="line">
                <a:avLst/>
              </a:prstGeom>
              <a:noFill/>
              <a:ln w="2857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6900" name="Rectangle 118">
                <a:extLst>
                  <a:ext uri="{FF2B5EF4-FFF2-40B4-BE49-F238E27FC236}">
                    <a16:creationId xmlns="" xmlns:a16="http://schemas.microsoft.com/office/drawing/2014/main" id="{F4D962FB-DB3F-41A7-8557-E767C769F487}"/>
                  </a:ext>
                </a:extLst>
              </p:cNvPr>
              <p:cNvSpPr>
                <a:spLocks noChangeArrowheads="1"/>
              </p:cNvSpPr>
              <p:nvPr/>
            </p:nvSpPr>
            <p:spPr bwMode="auto">
              <a:xfrm>
                <a:off x="768" y="2448"/>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en-US" altLang="zh-CN" sz="2400" b="1">
                    <a:latin typeface="Times New Roman" panose="02020603050405020304" pitchFamily="18" charset="0"/>
                  </a:rPr>
                  <a:t>B</a:t>
                </a:r>
              </a:p>
            </p:txBody>
          </p:sp>
          <p:sp>
            <p:nvSpPr>
              <p:cNvPr id="36901" name="Rectangle 119">
                <a:extLst>
                  <a:ext uri="{FF2B5EF4-FFF2-40B4-BE49-F238E27FC236}">
                    <a16:creationId xmlns="" xmlns:a16="http://schemas.microsoft.com/office/drawing/2014/main" id="{F9E3F6A2-B2F7-42C5-9A2C-B044AF955622}"/>
                  </a:ext>
                </a:extLst>
              </p:cNvPr>
              <p:cNvSpPr>
                <a:spLocks noChangeArrowheads="1"/>
              </p:cNvSpPr>
              <p:nvPr/>
            </p:nvSpPr>
            <p:spPr bwMode="auto">
              <a:xfrm>
                <a:off x="672" y="2688"/>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en-US" altLang="zh-CN" sz="2400" b="1">
                    <a:latin typeface="Times New Roman" panose="02020603050405020304" pitchFamily="18" charset="0"/>
                  </a:rPr>
                  <a:t>T</a:t>
                </a:r>
                <a:r>
                  <a:rPr kumimoji="1" lang="en-US" altLang="zh-CN" sz="2400" b="1" baseline="-30000">
                    <a:latin typeface="Times New Roman" panose="02020603050405020304" pitchFamily="18" charset="0"/>
                  </a:rPr>
                  <a:t>0</a:t>
                </a:r>
              </a:p>
            </p:txBody>
          </p:sp>
          <p:sp>
            <p:nvSpPr>
              <p:cNvPr id="36902" name="Rectangle 120">
                <a:extLst>
                  <a:ext uri="{FF2B5EF4-FFF2-40B4-BE49-F238E27FC236}">
                    <a16:creationId xmlns="" xmlns:a16="http://schemas.microsoft.com/office/drawing/2014/main" id="{97375B7D-90E5-4684-AF6B-FB2EA0FBEB3F}"/>
                  </a:ext>
                </a:extLst>
              </p:cNvPr>
              <p:cNvSpPr>
                <a:spLocks noChangeArrowheads="1"/>
              </p:cNvSpPr>
              <p:nvPr/>
            </p:nvSpPr>
            <p:spPr bwMode="auto">
              <a:xfrm>
                <a:off x="720" y="3408"/>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en-US" altLang="zh-CN" sz="2400" b="1">
                    <a:latin typeface="Times New Roman" panose="02020603050405020304" pitchFamily="18" charset="0"/>
                  </a:rPr>
                  <a:t>t</a:t>
                </a:r>
                <a:r>
                  <a:rPr kumimoji="1" lang="en-US" altLang="zh-CN" sz="2400" b="1" baseline="-30000">
                    <a:latin typeface="Times New Roman" panose="02020603050405020304" pitchFamily="18" charset="0"/>
                  </a:rPr>
                  <a:t>0</a:t>
                </a:r>
              </a:p>
            </p:txBody>
          </p:sp>
          <p:sp>
            <p:nvSpPr>
              <p:cNvPr id="36903" name="Rectangle 121">
                <a:extLst>
                  <a:ext uri="{FF2B5EF4-FFF2-40B4-BE49-F238E27FC236}">
                    <a16:creationId xmlns="" xmlns:a16="http://schemas.microsoft.com/office/drawing/2014/main" id="{C3A9DAEA-E6A6-418A-AB3C-86CEF207AA39}"/>
                  </a:ext>
                </a:extLst>
              </p:cNvPr>
              <p:cNvSpPr>
                <a:spLocks noChangeArrowheads="1"/>
              </p:cNvSpPr>
              <p:nvPr/>
            </p:nvSpPr>
            <p:spPr bwMode="auto">
              <a:xfrm>
                <a:off x="2976" y="3552"/>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en-US" altLang="zh-CN" sz="2400" b="1">
                    <a:latin typeface="Times New Roman" panose="02020603050405020304" pitchFamily="18" charset="0"/>
                  </a:rPr>
                  <a:t>A</a:t>
                </a:r>
              </a:p>
            </p:txBody>
          </p:sp>
          <p:sp>
            <p:nvSpPr>
              <p:cNvPr id="36904" name="Rectangle 122">
                <a:extLst>
                  <a:ext uri="{FF2B5EF4-FFF2-40B4-BE49-F238E27FC236}">
                    <a16:creationId xmlns="" xmlns:a16="http://schemas.microsoft.com/office/drawing/2014/main" id="{0FE3D37D-BC5E-4009-8EF3-4550E6D8CB23}"/>
                  </a:ext>
                </a:extLst>
              </p:cNvPr>
              <p:cNvSpPr>
                <a:spLocks noChangeArrowheads="1"/>
              </p:cNvSpPr>
              <p:nvPr/>
            </p:nvSpPr>
            <p:spPr bwMode="auto">
              <a:xfrm>
                <a:off x="1824" y="3888"/>
                <a:ext cx="5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kumimoji="1" lang="en-US" altLang="zh-CN" sz="2400" b="1">
                    <a:latin typeface="Times New Roman" panose="02020603050405020304" pitchFamily="18" charset="0"/>
                  </a:rPr>
                  <a:t>y</a:t>
                </a:r>
                <a:r>
                  <a:rPr kumimoji="1" lang="en-US" altLang="zh-CN" sz="2400" b="1" baseline="-30000">
                    <a:latin typeface="Times New Roman" panose="02020603050405020304" pitchFamily="18" charset="0"/>
                  </a:rPr>
                  <a:t>0</a:t>
                </a:r>
                <a:r>
                  <a:rPr kumimoji="1" lang="en-US" altLang="zh-CN" sz="2400" b="1">
                    <a:latin typeface="Times New Roman" panose="02020603050405020304" pitchFamily="18" charset="0"/>
                  </a:rPr>
                  <a:t>  x</a:t>
                </a:r>
                <a:r>
                  <a:rPr kumimoji="1" lang="en-US" altLang="zh-CN" sz="2400" b="1" baseline="-30000">
                    <a:latin typeface="Times New Roman" panose="02020603050405020304" pitchFamily="18" charset="0"/>
                  </a:rPr>
                  <a:t>0</a:t>
                </a:r>
              </a:p>
            </p:txBody>
          </p:sp>
          <p:sp>
            <p:nvSpPr>
              <p:cNvPr id="36905" name="Oval 123">
                <a:extLst>
                  <a:ext uri="{FF2B5EF4-FFF2-40B4-BE49-F238E27FC236}">
                    <a16:creationId xmlns="" xmlns:a16="http://schemas.microsoft.com/office/drawing/2014/main" id="{3A2DCB43-1EDC-445E-BD8F-37E73E95DD80}"/>
                  </a:ext>
                </a:extLst>
              </p:cNvPr>
              <p:cNvSpPr>
                <a:spLocks noChangeArrowheads="1"/>
              </p:cNvSpPr>
              <p:nvPr/>
            </p:nvSpPr>
            <p:spPr bwMode="auto">
              <a:xfrm>
                <a:off x="2112" y="3504"/>
                <a:ext cx="96" cy="96"/>
              </a:xfrm>
              <a:prstGeom prst="ellipse">
                <a:avLst/>
              </a:prstGeom>
              <a:solidFill>
                <a:srgbClr val="FF9933"/>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sp>
            <p:nvSpPr>
              <p:cNvPr id="36906" name="Oval 124">
                <a:extLst>
                  <a:ext uri="{FF2B5EF4-FFF2-40B4-BE49-F238E27FC236}">
                    <a16:creationId xmlns="" xmlns:a16="http://schemas.microsoft.com/office/drawing/2014/main" id="{4BDA2C1C-2B73-4470-8DF4-8A9B70C041B9}"/>
                  </a:ext>
                </a:extLst>
              </p:cNvPr>
              <p:cNvSpPr>
                <a:spLocks noChangeArrowheads="1"/>
              </p:cNvSpPr>
              <p:nvPr/>
            </p:nvSpPr>
            <p:spPr bwMode="auto">
              <a:xfrm>
                <a:off x="1920" y="2784"/>
                <a:ext cx="96" cy="96"/>
              </a:xfrm>
              <a:prstGeom prst="ellipse">
                <a:avLst/>
              </a:prstGeom>
              <a:solidFill>
                <a:srgbClr val="FF9933"/>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grpSp>
      </p:grpSp>
      <p:grpSp>
        <p:nvGrpSpPr>
          <p:cNvPr id="36883" name="Group 125">
            <a:extLst>
              <a:ext uri="{FF2B5EF4-FFF2-40B4-BE49-F238E27FC236}">
                <a16:creationId xmlns="" xmlns:a16="http://schemas.microsoft.com/office/drawing/2014/main" id="{3971BCB2-492C-4AD4-BAB4-BE4E4D19A928}"/>
              </a:ext>
            </a:extLst>
          </p:cNvPr>
          <p:cNvGrpSpPr>
            <a:grpSpLocks/>
          </p:cNvGrpSpPr>
          <p:nvPr/>
        </p:nvGrpSpPr>
        <p:grpSpPr bwMode="auto">
          <a:xfrm>
            <a:off x="2628900" y="4460875"/>
            <a:ext cx="344488" cy="1189038"/>
            <a:chOff x="1943" y="2810"/>
            <a:chExt cx="217" cy="749"/>
          </a:xfrm>
        </p:grpSpPr>
        <p:sp>
          <p:nvSpPr>
            <p:cNvPr id="36888" name="Line 126">
              <a:extLst>
                <a:ext uri="{FF2B5EF4-FFF2-40B4-BE49-F238E27FC236}">
                  <a16:creationId xmlns="" xmlns:a16="http://schemas.microsoft.com/office/drawing/2014/main" id="{A506D652-5CE8-40E8-8E8E-FCAE756E68B2}"/>
                </a:ext>
              </a:extLst>
            </p:cNvPr>
            <p:cNvSpPr>
              <a:spLocks noChangeShapeType="1"/>
            </p:cNvSpPr>
            <p:nvPr/>
          </p:nvSpPr>
          <p:spPr bwMode="auto">
            <a:xfrm>
              <a:off x="1954" y="2810"/>
              <a:ext cx="206" cy="70"/>
            </a:xfrm>
            <a:prstGeom prst="line">
              <a:avLst/>
            </a:prstGeom>
            <a:noFill/>
            <a:ln w="28575">
              <a:solidFill>
                <a:srgbClr val="FF6600"/>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6889" name="Line 127">
              <a:extLst>
                <a:ext uri="{FF2B5EF4-FFF2-40B4-BE49-F238E27FC236}">
                  <a16:creationId xmlns="" xmlns:a16="http://schemas.microsoft.com/office/drawing/2014/main" id="{5DC4B018-E5DF-473F-9BED-A2566F3F5BA3}"/>
                </a:ext>
              </a:extLst>
            </p:cNvPr>
            <p:cNvSpPr>
              <a:spLocks noChangeShapeType="1"/>
            </p:cNvSpPr>
            <p:nvPr/>
          </p:nvSpPr>
          <p:spPr bwMode="auto">
            <a:xfrm flipH="1" flipV="1">
              <a:off x="1943" y="3523"/>
              <a:ext cx="217" cy="36"/>
            </a:xfrm>
            <a:prstGeom prst="line">
              <a:avLst/>
            </a:prstGeom>
            <a:noFill/>
            <a:ln w="28575">
              <a:solidFill>
                <a:srgbClr val="FF6600"/>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sp>
        <p:nvSpPr>
          <p:cNvPr id="36884" name="AutoShape 128">
            <a:extLst>
              <a:ext uri="{FF2B5EF4-FFF2-40B4-BE49-F238E27FC236}">
                <a16:creationId xmlns="" xmlns:a16="http://schemas.microsoft.com/office/drawing/2014/main" id="{C78F2D8F-C956-42B0-834A-D34CB0BDBC88}"/>
              </a:ext>
            </a:extLst>
          </p:cNvPr>
          <p:cNvSpPr>
            <a:spLocks noChangeArrowheads="1"/>
          </p:cNvSpPr>
          <p:nvPr/>
        </p:nvSpPr>
        <p:spPr bwMode="auto">
          <a:xfrm>
            <a:off x="6300788" y="4508500"/>
            <a:ext cx="838200" cy="504825"/>
          </a:xfrm>
          <a:prstGeom prst="rightArrow">
            <a:avLst>
              <a:gd name="adj1" fmla="val 50000"/>
              <a:gd name="adj2" fmla="val 41509"/>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sp>
        <p:nvSpPr>
          <p:cNvPr id="36885" name="AutoShape 129">
            <a:extLst>
              <a:ext uri="{FF2B5EF4-FFF2-40B4-BE49-F238E27FC236}">
                <a16:creationId xmlns="" xmlns:a16="http://schemas.microsoft.com/office/drawing/2014/main" id="{2101A21F-59F5-4F83-B39D-4A9C86FF8175}"/>
              </a:ext>
            </a:extLst>
          </p:cNvPr>
          <p:cNvSpPr>
            <a:spLocks noChangeArrowheads="1"/>
          </p:cNvSpPr>
          <p:nvPr/>
        </p:nvSpPr>
        <p:spPr bwMode="auto">
          <a:xfrm>
            <a:off x="6227763" y="4005263"/>
            <a:ext cx="838200" cy="533400"/>
          </a:xfrm>
          <a:prstGeom prst="leftArrow">
            <a:avLst>
              <a:gd name="adj1" fmla="val 50000"/>
              <a:gd name="adj2" fmla="val 39286"/>
            </a:avLst>
          </a:prstGeom>
          <a:solidFill>
            <a:srgbClr val="FF6600"/>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CN" altLang="en-US" sz="1800"/>
          </a:p>
        </p:txBody>
      </p:sp>
      <p:sp>
        <p:nvSpPr>
          <p:cNvPr id="36886" name="Rectangle 130">
            <a:extLst>
              <a:ext uri="{FF2B5EF4-FFF2-40B4-BE49-F238E27FC236}">
                <a16:creationId xmlns="" xmlns:a16="http://schemas.microsoft.com/office/drawing/2014/main" id="{E0E78ACD-20EE-4C23-ADDC-992A2021379C}"/>
              </a:ext>
            </a:extLst>
          </p:cNvPr>
          <p:cNvSpPr>
            <a:spLocks noChangeArrowheads="1"/>
          </p:cNvSpPr>
          <p:nvPr/>
        </p:nvSpPr>
        <p:spPr bwMode="auto">
          <a:xfrm>
            <a:off x="4745038" y="4273550"/>
            <a:ext cx="1206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tabLst>
                <a:tab pos="2095500" algn="l"/>
              </a:tabLst>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tabLst>
                <a:tab pos="2095500" algn="l"/>
              </a:tabLst>
              <a:defRPr sz="27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Font typeface="Wingdings" panose="05000000000000000000" pitchFamily="2" charset="2"/>
              <a:buChar char="l"/>
              <a:tabLst>
                <a:tab pos="2095500" algn="l"/>
              </a:tabLst>
              <a:defRPr sz="23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1"/>
              </a:buClr>
              <a:buChar char="•"/>
              <a:tabLst>
                <a:tab pos="2095500" algn="l"/>
              </a:tabLst>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Font typeface="Wingdings" panose="05000000000000000000" pitchFamily="2" charset="2"/>
              <a:buChar char=""/>
              <a:tabLst>
                <a:tab pos="2095500" algn="l"/>
              </a:tabLst>
              <a:defRPr sz="2000">
                <a:solidFill>
                  <a:schemeClr val="tx1"/>
                </a:solidFill>
                <a:latin typeface="Arial" panose="020B0604020202020204" pitchFamily="34" charset="0"/>
                <a:ea typeface="宋体" panose="02010600030101010101" pitchFamily="2" charset="-122"/>
              </a:defRPr>
            </a:lvl9pPr>
          </a:lstStyle>
          <a:p>
            <a:pPr algn="ctr">
              <a:spcBef>
                <a:spcPct val="50000"/>
              </a:spcBef>
              <a:buClrTx/>
              <a:buFontTx/>
              <a:buNone/>
            </a:pPr>
            <a:r>
              <a:rPr kumimoji="1" lang="zh-CN" altLang="en-US" sz="2000" b="1">
                <a:solidFill>
                  <a:srgbClr val="FF00FF"/>
                </a:solidFill>
                <a:latin typeface="Times New Roman" panose="02020603050405020304" pitchFamily="18" charset="0"/>
              </a:rPr>
              <a:t>分离场所</a:t>
            </a:r>
          </a:p>
        </p:txBody>
      </p:sp>
      <p:sp>
        <p:nvSpPr>
          <p:cNvPr id="36887" name="Line 131">
            <a:extLst>
              <a:ext uri="{FF2B5EF4-FFF2-40B4-BE49-F238E27FC236}">
                <a16:creationId xmlns="" xmlns:a16="http://schemas.microsoft.com/office/drawing/2014/main" id="{F62DB49C-5D5F-43BB-9A69-21A27F15462B}"/>
              </a:ext>
            </a:extLst>
          </p:cNvPr>
          <p:cNvSpPr>
            <a:spLocks noChangeShapeType="1"/>
          </p:cNvSpPr>
          <p:nvPr/>
        </p:nvSpPr>
        <p:spPr bwMode="auto">
          <a:xfrm flipH="1">
            <a:off x="6731000" y="2347913"/>
            <a:ext cx="433388" cy="1944687"/>
          </a:xfrm>
          <a:prstGeom prst="line">
            <a:avLst/>
          </a:prstGeom>
          <a:noFill/>
          <a:ln w="317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zh-CN" altLang="en-US"/>
          </a:p>
        </p:txBody>
      </p:sp>
      <p:pic>
        <p:nvPicPr>
          <p:cNvPr id="2" name="音频 1">
            <a:hlinkClick r:id="" action="ppaction://media"/>
            <a:extLst>
              <a:ext uri="{FF2B5EF4-FFF2-40B4-BE49-F238E27FC236}">
                <a16:creationId xmlns="" xmlns:a16="http://schemas.microsoft.com/office/drawing/2014/main" id="{B6AA7814-6FAD-4D41-A8A6-912E3D7D1EF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21700" y="6235700"/>
            <a:ext cx="406400" cy="406400"/>
          </a:xfrm>
          <a:prstGeom prst="rect">
            <a:avLst/>
          </a:prstGeom>
        </p:spPr>
      </p:pic>
    </p:spTree>
  </p:cSld>
  <p:clrMapOvr>
    <a:masterClrMapping/>
  </p:clrMapOvr>
  <p:transition xmlns:p14="http://schemas.microsoft.com/office/powerpoint/2010/main" advTm="2557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97384"/>
                                        </p:tgtEl>
                                        <p:attrNameLst>
                                          <p:attrName>style.visibility</p:attrName>
                                        </p:attrNameLst>
                                      </p:cBhvr>
                                      <p:to>
                                        <p:strVal val="visible"/>
                                      </p:to>
                                    </p:set>
                                    <p:animEffect transition="in" filter="blinds(horizontal)">
                                      <p:cBhvr>
                                        <p:cTn id="11" dur="500"/>
                                        <p:tgtEl>
                                          <p:spTgt spid="39738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397384" grpId="0"/>
    </p:bldLst>
  </p:timing>
</p:sld>
</file>

<file path=ppt/theme/theme1.xml><?xml version="1.0" encoding="utf-8"?>
<a:theme xmlns:a="http://schemas.openxmlformats.org/drawingml/2006/main" name="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Watermark</Template>
  <TotalTime>11592</TotalTime>
  <Words>491</Words>
  <Application>Microsoft Macintosh PowerPoint</Application>
  <PresentationFormat>Présentation à l'écran (4:3)</PresentationFormat>
  <Paragraphs>125</Paragraphs>
  <Slides>10</Slides>
  <Notes>0</Notes>
  <HiddenSlides>0</HiddenSlides>
  <MMClips>8</MMClips>
  <ScaleCrop>false</ScaleCrop>
  <HeadingPairs>
    <vt:vector size="6" baseType="variant">
      <vt:variant>
        <vt:lpstr>Thème</vt:lpstr>
      </vt:variant>
      <vt:variant>
        <vt:i4>1</vt:i4>
      </vt:variant>
      <vt:variant>
        <vt:lpstr>Serveurs OLE incorporés</vt:lpstr>
      </vt:variant>
      <vt:variant>
        <vt:i4>6</vt:i4>
      </vt:variant>
      <vt:variant>
        <vt:lpstr>Titres des diapositives</vt:lpstr>
      </vt:variant>
      <vt:variant>
        <vt:i4>10</vt:i4>
      </vt:variant>
    </vt:vector>
  </HeadingPairs>
  <TitlesOfParts>
    <vt:vector size="17" baseType="lpstr">
      <vt:lpstr>Watermark</vt:lpstr>
      <vt:lpstr>图片</vt:lpstr>
      <vt:lpstr>Picture2</vt:lpstr>
      <vt:lpstr>公式</vt:lpstr>
      <vt:lpstr>文档</vt:lpstr>
      <vt:lpstr>Equation</vt:lpstr>
      <vt:lpstr>Document</vt:lpstr>
      <vt:lpstr>二、平衡蒸馏</vt:lpstr>
      <vt:lpstr>二、平衡蒸馏</vt:lpstr>
      <vt:lpstr>Présentation PowerPoint</vt:lpstr>
      <vt:lpstr>Présentation PowerPoint</vt:lpstr>
      <vt:lpstr>二、平衡蒸馏</vt:lpstr>
      <vt:lpstr>Présentation PowerPoint</vt:lpstr>
      <vt:lpstr>Présentation PowerPoint</vt:lpstr>
      <vt:lpstr>三、平衡级和精馏原理</vt:lpstr>
      <vt:lpstr>三、平衡级和精馏原理</vt:lpstr>
      <vt:lpstr>三、平衡级和精馏原理</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86158</dc:creator>
  <cp:lastModifiedBy>dominique pareau</cp:lastModifiedBy>
  <cp:revision>1314</cp:revision>
  <dcterms:created xsi:type="dcterms:W3CDTF">1601-01-01T00:00:00Z</dcterms:created>
  <dcterms:modified xsi:type="dcterms:W3CDTF">2020-03-27T09:31:48Z</dcterms:modified>
</cp:coreProperties>
</file>