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4" r:id="rId3"/>
    <p:sldId id="268" r:id="rId4"/>
    <p:sldId id="265" r:id="rId5"/>
  </p:sldIdLst>
  <p:sldSz cx="6858000" cy="9144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7rMyNR+R8GTC5kajJNOCXw==" hashData="YMaDicMPPuAyqaumtNYftAlfcpM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392" y="-80"/>
      </p:cViewPr>
      <p:guideLst>
        <p:guide orient="horz" pos="199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12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51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91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21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841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19/03/20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19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19/03/20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23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19/03/20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45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19/03/20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92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19/03/20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61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AEDF-D424-D94B-AB80-B51347FB6B57}" type="datetimeFigureOut">
              <a:rPr lang="fr-FR" smtClean="0"/>
              <a:t>19/03/20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62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EAEDF-D424-D94B-AB80-B51347FB6B57}" type="datetimeFigureOut">
              <a:rPr lang="fr-FR" smtClean="0"/>
              <a:t>19/03/20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BA2CA-5FA2-D84B-AA06-C7494491E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79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7.xml"/><Relationship Id="rId5" Type="http://schemas.openxmlformats.org/officeDocument/2006/relationships/package" Target="../embeddings/Document_Microsoft_Word1.docx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microsoft.com/office/2007/relationships/media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7.xml"/><Relationship Id="rId5" Type="http://schemas.openxmlformats.org/officeDocument/2006/relationships/package" Target="../embeddings/Document_Microsoft_Word2.docx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4" Type="http://schemas.openxmlformats.org/officeDocument/2006/relationships/slideLayout" Target="../slideLayouts/slideLayout7.xml"/><Relationship Id="rId5" Type="http://schemas.openxmlformats.org/officeDocument/2006/relationships/package" Target="../embeddings/Document_Microsoft_Word3.docx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vmlDrawing" Target="../drawings/vmlDrawing3.vml"/><Relationship Id="rId2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4" Type="http://schemas.microsoft.com/office/2007/relationships/media" Target="../media/media5.wav"/><Relationship Id="rId5" Type="http://schemas.openxmlformats.org/officeDocument/2006/relationships/audio" Target="../media/media5.wav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8" Type="http://schemas.openxmlformats.org/officeDocument/2006/relationships/package" Target="../embeddings/Document_Microsoft_Word4.docx"/><Relationship Id="rId9" Type="http://schemas.openxmlformats.org/officeDocument/2006/relationships/image" Target="../media/image5.png"/><Relationship Id="rId1" Type="http://schemas.openxmlformats.org/officeDocument/2006/relationships/vmlDrawing" Target="../drawings/vmlDrawing4.vml"/><Relationship Id="rId2" Type="http://schemas.microsoft.com/office/2007/relationships/media" Target="../media/media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018673"/>
              </p:ext>
            </p:extLst>
          </p:nvPr>
        </p:nvGraphicFramePr>
        <p:xfrm>
          <a:off x="546100" y="317500"/>
          <a:ext cx="5765800" cy="850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5" imgW="5765800" imgH="8509000" progId="Word.Document.12">
                  <p:embed/>
                </p:oleObj>
              </mc:Choice>
              <mc:Fallback>
                <p:oleObj name="Document" r:id="rId5" imgW="5765800" imgH="8509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" y="317500"/>
                        <a:ext cx="5765800" cy="850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9100" y="419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5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25079"/>
              </p:ext>
            </p:extLst>
          </p:nvPr>
        </p:nvGraphicFramePr>
        <p:xfrm>
          <a:off x="546100" y="444500"/>
          <a:ext cx="5765800" cy="825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Document" r:id="rId5" imgW="5765800" imgH="8255000" progId="Word.Document.12">
                  <p:embed/>
                </p:oleObj>
              </mc:Choice>
              <mc:Fallback>
                <p:oleObj name="Document" r:id="rId5" imgW="5765800" imgH="8255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" y="444500"/>
                        <a:ext cx="5765800" cy="825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4300" y="48016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9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436666"/>
              </p:ext>
            </p:extLst>
          </p:nvPr>
        </p:nvGraphicFramePr>
        <p:xfrm>
          <a:off x="546100" y="266700"/>
          <a:ext cx="5765800" cy="861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Document" r:id="rId5" imgW="5765800" imgH="8610600" progId="Word.Document.12">
                  <p:embed/>
                </p:oleObj>
              </mc:Choice>
              <mc:Fallback>
                <p:oleObj name="Document" r:id="rId5" imgW="5765800" imgH="8610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" y="266700"/>
                        <a:ext cx="5765800" cy="861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3400" y="20785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0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n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33900" y="5795434"/>
            <a:ext cx="812800" cy="812800"/>
          </a:xfrm>
          <a:prstGeom prst="rect">
            <a:avLst/>
          </a:prstGeom>
        </p:spPr>
      </p:pic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9883935"/>
              </p:ext>
            </p:extLst>
          </p:nvPr>
        </p:nvGraphicFramePr>
        <p:xfrm>
          <a:off x="546100" y="657225"/>
          <a:ext cx="5765800" cy="424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Document" r:id="rId8" imgW="5765800" imgH="4241800" progId="Word.Document.12">
                  <p:embed/>
                </p:oleObj>
              </mc:Choice>
              <mc:Fallback>
                <p:oleObj name="Document" r:id="rId8" imgW="5765800" imgH="4241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6100" y="657225"/>
                        <a:ext cx="5765800" cy="424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Son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6533" y="1130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1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6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7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0</Words>
  <Application>Microsoft Macintosh PowerPoint</Application>
  <PresentationFormat>Présentation à l'écran (4:3)</PresentationFormat>
  <Paragraphs>0</Paragraphs>
  <Slides>4</Slides>
  <Notes>0</Notes>
  <HiddenSlides>0</HiddenSlides>
  <MMClips>5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6" baseType="lpstr">
      <vt:lpstr>Thème Office</vt:lpstr>
      <vt:lpstr>Document Microsoft Word</vt:lpstr>
      <vt:lpstr>Présentation PowerPoint</vt:lpstr>
      <vt:lpstr>Présentation PowerPoint</vt:lpstr>
      <vt:lpstr>Présentation PowerPoint</vt:lpstr>
      <vt:lpstr>Présentation PowerPoint</vt:lpstr>
    </vt:vector>
  </TitlesOfParts>
  <Company>ecole centrale paris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 pareau</dc:creator>
  <cp:lastModifiedBy>dominique pareau</cp:lastModifiedBy>
  <cp:revision>12</cp:revision>
  <dcterms:created xsi:type="dcterms:W3CDTF">2020-03-18T14:27:50Z</dcterms:created>
  <dcterms:modified xsi:type="dcterms:W3CDTF">2020-03-19T13:26:38Z</dcterms:modified>
</cp:coreProperties>
</file>