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  <p:sldId id="264" r:id="rId3"/>
    <p:sldId id="268" r:id="rId4"/>
    <p:sldId id="265" r:id="rId5"/>
  </p:sldIdLst>
  <p:sldSz cx="6858000" cy="9144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/ObuglafPCShPbIZN2/doA==" hashData="s74ceTlHqJrWops4NhqFy1tmcyA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>
        <p:scale>
          <a:sx n="75" d="100"/>
          <a:sy n="75" d="100"/>
        </p:scale>
        <p:origin x="-1936" y="-80"/>
      </p:cViewPr>
      <p:guideLst>
        <p:guide orient="horz" pos="199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EAEDF-D424-D94B-AB80-B51347FB6B57}" type="datetimeFigureOut">
              <a:rPr lang="fr-FR" smtClean="0"/>
              <a:t>18/03/20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BA2CA-5FA2-D84B-AA06-C7494491E53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3120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EAEDF-D424-D94B-AB80-B51347FB6B57}" type="datetimeFigureOut">
              <a:rPr lang="fr-FR" smtClean="0"/>
              <a:t>18/03/20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BA2CA-5FA2-D84B-AA06-C7494491E53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5511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EAEDF-D424-D94B-AB80-B51347FB6B57}" type="datetimeFigureOut">
              <a:rPr lang="fr-FR" smtClean="0"/>
              <a:t>18/03/20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BA2CA-5FA2-D84B-AA06-C7494491E53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6914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EAEDF-D424-D94B-AB80-B51347FB6B57}" type="datetimeFigureOut">
              <a:rPr lang="fr-FR" smtClean="0"/>
              <a:t>18/03/20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BA2CA-5FA2-D84B-AA06-C7494491E53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3219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EAEDF-D424-D94B-AB80-B51347FB6B57}" type="datetimeFigureOut">
              <a:rPr lang="fr-FR" smtClean="0"/>
              <a:t>18/03/20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BA2CA-5FA2-D84B-AA06-C7494491E53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6841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EAEDF-D424-D94B-AB80-B51347FB6B57}" type="datetimeFigureOut">
              <a:rPr lang="fr-FR" smtClean="0"/>
              <a:t>18/03/20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BA2CA-5FA2-D84B-AA06-C7494491E53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0198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EAEDF-D424-D94B-AB80-B51347FB6B57}" type="datetimeFigureOut">
              <a:rPr lang="fr-FR" smtClean="0"/>
              <a:t>18/03/20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BA2CA-5FA2-D84B-AA06-C7494491E53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9238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EAEDF-D424-D94B-AB80-B51347FB6B57}" type="datetimeFigureOut">
              <a:rPr lang="fr-FR" smtClean="0"/>
              <a:t>18/03/20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BA2CA-5FA2-D84B-AA06-C7494491E53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4458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EAEDF-D424-D94B-AB80-B51347FB6B57}" type="datetimeFigureOut">
              <a:rPr lang="fr-FR" smtClean="0"/>
              <a:t>18/03/20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BA2CA-5FA2-D84B-AA06-C7494491E53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0927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EAEDF-D424-D94B-AB80-B51347FB6B57}" type="datetimeFigureOut">
              <a:rPr lang="fr-FR" smtClean="0"/>
              <a:t>18/03/20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BA2CA-5FA2-D84B-AA06-C7494491E53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7611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EAEDF-D424-D94B-AB80-B51347FB6B57}" type="datetimeFigureOut">
              <a:rPr lang="fr-FR" smtClean="0"/>
              <a:t>18/03/20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BA2CA-5FA2-D84B-AA06-C7494491E53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0624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EAEDF-D424-D94B-AB80-B51347FB6B57}" type="datetimeFigureOut">
              <a:rPr lang="fr-FR" smtClean="0"/>
              <a:t>18/03/20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BA2CA-5FA2-D84B-AA06-C7494491E53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5794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4" Type="http://schemas.openxmlformats.org/officeDocument/2006/relationships/slideLayout" Target="../slideLayouts/slideLayout7.xml"/><Relationship Id="rId5" Type="http://schemas.openxmlformats.org/officeDocument/2006/relationships/package" Target="../embeddings/Document_Microsoft_Word1.docx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1" Type="http://schemas.openxmlformats.org/officeDocument/2006/relationships/vmlDrawing" Target="../drawings/vmlDrawing1.vml"/><Relationship Id="rId2" Type="http://schemas.microsoft.com/office/2007/relationships/media" Target="../media/media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4" Type="http://schemas.openxmlformats.org/officeDocument/2006/relationships/slideLayout" Target="../slideLayouts/slideLayout7.xml"/><Relationship Id="rId5" Type="http://schemas.openxmlformats.org/officeDocument/2006/relationships/package" Target="../embeddings/Document_Microsoft_Word2.docx"/><Relationship Id="rId6" Type="http://schemas.openxmlformats.org/officeDocument/2006/relationships/image" Target="../media/image3.png"/><Relationship Id="rId7" Type="http://schemas.openxmlformats.org/officeDocument/2006/relationships/image" Target="../media/image2.png"/><Relationship Id="rId1" Type="http://schemas.openxmlformats.org/officeDocument/2006/relationships/vmlDrawing" Target="../drawings/vmlDrawing2.vml"/><Relationship Id="rId2" Type="http://schemas.microsoft.com/office/2007/relationships/media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4" Type="http://schemas.openxmlformats.org/officeDocument/2006/relationships/slideLayout" Target="../slideLayouts/slideLayout7.xml"/><Relationship Id="rId5" Type="http://schemas.openxmlformats.org/officeDocument/2006/relationships/package" Target="../embeddings/Document_Microsoft_Word3.docx"/><Relationship Id="rId6" Type="http://schemas.openxmlformats.org/officeDocument/2006/relationships/image" Target="../media/image4.png"/><Relationship Id="rId7" Type="http://schemas.openxmlformats.org/officeDocument/2006/relationships/image" Target="../media/image2.png"/><Relationship Id="rId1" Type="http://schemas.openxmlformats.org/officeDocument/2006/relationships/vmlDrawing" Target="../drawings/vmlDrawing3.vml"/><Relationship Id="rId2" Type="http://schemas.microsoft.com/office/2007/relationships/media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4" Type="http://schemas.microsoft.com/office/2007/relationships/media" Target="../media/media5.wav"/><Relationship Id="rId5" Type="http://schemas.openxmlformats.org/officeDocument/2006/relationships/audio" Target="../media/media5.wav"/><Relationship Id="rId6" Type="http://schemas.openxmlformats.org/officeDocument/2006/relationships/slideLayout" Target="../slideLayouts/slideLayout7.xml"/><Relationship Id="rId7" Type="http://schemas.openxmlformats.org/officeDocument/2006/relationships/package" Target="../embeddings/Document_Microsoft_Word4.docx"/><Relationship Id="rId8" Type="http://schemas.openxmlformats.org/officeDocument/2006/relationships/image" Target="../media/image5.png"/><Relationship Id="rId9" Type="http://schemas.openxmlformats.org/officeDocument/2006/relationships/image" Target="../media/image2.png"/><Relationship Id="rId1" Type="http://schemas.openxmlformats.org/officeDocument/2006/relationships/vmlDrawing" Target="../drawings/vmlDrawing4.vml"/><Relationship Id="rId2" Type="http://schemas.microsoft.com/office/2007/relationships/media" Target="../media/media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9828789"/>
              </p:ext>
            </p:extLst>
          </p:nvPr>
        </p:nvGraphicFramePr>
        <p:xfrm>
          <a:off x="546100" y="419100"/>
          <a:ext cx="5765800" cy="830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Document" r:id="rId5" imgW="5765800" imgH="8305800" progId="Word.Document.12">
                  <p:embed/>
                </p:oleObj>
              </mc:Choice>
              <mc:Fallback>
                <p:oleObj name="Document" r:id="rId5" imgW="5765800" imgH="8305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6100" y="419100"/>
                        <a:ext cx="5765800" cy="830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99100" y="419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51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1254958"/>
              </p:ext>
            </p:extLst>
          </p:nvPr>
        </p:nvGraphicFramePr>
        <p:xfrm>
          <a:off x="546100" y="463550"/>
          <a:ext cx="5765800" cy="821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Document" r:id="rId5" imgW="5765800" imgH="8216900" progId="Word.Document.12">
                  <p:embed/>
                </p:oleObj>
              </mc:Choice>
              <mc:Fallback>
                <p:oleObj name="Document" r:id="rId5" imgW="5765800" imgH="8216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6100" y="463550"/>
                        <a:ext cx="5765800" cy="821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Son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94300" y="480165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93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03361"/>
              </p:ext>
            </p:extLst>
          </p:nvPr>
        </p:nvGraphicFramePr>
        <p:xfrm>
          <a:off x="546100" y="127000"/>
          <a:ext cx="5765800" cy="889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Document" r:id="rId5" imgW="5765800" imgH="8890000" progId="Word.Document.12">
                  <p:embed/>
                </p:oleObj>
              </mc:Choice>
              <mc:Fallback>
                <p:oleObj name="Document" r:id="rId5" imgW="5765800" imgH="8890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6100" y="127000"/>
                        <a:ext cx="5765800" cy="889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43400" y="20785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06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7716431"/>
              </p:ext>
            </p:extLst>
          </p:nvPr>
        </p:nvGraphicFramePr>
        <p:xfrm>
          <a:off x="546100" y="772583"/>
          <a:ext cx="5765800" cy="529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Document" r:id="rId7" imgW="5765800" imgH="5295900" progId="Word.Document.12">
                  <p:embed/>
                </p:oleObj>
              </mc:Choice>
              <mc:Fallback>
                <p:oleObj name="Document" r:id="rId7" imgW="5765800" imgH="5295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46100" y="772583"/>
                        <a:ext cx="5765800" cy="529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Son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06533" y="1130300"/>
            <a:ext cx="812800" cy="812800"/>
          </a:xfrm>
          <a:prstGeom prst="rect">
            <a:avLst/>
          </a:prstGeom>
        </p:spPr>
      </p:pic>
      <p:pic>
        <p:nvPicPr>
          <p:cNvPr id="9" name="Son 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33900" y="57954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13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960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379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Macintosh PowerPoint</Application>
  <PresentationFormat>Présentation à l'écran (4:3)</PresentationFormat>
  <Paragraphs>0</Paragraphs>
  <Slides>4</Slides>
  <Notes>0</Notes>
  <HiddenSlides>0</HiddenSlides>
  <MMClips>5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6" baseType="lpstr">
      <vt:lpstr>Thème Office</vt:lpstr>
      <vt:lpstr>Document Microsoft Word</vt:lpstr>
      <vt:lpstr>Présentation PowerPoint</vt:lpstr>
      <vt:lpstr>Présentation PowerPoint</vt:lpstr>
      <vt:lpstr>Présentation PowerPoint</vt:lpstr>
      <vt:lpstr>Présentation PowerPoint</vt:lpstr>
    </vt:vector>
  </TitlesOfParts>
  <Company>ecole centrale paris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dominique pareau</dc:creator>
  <cp:lastModifiedBy>dominique pareau</cp:lastModifiedBy>
  <cp:revision>7</cp:revision>
  <dcterms:created xsi:type="dcterms:W3CDTF">2020-03-18T14:27:50Z</dcterms:created>
  <dcterms:modified xsi:type="dcterms:W3CDTF">2020-03-18T15:25:39Z</dcterms:modified>
</cp:coreProperties>
</file>