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6858000" cy="9144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9ycbhOMVTqUM4b/cckihmw==" hashData="2NtnhnGK+JlBAVnO3KfUcF6+Op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936" y="344"/>
      </p:cViewPr>
      <p:guideLst>
        <p:guide orient="horz" pos="2880"/>
        <p:guide pos="34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620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25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86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7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87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59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93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96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09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82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5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6FC5F-797C-B84C-9DFF-83B14EE8E69C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1D70-CE72-2444-9BBC-DB3815BEEF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9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microsoft.com/office/2007/relationships/media" Target="../media/media2.wav"/><Relationship Id="rId5" Type="http://schemas.openxmlformats.org/officeDocument/2006/relationships/audio" Target="../media/media2.wav"/><Relationship Id="rId6" Type="http://schemas.openxmlformats.org/officeDocument/2006/relationships/slideLayout" Target="../slideLayouts/slideLayout1.xml"/><Relationship Id="rId7" Type="http://schemas.openxmlformats.org/officeDocument/2006/relationships/package" Target="../embeddings/Document_Microsoft_Word1.docx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2.xml"/><Relationship Id="rId5" Type="http://schemas.openxmlformats.org/officeDocument/2006/relationships/package" Target="../embeddings/Document_Microsoft_Word2.docx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microsoft.com/office/2007/relationships/media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microsoft.com/office/2007/relationships/media" Target="../media/media5.wav"/><Relationship Id="rId5" Type="http://schemas.openxmlformats.org/officeDocument/2006/relationships/audio" Target="../media/media5.wav"/><Relationship Id="rId6" Type="http://schemas.openxmlformats.org/officeDocument/2006/relationships/slideLayout" Target="../slideLayouts/slideLayout2.xml"/><Relationship Id="rId7" Type="http://schemas.openxmlformats.org/officeDocument/2006/relationships/package" Target="../embeddings/Document_Microsoft_Word3.docx"/><Relationship Id="rId8" Type="http://schemas.openxmlformats.org/officeDocument/2006/relationships/image" Target="../media/image4.png"/><Relationship Id="rId9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microsoft.com/office/2007/relationships/media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2.xml"/><Relationship Id="rId5" Type="http://schemas.openxmlformats.org/officeDocument/2006/relationships/package" Target="../embeddings/Document_Microsoft_Word4.docx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4.vml"/><Relationship Id="rId2" Type="http://schemas.microsoft.com/office/2007/relationships/media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096839"/>
              </p:ext>
            </p:extLst>
          </p:nvPr>
        </p:nvGraphicFramePr>
        <p:xfrm>
          <a:off x="546100" y="806450"/>
          <a:ext cx="5765800" cy="753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7" imgW="5765800" imgH="7531100" progId="Word.Document.12">
                  <p:embed/>
                </p:oleObj>
              </mc:Choice>
              <mc:Fallback>
                <p:oleObj name="Document" r:id="rId7" imgW="5765800" imgH="7531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6100" y="806450"/>
                        <a:ext cx="5765800" cy="753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05500" y="495300"/>
            <a:ext cx="812800" cy="812800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991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3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293268"/>
              </p:ext>
            </p:extLst>
          </p:nvPr>
        </p:nvGraphicFramePr>
        <p:xfrm>
          <a:off x="546100" y="1092200"/>
          <a:ext cx="5765800" cy="695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Document" r:id="rId5" imgW="5765800" imgH="6959600" progId="Word.Document.12">
                  <p:embed/>
                </p:oleObj>
              </mc:Choice>
              <mc:Fallback>
                <p:oleObj name="Document" r:id="rId5" imgW="5765800" imgH="6959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1092200"/>
                        <a:ext cx="5765800" cy="695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0700" y="21336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9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823576"/>
              </p:ext>
            </p:extLst>
          </p:nvPr>
        </p:nvGraphicFramePr>
        <p:xfrm>
          <a:off x="546100" y="831850"/>
          <a:ext cx="5765800" cy="748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Document" r:id="rId7" imgW="5765800" imgH="7480300" progId="Word.Document.12">
                  <p:embed/>
                </p:oleObj>
              </mc:Choice>
              <mc:Fallback>
                <p:oleObj name="Document" r:id="rId7" imgW="5765800" imgH="7480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6100" y="831850"/>
                        <a:ext cx="5765800" cy="748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99100" y="19050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95700" y="4813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79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966294"/>
              </p:ext>
            </p:extLst>
          </p:nvPr>
        </p:nvGraphicFramePr>
        <p:xfrm>
          <a:off x="546100" y="914400"/>
          <a:ext cx="5765800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Document" r:id="rId5" imgW="5765800" imgH="5207000" progId="Word.Document.12">
                  <p:embed/>
                </p:oleObj>
              </mc:Choice>
              <mc:Fallback>
                <p:oleObj name="Document" r:id="rId5" imgW="5765800" imgH="5207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914400"/>
                        <a:ext cx="5765800" cy="520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2600" y="416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4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Macintosh PowerPoint</Application>
  <PresentationFormat>Présentation à l'écran (4:3)</PresentationFormat>
  <Paragraphs>0</Paragraphs>
  <Slides>4</Slides>
  <Notes>0</Notes>
  <HiddenSlides>0</HiddenSlides>
  <MMClips>6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</vt:i4>
      </vt:variant>
    </vt:vector>
  </HeadingPairs>
  <TitlesOfParts>
    <vt:vector size="7" baseType="lpstr">
      <vt:lpstr>Thème Office</vt:lpstr>
      <vt:lpstr>Document</vt:lpstr>
      <vt:lpstr>Document Microsoft Word</vt:lpstr>
      <vt:lpstr>Présentation PowerPoint</vt:lpstr>
      <vt:lpstr>Présentation PowerPoint</vt:lpstr>
      <vt:lpstr>Présentation PowerPoint</vt:lpstr>
      <vt:lpstr>Présentation PowerPoint</vt:lpstr>
    </vt:vector>
  </TitlesOfParts>
  <Company>ecole centrale paris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pareau</dc:creator>
  <cp:lastModifiedBy>dominique pareau</cp:lastModifiedBy>
  <cp:revision>9</cp:revision>
  <dcterms:created xsi:type="dcterms:W3CDTF">2020-03-24T15:24:19Z</dcterms:created>
  <dcterms:modified xsi:type="dcterms:W3CDTF">2020-03-24T18:07:01Z</dcterms:modified>
</cp:coreProperties>
</file>