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4a" ContentType="audio/unknown"/>
  <Default Extension="bin" ContentType="application/vnd.openxmlformats-officedocument.presentationml.printerSettings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embeddings/oleObject5.bin" ContentType="application/vnd.openxmlformats-officedocument.oleObject"/>
  <Override PartName="/ppt/tags/tag4.xml" ContentType="application/vnd.openxmlformats-officedocument.presentationml.tags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tags/tag5.xml" ContentType="application/vnd.openxmlformats-officedocument.presentationml.tags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tags/tag6.xml" ContentType="application/vnd.openxmlformats-officedocument.presentationml.tags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257" r:id="rId2"/>
    <p:sldId id="641" r:id="rId3"/>
    <p:sldId id="497" r:id="rId4"/>
    <p:sldId id="496" r:id="rId5"/>
    <p:sldId id="500" r:id="rId6"/>
    <p:sldId id="498" r:id="rId7"/>
    <p:sldId id="502" r:id="rId8"/>
    <p:sldId id="506" r:id="rId9"/>
    <p:sldId id="503" r:id="rId10"/>
    <p:sldId id="504" r:id="rId11"/>
    <p:sldId id="644" r:id="rId12"/>
    <p:sldId id="505" r:id="rId13"/>
    <p:sldId id="508" r:id="rId14"/>
    <p:sldId id="509" r:id="rId15"/>
    <p:sldId id="513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modifyVerifier cryptProviderType="rsaFull" cryptAlgorithmClass="hash" cryptAlgorithmType="typeAny" cryptAlgorithmSid="4" spinCount="100000" saltData="ssoIY/5+xPgxhUJQ17cvLA==" hashData="i4wNrHPNmrVjnxhU61VTXXYcVEM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6699"/>
    <a:srgbClr val="FF9900"/>
    <a:srgbClr val="69158F"/>
    <a:srgbClr val="FF6600"/>
    <a:srgbClr val="0080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1" autoAdjust="0"/>
  </p:normalViewPr>
  <p:slideViewPr>
    <p:cSldViewPr>
      <p:cViewPr varScale="1">
        <p:scale>
          <a:sx n="77" d="100"/>
          <a:sy n="77" d="100"/>
        </p:scale>
        <p:origin x="-18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wmf"/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wmf"/><Relationship Id="rId5" Type="http://schemas.openxmlformats.org/officeDocument/2006/relationships/image" Target="../media/image62.wmf"/><Relationship Id="rId6" Type="http://schemas.openxmlformats.org/officeDocument/2006/relationships/image" Target="../media/image11.wmf"/><Relationship Id="rId1" Type="http://schemas.openxmlformats.org/officeDocument/2006/relationships/image" Target="../media/image59.wmf"/><Relationship Id="rId2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67.emf"/><Relationship Id="rId5" Type="http://schemas.openxmlformats.org/officeDocument/2006/relationships/image" Target="../media/image68.wmf"/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wmf"/><Relationship Id="rId12" Type="http://schemas.openxmlformats.org/officeDocument/2006/relationships/image" Target="../media/image18.wmf"/><Relationship Id="rId13" Type="http://schemas.openxmlformats.org/officeDocument/2006/relationships/image" Target="../media/image19.wmf"/><Relationship Id="rId1" Type="http://schemas.openxmlformats.org/officeDocument/2006/relationships/image" Target="../media/image7.emf"/><Relationship Id="rId2" Type="http://schemas.openxmlformats.org/officeDocument/2006/relationships/image" Target="../media/image8.wmf"/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wmf"/><Relationship Id="rId7" Type="http://schemas.openxmlformats.org/officeDocument/2006/relationships/image" Target="../media/image13.wmf"/><Relationship Id="rId8" Type="http://schemas.openxmlformats.org/officeDocument/2006/relationships/image" Target="../media/image14.wmf"/><Relationship Id="rId9" Type="http://schemas.openxmlformats.org/officeDocument/2006/relationships/image" Target="../media/image15.wmf"/><Relationship Id="rId10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image" Target="../media/image18.wmf"/><Relationship Id="rId6" Type="http://schemas.openxmlformats.org/officeDocument/2006/relationships/image" Target="../media/image19.wmf"/><Relationship Id="rId7" Type="http://schemas.openxmlformats.org/officeDocument/2006/relationships/image" Target="../media/image24.wmf"/><Relationship Id="rId8" Type="http://schemas.openxmlformats.org/officeDocument/2006/relationships/image" Target="../media/image25.wmf"/><Relationship Id="rId9" Type="http://schemas.openxmlformats.org/officeDocument/2006/relationships/image" Target="../media/image26.wmf"/><Relationship Id="rId10" Type="http://schemas.openxmlformats.org/officeDocument/2006/relationships/image" Target="../media/image14.wmf"/><Relationship Id="rId11" Type="http://schemas.openxmlformats.org/officeDocument/2006/relationships/image" Target="../media/image27.w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wmf"/><Relationship Id="rId5" Type="http://schemas.openxmlformats.org/officeDocument/2006/relationships/image" Target="../media/image32.wmf"/><Relationship Id="rId6" Type="http://schemas.openxmlformats.org/officeDocument/2006/relationships/image" Target="../media/image33.wmf"/><Relationship Id="rId7" Type="http://schemas.openxmlformats.org/officeDocument/2006/relationships/image" Target="../media/image34.wmf"/><Relationship Id="rId8" Type="http://schemas.openxmlformats.org/officeDocument/2006/relationships/image" Target="../media/image23.wmf"/><Relationship Id="rId9" Type="http://schemas.openxmlformats.org/officeDocument/2006/relationships/image" Target="../media/image14.wmf"/><Relationship Id="rId10" Type="http://schemas.openxmlformats.org/officeDocument/2006/relationships/image" Target="../media/image27.wmf"/><Relationship Id="rId1" Type="http://schemas.openxmlformats.org/officeDocument/2006/relationships/image" Target="../media/image28.emf"/><Relationship Id="rId2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wmf"/><Relationship Id="rId5" Type="http://schemas.openxmlformats.org/officeDocument/2006/relationships/image" Target="../media/image39.wmf"/><Relationship Id="rId6" Type="http://schemas.openxmlformats.org/officeDocument/2006/relationships/image" Target="../media/image40.wmf"/><Relationship Id="rId7" Type="http://schemas.openxmlformats.org/officeDocument/2006/relationships/image" Target="../media/image41.wmf"/><Relationship Id="rId8" Type="http://schemas.openxmlformats.org/officeDocument/2006/relationships/image" Target="../media/image42.wmf"/><Relationship Id="rId9" Type="http://schemas.openxmlformats.org/officeDocument/2006/relationships/image" Target="../media/image30.wmf"/><Relationship Id="rId10" Type="http://schemas.openxmlformats.org/officeDocument/2006/relationships/image" Target="../media/image31.wmf"/><Relationship Id="rId11" Type="http://schemas.openxmlformats.org/officeDocument/2006/relationships/image" Target="../media/image43.wmf"/><Relationship Id="rId1" Type="http://schemas.openxmlformats.org/officeDocument/2006/relationships/image" Target="../media/image35.wmf"/><Relationship Id="rId2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5" Type="http://schemas.openxmlformats.org/officeDocument/2006/relationships/image" Target="../media/image48.wmf"/><Relationship Id="rId6" Type="http://schemas.openxmlformats.org/officeDocument/2006/relationships/image" Target="../media/image49.wmf"/><Relationship Id="rId7" Type="http://schemas.openxmlformats.org/officeDocument/2006/relationships/image" Target="../media/image50.wmf"/><Relationship Id="rId8" Type="http://schemas.openxmlformats.org/officeDocument/2006/relationships/image" Target="../media/image51.wmf"/><Relationship Id="rId9" Type="http://schemas.openxmlformats.org/officeDocument/2006/relationships/image" Target="../media/image52.wmf"/><Relationship Id="rId1" Type="http://schemas.openxmlformats.org/officeDocument/2006/relationships/image" Target="../media/image44.wmf"/><Relationship Id="rId2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4" Type="http://schemas.openxmlformats.org/officeDocument/2006/relationships/image" Target="../media/image55.wmf"/><Relationship Id="rId5" Type="http://schemas.openxmlformats.org/officeDocument/2006/relationships/image" Target="../media/image50.wmf"/><Relationship Id="rId6" Type="http://schemas.openxmlformats.org/officeDocument/2006/relationships/image" Target="../media/image29.wmf"/><Relationship Id="rId7" Type="http://schemas.openxmlformats.org/officeDocument/2006/relationships/image" Target="../media/image56.wmf"/><Relationship Id="rId8" Type="http://schemas.openxmlformats.org/officeDocument/2006/relationships/image" Target="../media/image14.wmf"/><Relationship Id="rId9" Type="http://schemas.openxmlformats.org/officeDocument/2006/relationships/image" Target="../media/image27.wmf"/><Relationship Id="rId10" Type="http://schemas.openxmlformats.org/officeDocument/2006/relationships/image" Target="../media/image57.wmf"/><Relationship Id="rId1" Type="http://schemas.openxmlformats.org/officeDocument/2006/relationships/image" Target="../media/image31.wmf"/><Relationship Id="rId2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0A71053A-9C08-4AAE-B31F-59FDCC68AE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CEF79F48-4185-46A4-A76C-0829ADC8A72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B2B6841B-5850-45FA-A9E4-C627344836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xmlns="" id="{EF279AC5-1235-4E46-A4E8-4AAE8E11AB8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xmlns="" id="{D033722E-5C94-4795-B3BD-7E9E5776DC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xmlns="" id="{8A5FDBBC-DDE9-4A8D-A3F9-7809EB0424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4900BBC7-D09B-4671-A892-DDA28A487B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83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57D6910-EB7F-4006-97D9-F6D095948945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xmlns="" id="{10681A94-C7E3-465A-8ECC-D149931E0F0B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xmlns="" id="{B2782CBB-52A5-4B57-B107-91B851454831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xmlns="" id="{5CB0DFED-C93C-4E79-893C-5810521D347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xmlns="" id="{1ADAD5C9-D70B-49DE-BE14-292350BAF08F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xmlns="" id="{CFFE2F53-64EC-4F11-ABC6-8D700378295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xmlns="" id="{A0853720-3107-4FAA-979E-CF78CEDA1AC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5417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417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29556CF8-4059-4857-A872-4AE8632822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EE91CEF0-0F37-45E1-B8E7-5A9CC6D4DF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xmlns="" id="{07A2B9B0-E078-4824-B917-BAEA5FB77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3AC997-BA14-4DD3-9C0E-9CF57303DC5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248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A954098-3F91-4370-BC45-4122DEF0B9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960B9C0F-85D6-4249-B93C-B0F7274B3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21B271A3-D10E-458D-9FD2-410C5542A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BDE0-F8CD-47A0-B43F-D9650BA5A4B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288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8BE79B07-6067-4522-B4E5-85DC0CFDD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CA643884-C4FA-453F-BADB-996C9DA33F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05201466-F4F1-49F3-8A13-7D0A1A38C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DFD6C-92FA-48CC-853A-23CB314B7B3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2024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D1ADE351-FC13-4C54-BC35-8206D2496C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6BC8C6C4-6683-422C-A525-81BE1D032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537F3AB0-B324-43FB-8719-55F2B8E6BA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E5ABF-1A3C-48BC-8C3A-AE7B38410D5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961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11C7E348-24F5-443E-BF10-0F9B16689D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FF533D61-CA85-41C7-B1E3-2FF1D9656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3E9025B0-D07A-4C01-9145-3E8C8E80E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990F9-ABAC-41AC-82A2-722B02F918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301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63C4131-D173-4EC9-AEB3-0DE06406A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5AD4B5B9-ED0E-428C-8F7A-24530A83D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84B280EE-D530-4097-96CB-CA8A3AC2B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63B95-7EF8-472D-9A01-BDD346AE2D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20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5DB20434-12F1-4A22-8B33-D237B909D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A1F7CEF0-A0B0-4440-A7D8-718666B22D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761E675C-372C-49FE-991C-CB0D9712E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5894-34CE-4D89-B777-658C3B2066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324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3C6021F3-A0F7-4C27-BF99-CB8849DFC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DE621763-A168-4DBD-98B8-D909344A3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005D2C0-90FC-4C5F-8D00-743A210A0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3207-B8A7-45B6-AD38-243DDCE9D9E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756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xmlns="" id="{87D12E8B-8A69-4CC0-AF18-424AFAB517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ADE70D9C-6752-4661-9494-AC1CB07F9D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AED76BAD-F42D-4799-A98D-904F4B48CB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B24EA-66A8-4C33-ACAA-0AB97F1EC08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737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A841A03A-5607-4BAB-AC84-9A5B8F6FDF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33122533-8E9E-40F5-8419-CC5D91387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4A6959F8-C473-4AB2-A71A-7CA55DD9D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BD76C-C5FF-495A-95CA-C6D9C416AC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565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647CEF5B-59AA-41AB-9D17-1B692EC71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CC1D119C-115E-48A3-A5D3-9386E8218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870BBAD5-7008-431A-8718-BDFCE17E4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233AC-FE84-4839-AEE2-F6DD0FCCEB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92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EC201BE8-CBBE-4A19-9285-192CA5015D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88747266-F382-41D1-90B4-9E9DBAA82E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D22EE609-E9A1-4DAC-AF9B-85E52B00AC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FA290-24DE-49D7-ABF2-2E87020E59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766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DD4EB0A9-F7E5-4E98-9D3A-068037562F3F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xmlns="" id="{75B74B92-63CF-4218-9E26-4293127A5C2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xmlns="" id="{3BA558FC-9D8E-4245-9C64-602C2600ADA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xmlns="" id="{9A7575F0-A919-4910-8E74-03C62654209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xmlns="" id="{938D1A33-1C4F-4A15-AA17-EDEE3EAAB1E5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xmlns="" id="{5A842C42-BBD7-4974-AAFE-485B2436544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8">
            <a:extLst>
              <a:ext uri="{FF2B5EF4-FFF2-40B4-BE49-F238E27FC236}">
                <a16:creationId xmlns:a16="http://schemas.microsoft.com/office/drawing/2014/main" xmlns="" id="{597214E2-34B2-4BD7-8315-44566DBBE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40681" name="Rectangle 9">
            <a:extLst>
              <a:ext uri="{FF2B5EF4-FFF2-40B4-BE49-F238E27FC236}">
                <a16:creationId xmlns:a16="http://schemas.microsoft.com/office/drawing/2014/main" xmlns="" id="{253BBA36-11C6-4744-BA4E-4E29FF1721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0682" name="Rectangle 10">
            <a:extLst>
              <a:ext uri="{FF2B5EF4-FFF2-40B4-BE49-F238E27FC236}">
                <a16:creationId xmlns:a16="http://schemas.microsoft.com/office/drawing/2014/main" xmlns="" id="{ADF513BB-CAEE-4F54-9D13-45815A33A6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0683" name="Rectangle 11">
            <a:extLst>
              <a:ext uri="{FF2B5EF4-FFF2-40B4-BE49-F238E27FC236}">
                <a16:creationId xmlns:a16="http://schemas.microsoft.com/office/drawing/2014/main" xmlns="" id="{78CBD38E-3895-4131-8D5D-80D3645A98B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F1F1E367-C845-4EE8-AF58-672D069B428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Rectangle 12">
            <a:extLst>
              <a:ext uri="{FF2B5EF4-FFF2-40B4-BE49-F238E27FC236}">
                <a16:creationId xmlns:a16="http://schemas.microsoft.com/office/drawing/2014/main" xmlns="" id="{0D3C7DD7-F8A4-410A-B5D2-F7CAA68D1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3.w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4.wmf"/><Relationship Id="rId1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microsoft.com/office/2007/relationships/media" Target="../media/media1.m4a"/><Relationship Id="rId4" Type="http://schemas.openxmlformats.org/officeDocument/2006/relationships/audio" Target="../media/media1.m4a"/><Relationship Id="rId5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w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70.bin"/><Relationship Id="rId6" Type="http://schemas.openxmlformats.org/officeDocument/2006/relationships/image" Target="../media/image58.emf"/><Relationship Id="rId7" Type="http://schemas.openxmlformats.org/officeDocument/2006/relationships/slide" Target="slide2.xml"/><Relationship Id="rId8" Type="http://schemas.openxmlformats.org/officeDocument/2006/relationships/image" Target="../media/image5.png"/><Relationship Id="rId1" Type="http://schemas.openxmlformats.org/officeDocument/2006/relationships/vmlDrawing" Target="../drawings/vmlDrawing9.vml"/><Relationship Id="rId2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wmf"/><Relationship Id="rId12" Type="http://schemas.openxmlformats.org/officeDocument/2006/relationships/oleObject" Target="../embeddings/oleObject74.bin"/><Relationship Id="rId13" Type="http://schemas.openxmlformats.org/officeDocument/2006/relationships/image" Target="../media/image61.wmf"/><Relationship Id="rId14" Type="http://schemas.openxmlformats.org/officeDocument/2006/relationships/oleObject" Target="../embeddings/oleObject75.bin"/><Relationship Id="rId15" Type="http://schemas.openxmlformats.org/officeDocument/2006/relationships/image" Target="../media/image62.wmf"/><Relationship Id="rId16" Type="http://schemas.openxmlformats.org/officeDocument/2006/relationships/oleObject" Target="../embeddings/oleObject76.bin"/><Relationship Id="rId17" Type="http://schemas.openxmlformats.org/officeDocument/2006/relationships/oleObject" Target="../embeddings/oleObject77.bin"/><Relationship Id="rId18" Type="http://schemas.openxmlformats.org/officeDocument/2006/relationships/image" Target="../media/image11.wmf"/><Relationship Id="rId19" Type="http://schemas.openxmlformats.org/officeDocument/2006/relationships/image" Target="../media/image5.png"/><Relationship Id="rId1" Type="http://schemas.openxmlformats.org/officeDocument/2006/relationships/vmlDrawing" Target="../drawings/vmlDrawing10.vml"/><Relationship Id="rId2" Type="http://schemas.microsoft.com/office/2007/relationships/media" Target="../media/media12.m4a"/><Relationship Id="rId3" Type="http://schemas.openxmlformats.org/officeDocument/2006/relationships/audio" Target="../media/media12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71.bin"/><Relationship Id="rId7" Type="http://schemas.openxmlformats.org/officeDocument/2006/relationships/image" Target="../media/image59.wmf"/><Relationship Id="rId8" Type="http://schemas.openxmlformats.org/officeDocument/2006/relationships/oleObject" Target="../embeddings/oleObject72.bin"/><Relationship Id="rId9" Type="http://schemas.openxmlformats.org/officeDocument/2006/relationships/image" Target="../media/image50.wmf"/><Relationship Id="rId10" Type="http://schemas.openxmlformats.org/officeDocument/2006/relationships/oleObject" Target="../embeddings/oleObject7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78.bin"/><Relationship Id="rId7" Type="http://schemas.openxmlformats.org/officeDocument/2006/relationships/image" Target="../media/image50.wmf"/><Relationship Id="rId8" Type="http://schemas.openxmlformats.org/officeDocument/2006/relationships/oleObject" Target="../embeddings/oleObject79.bin"/><Relationship Id="rId9" Type="http://schemas.openxmlformats.org/officeDocument/2006/relationships/image" Target="../media/image63.wmf"/><Relationship Id="rId10" Type="http://schemas.openxmlformats.org/officeDocument/2006/relationships/image" Target="../media/image5.png"/><Relationship Id="rId1" Type="http://schemas.openxmlformats.org/officeDocument/2006/relationships/vmlDrawing" Target="../drawings/vmlDrawing11.vml"/><Relationship Id="rId2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wmf"/><Relationship Id="rId12" Type="http://schemas.openxmlformats.org/officeDocument/2006/relationships/oleObject" Target="../embeddings/oleObject83.bin"/><Relationship Id="rId13" Type="http://schemas.openxmlformats.org/officeDocument/2006/relationships/image" Target="../media/image67.emf"/><Relationship Id="rId14" Type="http://schemas.openxmlformats.org/officeDocument/2006/relationships/oleObject" Target="../embeddings/oleObject84.bin"/><Relationship Id="rId15" Type="http://schemas.openxmlformats.org/officeDocument/2006/relationships/image" Target="../media/image68.wmf"/><Relationship Id="rId16" Type="http://schemas.openxmlformats.org/officeDocument/2006/relationships/image" Target="../media/image5.png"/><Relationship Id="rId1" Type="http://schemas.openxmlformats.org/officeDocument/2006/relationships/vmlDrawing" Target="../drawings/vmlDrawing12.vml"/><Relationship Id="rId2" Type="http://schemas.microsoft.com/office/2007/relationships/media" Target="../media/media14.m4a"/><Relationship Id="rId3" Type="http://schemas.openxmlformats.org/officeDocument/2006/relationships/audio" Target="../media/media14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80.bin"/><Relationship Id="rId7" Type="http://schemas.openxmlformats.org/officeDocument/2006/relationships/image" Target="../media/image64.wmf"/><Relationship Id="rId8" Type="http://schemas.openxmlformats.org/officeDocument/2006/relationships/oleObject" Target="../embeddings/oleObject81.bin"/><Relationship Id="rId9" Type="http://schemas.openxmlformats.org/officeDocument/2006/relationships/image" Target="../media/image65.wmf"/><Relationship Id="rId10" Type="http://schemas.openxmlformats.org/officeDocument/2006/relationships/oleObject" Target="../embeddings/oleObject8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85.bin"/><Relationship Id="rId6" Type="http://schemas.openxmlformats.org/officeDocument/2006/relationships/image" Target="../media/image69.emf"/><Relationship Id="rId7" Type="http://schemas.openxmlformats.org/officeDocument/2006/relationships/oleObject" Target="../embeddings/oleObject86.bin"/><Relationship Id="rId8" Type="http://schemas.openxmlformats.org/officeDocument/2006/relationships/image" Target="../media/image70.wmf"/><Relationship Id="rId9" Type="http://schemas.openxmlformats.org/officeDocument/2006/relationships/image" Target="../media/image5.png"/><Relationship Id="rId1" Type="http://schemas.openxmlformats.org/officeDocument/2006/relationships/vmlDrawing" Target="../drawings/vmlDrawing13.vml"/><Relationship Id="rId2" Type="http://schemas.microsoft.com/office/2007/relationships/media" Target="../media/media1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image" Target="../media/image5.png"/><Relationship Id="rId1" Type="http://schemas.openxmlformats.org/officeDocument/2006/relationships/tags" Target="../tags/tag2.xml"/><Relationship Id="rId2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7" Type="http://schemas.openxmlformats.org/officeDocument/2006/relationships/image" Target="../media/image6.emf"/><Relationship Id="rId8" Type="http://schemas.openxmlformats.org/officeDocument/2006/relationships/slide" Target="slide1.xml"/><Relationship Id="rId9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3.wmf"/><Relationship Id="rId21" Type="http://schemas.openxmlformats.org/officeDocument/2006/relationships/oleObject" Target="../embeddings/oleObject13.bin"/><Relationship Id="rId22" Type="http://schemas.openxmlformats.org/officeDocument/2006/relationships/image" Target="../media/image14.wmf"/><Relationship Id="rId23" Type="http://schemas.openxmlformats.org/officeDocument/2006/relationships/oleObject" Target="../embeddings/oleObject14.bin"/><Relationship Id="rId24" Type="http://schemas.openxmlformats.org/officeDocument/2006/relationships/image" Target="../media/image15.wmf"/><Relationship Id="rId25" Type="http://schemas.openxmlformats.org/officeDocument/2006/relationships/oleObject" Target="../embeddings/oleObject15.bin"/><Relationship Id="rId26" Type="http://schemas.openxmlformats.org/officeDocument/2006/relationships/image" Target="../media/image16.wmf"/><Relationship Id="rId27" Type="http://schemas.openxmlformats.org/officeDocument/2006/relationships/oleObject" Target="../embeddings/oleObject16.bin"/><Relationship Id="rId28" Type="http://schemas.openxmlformats.org/officeDocument/2006/relationships/image" Target="../media/image17.wmf"/><Relationship Id="rId29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Relationship Id="rId3" Type="http://schemas.microsoft.com/office/2007/relationships/media" Target="../media/media4.m4a"/><Relationship Id="rId4" Type="http://schemas.openxmlformats.org/officeDocument/2006/relationships/audio" Target="../media/media4.m4a"/><Relationship Id="rId5" Type="http://schemas.openxmlformats.org/officeDocument/2006/relationships/slideLayout" Target="../slideLayouts/slideLayout2.xml"/><Relationship Id="rId30" Type="http://schemas.openxmlformats.org/officeDocument/2006/relationships/image" Target="../media/image18.wmf"/><Relationship Id="rId31" Type="http://schemas.openxmlformats.org/officeDocument/2006/relationships/oleObject" Target="../embeddings/oleObject18.bin"/><Relationship Id="rId32" Type="http://schemas.openxmlformats.org/officeDocument/2006/relationships/image" Target="../media/image19.wmf"/><Relationship Id="rId9" Type="http://schemas.openxmlformats.org/officeDocument/2006/relationships/oleObject" Target="../embeddings/oleObject7.bin"/><Relationship Id="rId6" Type="http://schemas.openxmlformats.org/officeDocument/2006/relationships/audio" Target="../media/audio1.wav"/><Relationship Id="rId7" Type="http://schemas.openxmlformats.org/officeDocument/2006/relationships/oleObject" Target="../embeddings/oleObject6.bin"/><Relationship Id="rId8" Type="http://schemas.openxmlformats.org/officeDocument/2006/relationships/image" Target="../media/image7.emf"/><Relationship Id="rId33" Type="http://schemas.openxmlformats.org/officeDocument/2006/relationships/image" Target="../media/image5.png"/><Relationship Id="rId10" Type="http://schemas.openxmlformats.org/officeDocument/2006/relationships/image" Target="../media/image8.wmf"/><Relationship Id="rId11" Type="http://schemas.openxmlformats.org/officeDocument/2006/relationships/oleObject" Target="../embeddings/oleObject8.bin"/><Relationship Id="rId12" Type="http://schemas.openxmlformats.org/officeDocument/2006/relationships/image" Target="../media/image9.wmf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10.wmf"/><Relationship Id="rId15" Type="http://schemas.openxmlformats.org/officeDocument/2006/relationships/oleObject" Target="../embeddings/oleObject10.bin"/><Relationship Id="rId16" Type="http://schemas.openxmlformats.org/officeDocument/2006/relationships/image" Target="../media/image11.wmf"/><Relationship Id="rId17" Type="http://schemas.openxmlformats.org/officeDocument/2006/relationships/oleObject" Target="../embeddings/oleObject11.bin"/><Relationship Id="rId18" Type="http://schemas.openxmlformats.org/officeDocument/2006/relationships/image" Target="../media/image12.wmf"/><Relationship Id="rId19" Type="http://schemas.openxmlformats.org/officeDocument/2006/relationships/oleObject" Target="../embeddings/oleObject12.bin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0.bin"/><Relationship Id="rId20" Type="http://schemas.openxmlformats.org/officeDocument/2006/relationships/image" Target="../media/image24.wmf"/><Relationship Id="rId21" Type="http://schemas.openxmlformats.org/officeDocument/2006/relationships/oleObject" Target="../embeddings/oleObject26.bin"/><Relationship Id="rId22" Type="http://schemas.openxmlformats.org/officeDocument/2006/relationships/image" Target="../media/image25.wmf"/><Relationship Id="rId23" Type="http://schemas.openxmlformats.org/officeDocument/2006/relationships/oleObject" Target="../embeddings/oleObject27.bin"/><Relationship Id="rId24" Type="http://schemas.openxmlformats.org/officeDocument/2006/relationships/image" Target="../media/image26.wmf"/><Relationship Id="rId25" Type="http://schemas.openxmlformats.org/officeDocument/2006/relationships/oleObject" Target="../embeddings/oleObject28.bin"/><Relationship Id="rId26" Type="http://schemas.openxmlformats.org/officeDocument/2006/relationships/image" Target="../media/image14.wmf"/><Relationship Id="rId27" Type="http://schemas.openxmlformats.org/officeDocument/2006/relationships/oleObject" Target="../embeddings/oleObject29.bin"/><Relationship Id="rId28" Type="http://schemas.openxmlformats.org/officeDocument/2006/relationships/image" Target="../media/image27.wmf"/><Relationship Id="rId29" Type="http://schemas.openxmlformats.org/officeDocument/2006/relationships/image" Target="../media/image5.png"/><Relationship Id="rId10" Type="http://schemas.openxmlformats.org/officeDocument/2006/relationships/image" Target="../media/image21.emf"/><Relationship Id="rId11" Type="http://schemas.openxmlformats.org/officeDocument/2006/relationships/oleObject" Target="../embeddings/oleObject21.bin"/><Relationship Id="rId12" Type="http://schemas.openxmlformats.org/officeDocument/2006/relationships/image" Target="../media/image22.wmf"/><Relationship Id="rId13" Type="http://schemas.openxmlformats.org/officeDocument/2006/relationships/oleObject" Target="../embeddings/oleObject22.bin"/><Relationship Id="rId14" Type="http://schemas.openxmlformats.org/officeDocument/2006/relationships/image" Target="../media/image23.wmf"/><Relationship Id="rId15" Type="http://schemas.openxmlformats.org/officeDocument/2006/relationships/oleObject" Target="../embeddings/oleObject23.bin"/><Relationship Id="rId16" Type="http://schemas.openxmlformats.org/officeDocument/2006/relationships/image" Target="../media/image18.wmf"/><Relationship Id="rId17" Type="http://schemas.openxmlformats.org/officeDocument/2006/relationships/oleObject" Target="../embeddings/oleObject24.bin"/><Relationship Id="rId18" Type="http://schemas.openxmlformats.org/officeDocument/2006/relationships/image" Target="../media/image19.wmf"/><Relationship Id="rId19" Type="http://schemas.openxmlformats.org/officeDocument/2006/relationships/oleObject" Target="../embeddings/oleObject25.bin"/><Relationship Id="rId1" Type="http://schemas.openxmlformats.org/officeDocument/2006/relationships/vmlDrawing" Target="../drawings/vmlDrawing4.vml"/><Relationship Id="rId2" Type="http://schemas.openxmlformats.org/officeDocument/2006/relationships/tags" Target="../tags/tag5.xml"/><Relationship Id="rId3" Type="http://schemas.microsoft.com/office/2007/relationships/media" Target="../media/media5.m4a"/><Relationship Id="rId4" Type="http://schemas.openxmlformats.org/officeDocument/2006/relationships/audio" Target="../media/media5.m4a"/><Relationship Id="rId5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7" Type="http://schemas.openxmlformats.org/officeDocument/2006/relationships/oleObject" Target="../embeddings/oleObject19.bin"/><Relationship Id="rId8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1.bin"/><Relationship Id="rId20" Type="http://schemas.openxmlformats.org/officeDocument/2006/relationships/image" Target="../media/image34.wmf"/><Relationship Id="rId21" Type="http://schemas.openxmlformats.org/officeDocument/2006/relationships/oleObject" Target="../embeddings/oleObject37.bin"/><Relationship Id="rId22" Type="http://schemas.openxmlformats.org/officeDocument/2006/relationships/image" Target="../media/image23.wmf"/><Relationship Id="rId23" Type="http://schemas.openxmlformats.org/officeDocument/2006/relationships/oleObject" Target="../embeddings/oleObject38.bin"/><Relationship Id="rId24" Type="http://schemas.openxmlformats.org/officeDocument/2006/relationships/image" Target="../media/image14.wmf"/><Relationship Id="rId25" Type="http://schemas.openxmlformats.org/officeDocument/2006/relationships/oleObject" Target="../embeddings/oleObject39.bin"/><Relationship Id="rId26" Type="http://schemas.openxmlformats.org/officeDocument/2006/relationships/image" Target="../media/image27.wmf"/><Relationship Id="rId27" Type="http://schemas.openxmlformats.org/officeDocument/2006/relationships/image" Target="../media/image5.png"/><Relationship Id="rId10" Type="http://schemas.openxmlformats.org/officeDocument/2006/relationships/image" Target="../media/image29.wmf"/><Relationship Id="rId11" Type="http://schemas.openxmlformats.org/officeDocument/2006/relationships/oleObject" Target="../embeddings/oleObject32.bin"/><Relationship Id="rId12" Type="http://schemas.openxmlformats.org/officeDocument/2006/relationships/image" Target="../media/image30.wmf"/><Relationship Id="rId13" Type="http://schemas.openxmlformats.org/officeDocument/2006/relationships/oleObject" Target="../embeddings/oleObject33.bin"/><Relationship Id="rId14" Type="http://schemas.openxmlformats.org/officeDocument/2006/relationships/image" Target="../media/image31.wmf"/><Relationship Id="rId15" Type="http://schemas.openxmlformats.org/officeDocument/2006/relationships/oleObject" Target="../embeddings/oleObject34.bin"/><Relationship Id="rId16" Type="http://schemas.openxmlformats.org/officeDocument/2006/relationships/image" Target="../media/image32.wmf"/><Relationship Id="rId17" Type="http://schemas.openxmlformats.org/officeDocument/2006/relationships/oleObject" Target="../embeddings/oleObject35.bin"/><Relationship Id="rId18" Type="http://schemas.openxmlformats.org/officeDocument/2006/relationships/image" Target="../media/image33.wmf"/><Relationship Id="rId19" Type="http://schemas.openxmlformats.org/officeDocument/2006/relationships/oleObject" Target="../embeddings/oleObject36.bin"/><Relationship Id="rId1" Type="http://schemas.openxmlformats.org/officeDocument/2006/relationships/vmlDrawing" Target="../drawings/vmlDrawing5.vml"/><Relationship Id="rId2" Type="http://schemas.openxmlformats.org/officeDocument/2006/relationships/tags" Target="../tags/tag6.xml"/><Relationship Id="rId3" Type="http://schemas.microsoft.com/office/2007/relationships/media" Target="../media/media6.m4a"/><Relationship Id="rId4" Type="http://schemas.openxmlformats.org/officeDocument/2006/relationships/audio" Target="../media/media6.m4a"/><Relationship Id="rId5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7" Type="http://schemas.openxmlformats.org/officeDocument/2006/relationships/oleObject" Target="../embeddings/oleObject30.bin"/><Relationship Id="rId8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1.bin"/><Relationship Id="rId20" Type="http://schemas.openxmlformats.org/officeDocument/2006/relationships/image" Target="../media/image41.wmf"/><Relationship Id="rId21" Type="http://schemas.openxmlformats.org/officeDocument/2006/relationships/oleObject" Target="../embeddings/oleObject47.bin"/><Relationship Id="rId22" Type="http://schemas.openxmlformats.org/officeDocument/2006/relationships/image" Target="../media/image42.wmf"/><Relationship Id="rId23" Type="http://schemas.openxmlformats.org/officeDocument/2006/relationships/oleObject" Target="../embeddings/oleObject48.bin"/><Relationship Id="rId24" Type="http://schemas.openxmlformats.org/officeDocument/2006/relationships/image" Target="../media/image30.wmf"/><Relationship Id="rId25" Type="http://schemas.openxmlformats.org/officeDocument/2006/relationships/oleObject" Target="../embeddings/oleObject49.bin"/><Relationship Id="rId26" Type="http://schemas.openxmlformats.org/officeDocument/2006/relationships/image" Target="../media/image31.wmf"/><Relationship Id="rId27" Type="http://schemas.openxmlformats.org/officeDocument/2006/relationships/oleObject" Target="../embeddings/oleObject50.bin"/><Relationship Id="rId28" Type="http://schemas.openxmlformats.org/officeDocument/2006/relationships/image" Target="../media/image43.wmf"/><Relationship Id="rId29" Type="http://schemas.openxmlformats.org/officeDocument/2006/relationships/image" Target="../media/image5.png"/><Relationship Id="rId10" Type="http://schemas.openxmlformats.org/officeDocument/2006/relationships/image" Target="../media/image36.wmf"/><Relationship Id="rId11" Type="http://schemas.openxmlformats.org/officeDocument/2006/relationships/oleObject" Target="../embeddings/oleObject42.bin"/><Relationship Id="rId12" Type="http://schemas.openxmlformats.org/officeDocument/2006/relationships/image" Target="../media/image37.wmf"/><Relationship Id="rId13" Type="http://schemas.openxmlformats.org/officeDocument/2006/relationships/oleObject" Target="../embeddings/oleObject43.bin"/><Relationship Id="rId14" Type="http://schemas.openxmlformats.org/officeDocument/2006/relationships/image" Target="../media/image38.wmf"/><Relationship Id="rId15" Type="http://schemas.openxmlformats.org/officeDocument/2006/relationships/oleObject" Target="../embeddings/oleObject44.bin"/><Relationship Id="rId16" Type="http://schemas.openxmlformats.org/officeDocument/2006/relationships/image" Target="../media/image39.wmf"/><Relationship Id="rId17" Type="http://schemas.openxmlformats.org/officeDocument/2006/relationships/oleObject" Target="../embeddings/oleObject45.bin"/><Relationship Id="rId18" Type="http://schemas.openxmlformats.org/officeDocument/2006/relationships/image" Target="../media/image40.wmf"/><Relationship Id="rId19" Type="http://schemas.openxmlformats.org/officeDocument/2006/relationships/oleObject" Target="../embeddings/oleObject46.bin"/><Relationship Id="rId1" Type="http://schemas.openxmlformats.org/officeDocument/2006/relationships/vmlDrawing" Target="../drawings/vmlDrawing6.vml"/><Relationship Id="rId2" Type="http://schemas.microsoft.com/office/2007/relationships/media" Target="../media/media7.m4a"/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oleObject" Target="../embeddings/oleObject40.bin"/><Relationship Id="rId8" Type="http://schemas.openxmlformats.org/officeDocument/2006/relationships/image" Target="../media/image35.wm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wmf"/><Relationship Id="rId20" Type="http://schemas.openxmlformats.org/officeDocument/2006/relationships/oleObject" Target="../embeddings/oleObject58.bin"/><Relationship Id="rId21" Type="http://schemas.openxmlformats.org/officeDocument/2006/relationships/image" Target="../media/image51.wmf"/><Relationship Id="rId22" Type="http://schemas.openxmlformats.org/officeDocument/2006/relationships/oleObject" Target="../embeddings/oleObject59.bin"/><Relationship Id="rId23" Type="http://schemas.openxmlformats.org/officeDocument/2006/relationships/image" Target="../media/image52.wmf"/><Relationship Id="rId24" Type="http://schemas.openxmlformats.org/officeDocument/2006/relationships/image" Target="../media/image5.png"/><Relationship Id="rId10" Type="http://schemas.openxmlformats.org/officeDocument/2006/relationships/oleObject" Target="../embeddings/oleObject53.bin"/><Relationship Id="rId11" Type="http://schemas.openxmlformats.org/officeDocument/2006/relationships/image" Target="../media/image46.wmf"/><Relationship Id="rId12" Type="http://schemas.openxmlformats.org/officeDocument/2006/relationships/oleObject" Target="../embeddings/oleObject54.bin"/><Relationship Id="rId13" Type="http://schemas.openxmlformats.org/officeDocument/2006/relationships/image" Target="../media/image47.wmf"/><Relationship Id="rId14" Type="http://schemas.openxmlformats.org/officeDocument/2006/relationships/oleObject" Target="../embeddings/oleObject55.bin"/><Relationship Id="rId15" Type="http://schemas.openxmlformats.org/officeDocument/2006/relationships/image" Target="../media/image48.wmf"/><Relationship Id="rId16" Type="http://schemas.openxmlformats.org/officeDocument/2006/relationships/oleObject" Target="../embeddings/oleObject56.bin"/><Relationship Id="rId17" Type="http://schemas.openxmlformats.org/officeDocument/2006/relationships/image" Target="../media/image49.wmf"/><Relationship Id="rId18" Type="http://schemas.openxmlformats.org/officeDocument/2006/relationships/oleObject" Target="../embeddings/oleObject57.bin"/><Relationship Id="rId19" Type="http://schemas.openxmlformats.org/officeDocument/2006/relationships/image" Target="../media/image50.wmf"/><Relationship Id="rId1" Type="http://schemas.openxmlformats.org/officeDocument/2006/relationships/vmlDrawing" Target="../drawings/vmlDrawing7.vml"/><Relationship Id="rId2" Type="http://schemas.microsoft.com/office/2007/relationships/media" Target="../media/media8.m4a"/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51.bin"/><Relationship Id="rId7" Type="http://schemas.openxmlformats.org/officeDocument/2006/relationships/image" Target="../media/image44.wmf"/><Relationship Id="rId8" Type="http://schemas.openxmlformats.org/officeDocument/2006/relationships/oleObject" Target="../embeddings/oleObject52.bin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wmf"/><Relationship Id="rId20" Type="http://schemas.openxmlformats.org/officeDocument/2006/relationships/oleObject" Target="../embeddings/oleObject67.bin"/><Relationship Id="rId21" Type="http://schemas.openxmlformats.org/officeDocument/2006/relationships/image" Target="../media/image14.wmf"/><Relationship Id="rId22" Type="http://schemas.openxmlformats.org/officeDocument/2006/relationships/oleObject" Target="../embeddings/oleObject68.bin"/><Relationship Id="rId23" Type="http://schemas.openxmlformats.org/officeDocument/2006/relationships/image" Target="../media/image27.wmf"/><Relationship Id="rId24" Type="http://schemas.openxmlformats.org/officeDocument/2006/relationships/oleObject" Target="../embeddings/oleObject69.bin"/><Relationship Id="rId25" Type="http://schemas.openxmlformats.org/officeDocument/2006/relationships/image" Target="../media/image57.wmf"/><Relationship Id="rId26" Type="http://schemas.openxmlformats.org/officeDocument/2006/relationships/image" Target="../media/image5.png"/><Relationship Id="rId10" Type="http://schemas.openxmlformats.org/officeDocument/2006/relationships/oleObject" Target="../embeddings/oleObject62.bin"/><Relationship Id="rId11" Type="http://schemas.openxmlformats.org/officeDocument/2006/relationships/image" Target="../media/image54.wmf"/><Relationship Id="rId12" Type="http://schemas.openxmlformats.org/officeDocument/2006/relationships/oleObject" Target="../embeddings/oleObject63.bin"/><Relationship Id="rId13" Type="http://schemas.openxmlformats.org/officeDocument/2006/relationships/image" Target="../media/image55.wmf"/><Relationship Id="rId14" Type="http://schemas.openxmlformats.org/officeDocument/2006/relationships/oleObject" Target="../embeddings/oleObject64.bin"/><Relationship Id="rId15" Type="http://schemas.openxmlformats.org/officeDocument/2006/relationships/image" Target="../media/image50.wmf"/><Relationship Id="rId16" Type="http://schemas.openxmlformats.org/officeDocument/2006/relationships/oleObject" Target="../embeddings/oleObject65.bin"/><Relationship Id="rId17" Type="http://schemas.openxmlformats.org/officeDocument/2006/relationships/image" Target="../media/image29.wmf"/><Relationship Id="rId18" Type="http://schemas.openxmlformats.org/officeDocument/2006/relationships/oleObject" Target="../embeddings/oleObject66.bin"/><Relationship Id="rId19" Type="http://schemas.openxmlformats.org/officeDocument/2006/relationships/image" Target="../media/image56.wmf"/><Relationship Id="rId1" Type="http://schemas.openxmlformats.org/officeDocument/2006/relationships/vmlDrawing" Target="../drawings/vmlDrawing8.vml"/><Relationship Id="rId2" Type="http://schemas.microsoft.com/office/2007/relationships/media" Target="../media/media9.m4a"/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60.bin"/><Relationship Id="rId7" Type="http://schemas.openxmlformats.org/officeDocument/2006/relationships/image" Target="../media/image31.wmf"/><Relationship Id="rId8" Type="http://schemas.openxmlformats.org/officeDocument/2006/relationships/oleObject" Target="../embeddings/oleObject6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灯片编号占位符 5">
            <a:extLst>
              <a:ext uri="{FF2B5EF4-FFF2-40B4-BE49-F238E27FC236}">
                <a16:creationId xmlns:a16="http://schemas.microsoft.com/office/drawing/2014/main" xmlns="" id="{062EE7AD-9BBF-454B-92F5-98424556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DD6AC3-212E-4C4A-979F-B40FF942D307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zh-CN" sz="1000"/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xmlns="" id="{28664FC9-5FAD-4B4E-83C5-01C7BA9748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ctr" eaLnBrk="1" hangingPunct="1"/>
            <a:r>
              <a:rPr lang="zh-CN" altLang="en-US" sz="3400">
                <a:solidFill>
                  <a:srgbClr val="0000FF"/>
                </a:solidFill>
              </a:rPr>
              <a:t>第十章  蒸馏</a:t>
            </a:r>
          </a:p>
        </p:txBody>
      </p:sp>
      <p:sp>
        <p:nvSpPr>
          <p:cNvPr id="4100" name="Rectangle 46">
            <a:extLst>
              <a:ext uri="{FF2B5EF4-FFF2-40B4-BE49-F238E27FC236}">
                <a16:creationId xmlns:a16="http://schemas.microsoft.com/office/drawing/2014/main" xmlns="" id="{083F3FA0-1605-46DE-AA79-3D789CEC8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5538"/>
            <a:ext cx="35480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b="1">
                <a:solidFill>
                  <a:srgbClr val="0000FF"/>
                </a:solidFill>
                <a:latin typeface="宋体" panose="02010600030101010101" pitchFamily="2" charset="-122"/>
              </a:rPr>
              <a:t>第一节	概述</a:t>
            </a:r>
          </a:p>
        </p:txBody>
      </p:sp>
      <p:sp>
        <p:nvSpPr>
          <p:cNvPr id="8239" name="Rectangle 47">
            <a:extLst>
              <a:ext uri="{FF2B5EF4-FFF2-40B4-BE49-F238E27FC236}">
                <a16:creationId xmlns:a16="http://schemas.microsoft.com/office/drawing/2014/main" xmlns="" id="{92B0BD94-3114-49C1-90C7-67D0AB9B9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1700213"/>
            <a:ext cx="3028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一、什么是蒸馏？</a:t>
            </a:r>
          </a:p>
        </p:txBody>
      </p:sp>
      <p:sp>
        <p:nvSpPr>
          <p:cNvPr id="8240" name="Rectangle 48">
            <a:extLst>
              <a:ext uri="{FF2B5EF4-FFF2-40B4-BE49-F238E27FC236}">
                <a16:creationId xmlns:a16="http://schemas.microsoft.com/office/drawing/2014/main" xmlns="" id="{6163A322-177E-4A17-BDAD-17DDAC0B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284538"/>
            <a:ext cx="51831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二、蒸馏在工业生产中的应用</a:t>
            </a:r>
          </a:p>
        </p:txBody>
      </p:sp>
      <p:graphicFrame>
        <p:nvGraphicFramePr>
          <p:cNvPr id="8241" name="Object 49">
            <a:extLst>
              <a:ext uri="{FF2B5EF4-FFF2-40B4-BE49-F238E27FC236}">
                <a16:creationId xmlns:a16="http://schemas.microsoft.com/office/drawing/2014/main" xmlns="" id="{9BF521A5-3E02-4615-885D-A36CFBCF4B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0" y="3105150"/>
          <a:ext cx="381000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" name="图片" r:id="rId7" imgW="1673860" imgH="1648460" progId="Word.Picture.8">
                  <p:embed/>
                </p:oleObj>
              </mc:Choice>
              <mc:Fallback>
                <p:oleObj name="图片" r:id="rId7" imgW="1673860" imgH="1648460" progId="Word.Picture.8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105150"/>
                        <a:ext cx="3810000" cy="375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2" name="Object 50">
            <a:extLst>
              <a:ext uri="{FF2B5EF4-FFF2-40B4-BE49-F238E27FC236}">
                <a16:creationId xmlns:a16="http://schemas.microsoft.com/office/drawing/2014/main" xmlns="" id="{62D72BB7-04B6-4359-9A88-EBF0D568E7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7050" y="4581525"/>
          <a:ext cx="9906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" name="文档" r:id="rId9" imgW="553720" imgH="172720" progId="Word.Document.8">
                  <p:embed/>
                </p:oleObj>
              </mc:Choice>
              <mc:Fallback>
                <p:oleObj name="文档" r:id="rId9" imgW="553720" imgH="172720" progId="Word.Document.8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581525"/>
                        <a:ext cx="990600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" name="Object 51">
            <a:extLst>
              <a:ext uri="{FF2B5EF4-FFF2-40B4-BE49-F238E27FC236}">
                <a16:creationId xmlns:a16="http://schemas.microsoft.com/office/drawing/2014/main" xmlns="" id="{861FCFB8-198A-4900-89FB-DEFB58E29B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0" y="3181350"/>
          <a:ext cx="175260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" name="文档" r:id="rId11" imgW="780153" imgH="189972" progId="Word.Document.8">
                  <p:embed/>
                </p:oleObj>
              </mc:Choice>
              <mc:Fallback>
                <p:oleObj name="文档" r:id="rId11" imgW="780153" imgH="189972" progId="Word.Document.8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181350"/>
                        <a:ext cx="1752600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4" name="Object 52">
            <a:extLst>
              <a:ext uri="{FF2B5EF4-FFF2-40B4-BE49-F238E27FC236}">
                <a16:creationId xmlns:a16="http://schemas.microsoft.com/office/drawing/2014/main" xmlns="" id="{73CF890B-80F4-4CA4-A435-D23BED104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0" y="3943350"/>
          <a:ext cx="13716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" name="文档" r:id="rId13" imgW="800100" imgH="190500" progId="Word.Document.8">
                  <p:embed/>
                </p:oleObj>
              </mc:Choice>
              <mc:Fallback>
                <p:oleObj name="文档" r:id="rId13" imgW="800100" imgH="190500" progId="Word.Document.8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943350"/>
                        <a:ext cx="137160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45" name="Text Box 53">
            <a:extLst>
              <a:ext uri="{FF2B5EF4-FFF2-40B4-BE49-F238E27FC236}">
                <a16:creationId xmlns:a16="http://schemas.microsoft.com/office/drawing/2014/main" xmlns="" id="{17E9012D-A7FF-49C8-BCBD-A1CAE7692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005263"/>
            <a:ext cx="5181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6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v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获得高纯度产品；</a:t>
            </a:r>
          </a:p>
          <a:p>
            <a:pPr algn="just" eaLnBrk="1" hangingPunct="1">
              <a:lnSpc>
                <a:spcPct val="6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v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获得粗馏分。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例如：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在酿酒业中饮料酒；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kumimoji="1"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    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在石油炼制工业中，原油经蒸馏后制取汽油、煤油、柴油等产品；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46" name="Text Box 54">
            <a:extLst>
              <a:ext uri="{FF2B5EF4-FFF2-40B4-BE49-F238E27FC236}">
                <a16:creationId xmlns:a16="http://schemas.microsoft.com/office/drawing/2014/main" xmlns="" id="{F51E262F-2FB2-4336-8BFB-1ACC0D76D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76475"/>
            <a:ext cx="59769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     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利用各组分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挥发度的差异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将液体混合物加以分离的单元操作称为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蒸馏</a:t>
            </a:r>
            <a:r>
              <a:rPr kumimoji="1" lang="zh-CN" altLang="en-US" sz="2400">
                <a:solidFill>
                  <a:srgbClr val="FF00FF"/>
                </a:solidFill>
                <a:latin typeface="Times New Roman" panose="02020603050405020304" pitchFamily="18" charset="0"/>
              </a:rPr>
              <a:t>。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BB9470DF-D99D-414B-8BE5-8067375304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6"/>
    </mc:Choice>
    <mc:Fallback xmlns="">
      <p:transition spd="slow" advTm="455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8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8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8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8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239" grpId="0"/>
      <p:bldP spid="8240" grpId="0"/>
      <p:bldP spid="8245" grpId="0" build="p" autoUpdateAnimBg="0"/>
      <p:bldP spid="8246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5">
            <a:extLst>
              <a:ext uri="{FF2B5EF4-FFF2-40B4-BE49-F238E27FC236}">
                <a16:creationId xmlns:a16="http://schemas.microsoft.com/office/drawing/2014/main" xmlns="" id="{7DC55EF1-BA20-468C-BC15-B258B4EE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F605C8-29CE-4645-8394-CC950F830070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zh-CN" sz="10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249478A9-9825-4922-83A5-C58EE8BE0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2500">
                <a:solidFill>
                  <a:srgbClr val="FF00FF"/>
                </a:solidFill>
              </a:rPr>
              <a:t>理想物系相平衡关系举例</a:t>
            </a:r>
          </a:p>
        </p:txBody>
      </p:sp>
      <p:graphicFrame>
        <p:nvGraphicFramePr>
          <p:cNvPr id="15364" name="Object 4">
            <a:extLst>
              <a:ext uri="{FF2B5EF4-FFF2-40B4-BE49-F238E27FC236}">
                <a16:creationId xmlns:a16="http://schemas.microsoft.com/office/drawing/2014/main" xmlns="" id="{A2F368CD-7AF4-4EF5-9773-AD616C8682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175" y="1776413"/>
          <a:ext cx="8713788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6" name="文档" r:id="rId5" imgW="4545377" imgH="1614638" progId="Word.Document.8">
                  <p:embed/>
                </p:oleObj>
              </mc:Choice>
              <mc:Fallback>
                <p:oleObj name="文档" r:id="rId5" imgW="4545377" imgH="1614638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" y="1776413"/>
                        <a:ext cx="8713788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 Box 5">
            <a:extLst>
              <a:ext uri="{FF2B5EF4-FFF2-40B4-BE49-F238E27FC236}">
                <a16:creationId xmlns:a16="http://schemas.microsoft.com/office/drawing/2014/main" xmlns="" id="{C70F0EFF-CD51-4CE3-A1F9-9A55EE219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229225"/>
            <a:ext cx="4495800" cy="711200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  对理想物系，相对挥发度与温度关系不大，可近似认为与温度无关。</a:t>
            </a:r>
          </a:p>
        </p:txBody>
      </p:sp>
      <p:sp>
        <p:nvSpPr>
          <p:cNvPr id="15366" name="AutoShape 8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D9DDE96E-6558-4977-8F38-8E492E00A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5661025"/>
            <a:ext cx="1366838" cy="43973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zh-CN" altLang="en-US" sz="2000" b="1">
                <a:solidFill>
                  <a:srgbClr val="69158F"/>
                </a:solidFill>
                <a:latin typeface="宋体" panose="02010600030101010101" pitchFamily="2" charset="-122"/>
                <a:hlinkClick r:id="" action="ppaction://hlinkshowjump?jump=previousslide"/>
              </a:rPr>
              <a:t>返回上页</a:t>
            </a:r>
            <a:endParaRPr lang="zh-CN" altLang="en-US" sz="2000" b="1">
              <a:solidFill>
                <a:srgbClr val="69158F"/>
              </a:solidFill>
              <a:latin typeface="宋体" panose="02010600030101010101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753C7BEE-CBA8-497C-B05E-B7A4CF7FCB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57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8BA70E5-FD09-4FB4-806A-DC933308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90F9-ABAC-41AC-82A2-722B02F9182D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xmlns="" id="{B6463380-393E-4CF6-B829-4068C8B84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097180"/>
              </p:ext>
            </p:extLst>
          </p:nvPr>
        </p:nvGraphicFramePr>
        <p:xfrm>
          <a:off x="1187624" y="1700808"/>
          <a:ext cx="6840762" cy="3888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4329">
                  <a:extLst>
                    <a:ext uri="{9D8B030D-6E8A-4147-A177-3AD203B41FA5}">
                      <a16:colId xmlns:a16="http://schemas.microsoft.com/office/drawing/2014/main" xmlns="" val="837254561"/>
                    </a:ext>
                  </a:extLst>
                </a:gridCol>
                <a:gridCol w="560757">
                  <a:extLst>
                    <a:ext uri="{9D8B030D-6E8A-4147-A177-3AD203B41FA5}">
                      <a16:colId xmlns:a16="http://schemas.microsoft.com/office/drawing/2014/main" xmlns="" val="2649355015"/>
                    </a:ext>
                  </a:extLst>
                </a:gridCol>
                <a:gridCol w="655134">
                  <a:extLst>
                    <a:ext uri="{9D8B030D-6E8A-4147-A177-3AD203B41FA5}">
                      <a16:colId xmlns:a16="http://schemas.microsoft.com/office/drawing/2014/main" xmlns="" val="3918875582"/>
                    </a:ext>
                  </a:extLst>
                </a:gridCol>
                <a:gridCol w="655134">
                  <a:extLst>
                    <a:ext uri="{9D8B030D-6E8A-4147-A177-3AD203B41FA5}">
                      <a16:colId xmlns:a16="http://schemas.microsoft.com/office/drawing/2014/main" xmlns="" val="2826804828"/>
                    </a:ext>
                  </a:extLst>
                </a:gridCol>
                <a:gridCol w="655134">
                  <a:extLst>
                    <a:ext uri="{9D8B030D-6E8A-4147-A177-3AD203B41FA5}">
                      <a16:colId xmlns:a16="http://schemas.microsoft.com/office/drawing/2014/main" xmlns="" val="3020199976"/>
                    </a:ext>
                  </a:extLst>
                </a:gridCol>
                <a:gridCol w="655134">
                  <a:extLst>
                    <a:ext uri="{9D8B030D-6E8A-4147-A177-3AD203B41FA5}">
                      <a16:colId xmlns:a16="http://schemas.microsoft.com/office/drawing/2014/main" xmlns="" val="2699152399"/>
                    </a:ext>
                  </a:extLst>
                </a:gridCol>
                <a:gridCol w="660639">
                  <a:extLst>
                    <a:ext uri="{9D8B030D-6E8A-4147-A177-3AD203B41FA5}">
                      <a16:colId xmlns:a16="http://schemas.microsoft.com/office/drawing/2014/main" xmlns="" val="301140479"/>
                    </a:ext>
                  </a:extLst>
                </a:gridCol>
                <a:gridCol w="660639">
                  <a:extLst>
                    <a:ext uri="{9D8B030D-6E8A-4147-A177-3AD203B41FA5}">
                      <a16:colId xmlns:a16="http://schemas.microsoft.com/office/drawing/2014/main" xmlns="" val="1134172278"/>
                    </a:ext>
                  </a:extLst>
                </a:gridCol>
                <a:gridCol w="661426">
                  <a:extLst>
                    <a:ext uri="{9D8B030D-6E8A-4147-A177-3AD203B41FA5}">
                      <a16:colId xmlns:a16="http://schemas.microsoft.com/office/drawing/2014/main" xmlns="" val="2980021484"/>
                    </a:ext>
                  </a:extLst>
                </a:gridCol>
                <a:gridCol w="672436">
                  <a:extLst>
                    <a:ext uri="{9D8B030D-6E8A-4147-A177-3AD203B41FA5}">
                      <a16:colId xmlns:a16="http://schemas.microsoft.com/office/drawing/2014/main" xmlns="" val="1217548564"/>
                    </a:ext>
                  </a:extLst>
                </a:gridCol>
              </a:tblGrid>
              <a:tr h="48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t</a:t>
                      </a:r>
                      <a:r>
                        <a:rPr lang="zh-CN" sz="1200" kern="100">
                          <a:effectLst/>
                        </a:rPr>
                        <a:t>℃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80.1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92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96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110.8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58526563"/>
                  </a:ext>
                </a:extLst>
              </a:tr>
              <a:tr h="972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</a:t>
                      </a:r>
                      <a:r>
                        <a:rPr lang="en-US" sz="1200" kern="100" baseline="-25000">
                          <a:effectLst/>
                        </a:rPr>
                        <a:t>A</a:t>
                      </a:r>
                      <a:r>
                        <a:rPr lang="en-US" sz="1200" kern="100" baseline="30000">
                          <a:effectLst/>
                        </a:rPr>
                        <a:t>o </a:t>
                      </a:r>
                      <a:r>
                        <a:rPr lang="en-US" sz="1200" kern="100">
                          <a:effectLst/>
                        </a:rPr>
                        <a:t>mmHg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760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856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963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1081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1210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1350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1502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1668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1783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22698701"/>
                  </a:ext>
                </a:extLst>
              </a:tr>
              <a:tr h="972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</a:t>
                      </a:r>
                      <a:r>
                        <a:rPr lang="en-US" sz="1200" kern="100" baseline="-25000">
                          <a:effectLst/>
                        </a:rPr>
                        <a:t>B</a:t>
                      </a:r>
                      <a:r>
                        <a:rPr lang="en-US" sz="1200" kern="100" baseline="30000">
                          <a:effectLst/>
                        </a:rPr>
                        <a:t>o </a:t>
                      </a:r>
                      <a:r>
                        <a:rPr lang="en-US" sz="1200" kern="100">
                          <a:effectLst/>
                        </a:rPr>
                        <a:t>mmHg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292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334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381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434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492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556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627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705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760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80925507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X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0.816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0.651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0.504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0.373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0.257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0.152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0.057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92912700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0.919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0.825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0.717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0.594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0.456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0.300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0.125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9582862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2.60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2.56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2.53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2.49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2.46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2.43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2.40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2.37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2.35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15354881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076EC2F9-836C-47FA-879C-25D531F06936}"/>
              </a:ext>
            </a:extLst>
          </p:cNvPr>
          <p:cNvSpPr txBox="1"/>
          <p:nvPr/>
        </p:nvSpPr>
        <p:spPr>
          <a:xfrm>
            <a:off x="3491880" y="100189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苯</a:t>
            </a:r>
            <a:r>
              <a:rPr lang="en-US" altLang="zh-CN" dirty="0"/>
              <a:t>-</a:t>
            </a:r>
            <a:r>
              <a:rPr lang="zh-CN" altLang="en-US" dirty="0"/>
              <a:t>甲苯物系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1A7BA583-BA81-43DF-A96C-7237EE6C0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4"/>
    </mc:Choice>
    <mc:Fallback xmlns="">
      <p:transition spd="slow" advTm="202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5">
            <a:extLst>
              <a:ext uri="{FF2B5EF4-FFF2-40B4-BE49-F238E27FC236}">
                <a16:creationId xmlns:a16="http://schemas.microsoft.com/office/drawing/2014/main" xmlns="" id="{65999E49-3A71-4880-B80F-2F350C5A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2E2C50-A759-4CB7-A239-8FE1E965CE75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zh-CN" sz="10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7E91498D-47FD-4B64-872C-3AFE1DF27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FF00FF"/>
                </a:solidFill>
                <a:latin typeface="Times New Roman" panose="02020603050405020304" pitchFamily="18" charset="0"/>
              </a:rPr>
              <a:t>理想物系的 </a:t>
            </a:r>
            <a:r>
              <a:rPr kumimoji="1" lang="en-US" altLang="zh-CN" sz="2500">
                <a:solidFill>
                  <a:srgbClr val="FF00FF"/>
                </a:solidFill>
                <a:latin typeface="Times New Roman" panose="02020603050405020304" pitchFamily="18" charset="0"/>
              </a:rPr>
              <a:t>x-y </a:t>
            </a:r>
            <a:r>
              <a:rPr kumimoji="1" lang="zh-CN" altLang="en-US" sz="2500">
                <a:solidFill>
                  <a:srgbClr val="FF00FF"/>
                </a:solidFill>
                <a:latin typeface="Times New Roman" panose="02020603050405020304" pitchFamily="18" charset="0"/>
              </a:rPr>
              <a:t>相图：</a:t>
            </a:r>
          </a:p>
        </p:txBody>
      </p:sp>
      <p:graphicFrame>
        <p:nvGraphicFramePr>
          <p:cNvPr id="369668" name="Object 4">
            <a:extLst>
              <a:ext uri="{FF2B5EF4-FFF2-40B4-BE49-F238E27FC236}">
                <a16:creationId xmlns:a16="http://schemas.microsoft.com/office/drawing/2014/main" xmlns="" id="{84FF19BB-B811-48B9-A7AA-86D2D440E4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2613" y="1620838"/>
          <a:ext cx="4495800" cy="508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6" name="图片" r:id="rId6" imgW="2393651" imgH="2710271" progId="Word.Picture.8">
                  <p:embed/>
                </p:oleObj>
              </mc:Choice>
              <mc:Fallback>
                <p:oleObj name="图片" r:id="rId6" imgW="2393651" imgH="2710271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1620838"/>
                        <a:ext cx="4495800" cy="508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>
            <a:extLst>
              <a:ext uri="{FF2B5EF4-FFF2-40B4-BE49-F238E27FC236}">
                <a16:creationId xmlns:a16="http://schemas.microsoft.com/office/drawing/2014/main" xmlns="" id="{F5FE7BAD-BB2D-4D0D-A18B-EE08B5AD80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476250"/>
          <a:ext cx="21336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7" name="公式" r:id="rId8" imgW="1054100" imgH="431800" progId="Equation.3">
                  <p:embed/>
                </p:oleObj>
              </mc:Choice>
              <mc:Fallback>
                <p:oleObj name="公式" r:id="rId8" imgW="10541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76250"/>
                        <a:ext cx="2133600" cy="871538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>
            <a:extLst>
              <a:ext uri="{FF2B5EF4-FFF2-40B4-BE49-F238E27FC236}">
                <a16:creationId xmlns:a16="http://schemas.microsoft.com/office/drawing/2014/main" xmlns="" id="{8668E565-0A74-42A5-B25D-C9E6CD34E893}"/>
              </a:ext>
            </a:extLst>
          </p:cNvPr>
          <p:cNvGrpSpPr>
            <a:grpSpLocks/>
          </p:cNvGrpSpPr>
          <p:nvPr/>
        </p:nvGrpSpPr>
        <p:grpSpPr bwMode="auto">
          <a:xfrm>
            <a:off x="7364413" y="2992438"/>
            <a:ext cx="1016000" cy="596900"/>
            <a:chOff x="4944" y="1776"/>
            <a:chExt cx="640" cy="376"/>
          </a:xfrm>
        </p:grpSpPr>
        <p:graphicFrame>
          <p:nvGraphicFramePr>
            <p:cNvPr id="16417" name="Object 7">
              <a:extLst>
                <a:ext uri="{FF2B5EF4-FFF2-40B4-BE49-F238E27FC236}">
                  <a16:creationId xmlns:a16="http://schemas.microsoft.com/office/drawing/2014/main" xmlns="" id="{462CAD19-C242-4BAC-BEB9-B224DA3B8D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40" y="1920"/>
            <a:ext cx="544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68" name="公式" r:id="rId10" imgW="355292" imgH="152268" progId="Equation.3">
                    <p:embed/>
                  </p:oleObj>
                </mc:Choice>
                <mc:Fallback>
                  <p:oleObj name="公式" r:id="rId10" imgW="355292" imgH="152268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1920"/>
                          <a:ext cx="544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418" name="Line 8">
              <a:extLst>
                <a:ext uri="{FF2B5EF4-FFF2-40B4-BE49-F238E27FC236}">
                  <a16:creationId xmlns:a16="http://schemas.microsoft.com/office/drawing/2014/main" xmlns="" id="{17AC844C-778E-410E-BB95-61597D5A6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776"/>
              <a:ext cx="144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xmlns="" id="{CED1286A-2E60-4579-A005-AB797356083E}"/>
              </a:ext>
            </a:extLst>
          </p:cNvPr>
          <p:cNvGrpSpPr>
            <a:grpSpLocks/>
          </p:cNvGrpSpPr>
          <p:nvPr/>
        </p:nvGrpSpPr>
        <p:grpSpPr bwMode="auto">
          <a:xfrm>
            <a:off x="4240213" y="2840038"/>
            <a:ext cx="3360737" cy="3308350"/>
            <a:chOff x="2832" y="1728"/>
            <a:chExt cx="2117" cy="2084"/>
          </a:xfrm>
        </p:grpSpPr>
        <p:sp>
          <p:nvSpPr>
            <p:cNvPr id="16405" name="Line 10">
              <a:extLst>
                <a:ext uri="{FF2B5EF4-FFF2-40B4-BE49-F238E27FC236}">
                  <a16:creationId xmlns:a16="http://schemas.microsoft.com/office/drawing/2014/main" xmlns="" id="{D2C6027E-EAC5-4BB6-AFD2-5FB6C772D2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68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6406" name="Group 11">
              <a:extLst>
                <a:ext uri="{FF2B5EF4-FFF2-40B4-BE49-F238E27FC236}">
                  <a16:creationId xmlns:a16="http://schemas.microsoft.com/office/drawing/2014/main" xmlns="" id="{14B216E6-5EBA-48D1-B830-8D3DE743A5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1728"/>
              <a:ext cx="2117" cy="2084"/>
              <a:chOff x="2832" y="1728"/>
              <a:chExt cx="2117" cy="2084"/>
            </a:xfrm>
          </p:grpSpPr>
          <p:sp>
            <p:nvSpPr>
              <p:cNvPr id="16407" name="Line 12">
                <a:extLst>
                  <a:ext uri="{FF2B5EF4-FFF2-40B4-BE49-F238E27FC236}">
                    <a16:creationId xmlns:a16="http://schemas.microsoft.com/office/drawing/2014/main" xmlns="" id="{909D1E84-AAD9-451D-8012-CF897187E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1872"/>
                <a:ext cx="9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6408" name="Group 13">
                <a:extLst>
                  <a:ext uri="{FF2B5EF4-FFF2-40B4-BE49-F238E27FC236}">
                    <a16:creationId xmlns:a16="http://schemas.microsoft.com/office/drawing/2014/main" xmlns="" id="{E4C65E25-29F4-467C-8D9A-970E7C72D2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20" y="1872"/>
                <a:ext cx="672" cy="1632"/>
                <a:chOff x="3264" y="1824"/>
                <a:chExt cx="672" cy="1632"/>
              </a:xfrm>
            </p:grpSpPr>
            <p:sp>
              <p:nvSpPr>
                <p:cNvPr id="16413" name="Line 14">
                  <a:extLst>
                    <a:ext uri="{FF2B5EF4-FFF2-40B4-BE49-F238E27FC236}">
                      <a16:creationId xmlns:a16="http://schemas.microsoft.com/office/drawing/2014/main" xmlns="" id="{3C366A8F-9A24-4561-905B-D7336AC192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4" y="1824"/>
                  <a:ext cx="6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414" name="Group 15">
                  <a:extLst>
                    <a:ext uri="{FF2B5EF4-FFF2-40B4-BE49-F238E27FC236}">
                      <a16:creationId xmlns:a16="http://schemas.microsoft.com/office/drawing/2014/main" xmlns="" id="{2FDF8B4E-0B2E-4E3B-98E0-56E7ACC596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6" y="1824"/>
                  <a:ext cx="0" cy="1632"/>
                  <a:chOff x="3936" y="1824"/>
                  <a:chExt cx="0" cy="1632"/>
                </a:xfrm>
              </p:grpSpPr>
              <p:sp>
                <p:nvSpPr>
                  <p:cNvPr id="16415" name="Line 16">
                    <a:extLst>
                      <a:ext uri="{FF2B5EF4-FFF2-40B4-BE49-F238E27FC236}">
                        <a16:creationId xmlns:a16="http://schemas.microsoft.com/office/drawing/2014/main" xmlns="" id="{F6EA658C-A541-4D6E-8701-07A346E5F6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36" y="1824"/>
                    <a:ext cx="0" cy="100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416" name="Line 17">
                    <a:extLst>
                      <a:ext uri="{FF2B5EF4-FFF2-40B4-BE49-F238E27FC236}">
                        <a16:creationId xmlns:a16="http://schemas.microsoft.com/office/drawing/2014/main" xmlns="" id="{4D126E57-22A4-4BBB-A9C0-5F948FD6E3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36" y="2832"/>
                    <a:ext cx="0" cy="62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</p:grpSp>
          <p:graphicFrame>
            <p:nvGraphicFramePr>
              <p:cNvPr id="16409" name="Object 18">
                <a:extLst>
                  <a:ext uri="{FF2B5EF4-FFF2-40B4-BE49-F238E27FC236}">
                    <a16:creationId xmlns:a16="http://schemas.microsoft.com/office/drawing/2014/main" xmlns="" id="{A41CA152-B6D5-4CE6-B103-591532D81C2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80" y="1728"/>
              <a:ext cx="293" cy="3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969" name="公式" r:id="rId12" imgW="177569" imgH="215619" progId="Equation.3">
                      <p:embed/>
                    </p:oleObj>
                  </mc:Choice>
                  <mc:Fallback>
                    <p:oleObj name="公式" r:id="rId12" imgW="177569" imgH="215619" progId="Equation.3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" y="1728"/>
                            <a:ext cx="293" cy="3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10" name="Object 19">
                <a:extLst>
                  <a:ext uri="{FF2B5EF4-FFF2-40B4-BE49-F238E27FC236}">
                    <a16:creationId xmlns:a16="http://schemas.microsoft.com/office/drawing/2014/main" xmlns="" id="{036C0E1C-8252-4455-AC16-D94332CEAC1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32" y="2640"/>
              <a:ext cx="280" cy="2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970" name="公式" r:id="rId14" imgW="126725" imgH="126725" progId="Equation.3">
                      <p:embed/>
                    </p:oleObj>
                  </mc:Choice>
                  <mc:Fallback>
                    <p:oleObj name="公式" r:id="rId14" imgW="126725" imgH="126725" progId="Equation.3">
                      <p:embed/>
                      <p:pic>
                        <p:nvPicPr>
                          <p:cNvPr id="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32" y="2640"/>
                            <a:ext cx="280" cy="2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411" name="Line 20">
                <a:extLst>
                  <a:ext uri="{FF2B5EF4-FFF2-40B4-BE49-F238E27FC236}">
                    <a16:creationId xmlns:a16="http://schemas.microsoft.com/office/drawing/2014/main" xmlns="" id="{FA9EF54B-E1B5-4CD8-8CCD-38E63907C3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2" y="1872"/>
                <a:ext cx="0" cy="1584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aphicFrame>
            <p:nvGraphicFramePr>
              <p:cNvPr id="16412" name="Object 21">
                <a:extLst>
                  <a:ext uri="{FF2B5EF4-FFF2-40B4-BE49-F238E27FC236}">
                    <a16:creationId xmlns:a16="http://schemas.microsoft.com/office/drawing/2014/main" xmlns="" id="{74809FE9-1088-4E1E-AD47-3783986D7EB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56" y="3456"/>
              <a:ext cx="293" cy="3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971" name="公式" r:id="rId16" imgW="177569" imgH="215619" progId="Equation.3">
                      <p:embed/>
                    </p:oleObj>
                  </mc:Choice>
                  <mc:Fallback>
                    <p:oleObj name="公式" r:id="rId16" imgW="177569" imgH="215619" progId="Equation.3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56" y="3456"/>
                            <a:ext cx="293" cy="3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369687" name="Object 23">
            <a:extLst>
              <a:ext uri="{FF2B5EF4-FFF2-40B4-BE49-F238E27FC236}">
                <a16:creationId xmlns:a16="http://schemas.microsoft.com/office/drawing/2014/main" xmlns="" id="{5F8C70BF-0821-4EF8-B5D4-67C493F698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4489450"/>
          <a:ext cx="2663825" cy="236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2" name="图片" r:id="rId17" imgW="1673860" imgH="1496060" progId="Word.Picture.8">
                  <p:embed/>
                </p:oleObj>
              </mc:Choice>
              <mc:Fallback>
                <p:oleObj name="图片" r:id="rId17" imgW="1673860" imgH="1496060" progId="Word.Picture.8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489450"/>
                        <a:ext cx="2663825" cy="236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88" name="Rectangle 24">
            <a:extLst>
              <a:ext uri="{FF2B5EF4-FFF2-40B4-BE49-F238E27FC236}">
                <a16:creationId xmlns:a16="http://schemas.microsoft.com/office/drawing/2014/main" xmlns="" id="{73D7EB6F-F150-43A2-8A22-21FC17FC8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3" y="1989138"/>
            <a:ext cx="1093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3300"/>
                </a:solidFill>
                <a:latin typeface="宋体" panose="02010600030101010101" pitchFamily="2" charset="-122"/>
              </a:rPr>
              <a:t>因为</a:t>
            </a:r>
            <a:r>
              <a:rPr kumimoji="1" lang="en-US" altLang="zh-CN" sz="2000" b="1">
                <a:solidFill>
                  <a:srgbClr val="FF3300"/>
                </a:solidFill>
                <a:latin typeface="Times New Roman" panose="02020603050405020304" pitchFamily="18" charset="0"/>
              </a:rPr>
              <a:t>y</a:t>
            </a:r>
            <a:r>
              <a:rPr kumimoji="1" lang="en-US" altLang="zh-CN" sz="2000" b="1">
                <a:solidFill>
                  <a:srgbClr val="FF33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</a:t>
            </a:r>
            <a:r>
              <a:rPr kumimoji="1" lang="en-US" altLang="zh-CN" sz="2000" b="1">
                <a:solidFill>
                  <a:srgbClr val="FF3300"/>
                </a:solidFill>
                <a:latin typeface="Times New Roman" panose="02020603050405020304" pitchFamily="18" charset="0"/>
              </a:rPr>
              <a:t>x</a:t>
            </a:r>
            <a:r>
              <a:rPr kumimoji="1" lang="en-US" altLang="zh-CN" sz="2000">
                <a:solidFill>
                  <a:srgbClr val="FF33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kumimoji="1" lang="en-US" altLang="zh-CN" sz="2000" b="1">
              <a:solidFill>
                <a:srgbClr val="FF33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69689" name="Rectangle 25">
            <a:extLst>
              <a:ext uri="{FF2B5EF4-FFF2-40B4-BE49-F238E27FC236}">
                <a16:creationId xmlns:a16="http://schemas.microsoft.com/office/drawing/2014/main" xmlns="" id="{501C1257-0890-4AD9-8484-95DFB90CF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" y="1171575"/>
            <a:ext cx="1103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说明：</a:t>
            </a:r>
          </a:p>
        </p:txBody>
      </p:sp>
      <p:sp>
        <p:nvSpPr>
          <p:cNvPr id="369690" name="Rectangle 26">
            <a:extLst>
              <a:ext uri="{FF2B5EF4-FFF2-40B4-BE49-F238E27FC236}">
                <a16:creationId xmlns:a16="http://schemas.microsoft.com/office/drawing/2014/main" xmlns="" id="{46BFF47D-16E2-43E4-8A6B-BA768C98F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565400"/>
            <a:ext cx="3733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）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越远离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，也就愈有利于蒸馏操作。</a:t>
            </a:r>
            <a:endParaRPr kumimoji="1" lang="zh-CN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9691" name="Rectangle 27">
            <a:extLst>
              <a:ext uri="{FF2B5EF4-FFF2-40B4-BE49-F238E27FC236}">
                <a16:creationId xmlns:a16="http://schemas.microsoft.com/office/drawing/2014/main" xmlns="" id="{6911BBEF-A66C-4F79-97B6-4DFB6D207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57338"/>
            <a:ext cx="403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）相平衡曲线必落在对角线的上方；</a:t>
            </a:r>
          </a:p>
        </p:txBody>
      </p:sp>
      <p:sp>
        <p:nvSpPr>
          <p:cNvPr id="369692" name="Text Box 28">
            <a:extLst>
              <a:ext uri="{FF2B5EF4-FFF2-40B4-BE49-F238E27FC236}">
                <a16:creationId xmlns:a16="http://schemas.microsoft.com/office/drawing/2014/main" xmlns="" id="{B692BD7C-759B-45EA-96AA-D2EA0BF7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0" y="1925638"/>
            <a:ext cx="1343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3300"/>
                </a:solidFill>
                <a:latin typeface="Times New Roman" panose="02020603050405020304" pitchFamily="18" charset="0"/>
              </a:rPr>
              <a:t>Why</a:t>
            </a:r>
            <a:r>
              <a:rPr kumimoji="1" lang="zh-CN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？</a:t>
            </a:r>
          </a:p>
        </p:txBody>
      </p:sp>
      <p:grpSp>
        <p:nvGrpSpPr>
          <p:cNvPr id="7" name="Group 29">
            <a:extLst>
              <a:ext uri="{FF2B5EF4-FFF2-40B4-BE49-F238E27FC236}">
                <a16:creationId xmlns:a16="http://schemas.microsoft.com/office/drawing/2014/main" xmlns="" id="{58338602-54F2-4611-B5AA-826C98BCFAA9}"/>
              </a:ext>
            </a:extLst>
          </p:cNvPr>
          <p:cNvGrpSpPr>
            <a:grpSpLocks/>
          </p:cNvGrpSpPr>
          <p:nvPr/>
        </p:nvGrpSpPr>
        <p:grpSpPr bwMode="auto">
          <a:xfrm>
            <a:off x="4468813" y="1620838"/>
            <a:ext cx="4495800" cy="4419600"/>
            <a:chOff x="2976" y="960"/>
            <a:chExt cx="2832" cy="2784"/>
          </a:xfrm>
        </p:grpSpPr>
        <p:sp>
          <p:nvSpPr>
            <p:cNvPr id="16402" name="Text Box 30">
              <a:extLst>
                <a:ext uri="{FF2B5EF4-FFF2-40B4-BE49-F238E27FC236}">
                  <a16:creationId xmlns:a16="http://schemas.microsoft.com/office/drawing/2014/main" xmlns="" id="{7FFA6677-A0CA-4F18-BCC9-91C7540199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345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6403" name="Text Box 31">
              <a:extLst>
                <a:ext uri="{FF2B5EF4-FFF2-40B4-BE49-F238E27FC236}">
                  <a16:creationId xmlns:a16="http://schemas.microsoft.com/office/drawing/2014/main" xmlns="" id="{E40D4F7D-1D80-45D9-91ED-BBCA01712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4" y="340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6404" name="Text Box 32">
              <a:extLst>
                <a:ext uri="{FF2B5EF4-FFF2-40B4-BE49-F238E27FC236}">
                  <a16:creationId xmlns:a16="http://schemas.microsoft.com/office/drawing/2014/main" xmlns="" id="{1976DAC7-A4B1-4236-B7DB-9239FAD53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960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69697" name="Rectangle 33">
            <a:extLst>
              <a:ext uri="{FF2B5EF4-FFF2-40B4-BE49-F238E27FC236}">
                <a16:creationId xmlns:a16="http://schemas.microsoft.com/office/drawing/2014/main" xmlns="" id="{6DADD1B9-2C6C-42A8-9696-7CD3C1BDB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00438"/>
            <a:ext cx="33845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>
                <a:solidFill>
                  <a:srgbClr val="0000FF"/>
                </a:solidFill>
                <a:latin typeface="宋体" panose="02010600030101010101" pitchFamily="2" charset="-122"/>
                <a:sym typeface="Symbol" panose="05050102010706020507" pitchFamily="18" charset="2"/>
              </a:rPr>
              <a:t>----</a:t>
            </a: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越大，相平衡曲线偏离对角线愈远，表示达到汽液相平衡时汽、液两相组成的差异愈大。</a:t>
            </a:r>
          </a:p>
        </p:txBody>
      </p:sp>
      <p:sp>
        <p:nvSpPr>
          <p:cNvPr id="369698" name="AutoShape 34">
            <a:extLst>
              <a:ext uri="{FF2B5EF4-FFF2-40B4-BE49-F238E27FC236}">
                <a16:creationId xmlns:a16="http://schemas.microsoft.com/office/drawing/2014/main" xmlns="" id="{95B0FFDB-A8AB-4372-8800-9F368CE59B2B}"/>
              </a:ext>
            </a:extLst>
          </p:cNvPr>
          <p:cNvSpPr>
            <a:spLocks/>
          </p:cNvSpPr>
          <p:nvPr/>
        </p:nvSpPr>
        <p:spPr bwMode="auto">
          <a:xfrm>
            <a:off x="5364163" y="3141663"/>
            <a:ext cx="287337" cy="1439862"/>
          </a:xfrm>
          <a:prstGeom prst="leftBrace">
            <a:avLst>
              <a:gd name="adj1" fmla="val 41759"/>
              <a:gd name="adj2" fmla="val 50000"/>
            </a:avLst>
          </a:prstGeom>
          <a:noFill/>
          <a:ln w="31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9699" name="Line 35">
            <a:extLst>
              <a:ext uri="{FF2B5EF4-FFF2-40B4-BE49-F238E27FC236}">
                <a16:creationId xmlns:a16="http://schemas.microsoft.com/office/drawing/2014/main" xmlns="" id="{3BF0FA15-2453-42BD-922F-46A2EA7A9C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8400" y="3789363"/>
            <a:ext cx="1655763" cy="21590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EAF6B634-5523-41E3-AAE5-3486F3B6A4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19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6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6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369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6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6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6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6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9688" grpId="0"/>
      <p:bldP spid="369689" grpId="0"/>
      <p:bldP spid="369690" grpId="0"/>
      <p:bldP spid="369691" grpId="0"/>
      <p:bldP spid="369692" grpId="0" build="p" autoUpdateAnimBg="0"/>
      <p:bldP spid="369697" grpId="0"/>
      <p:bldP spid="3696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灯片编号占位符 5">
            <a:extLst>
              <a:ext uri="{FF2B5EF4-FFF2-40B4-BE49-F238E27FC236}">
                <a16:creationId xmlns:a16="http://schemas.microsoft.com/office/drawing/2014/main" xmlns="" id="{3878E1FE-8F89-4EF7-989B-81F21A37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DEB589-BA19-4FAF-A6CD-346E868C6CB6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zh-CN" sz="1000"/>
          </a:p>
        </p:txBody>
      </p:sp>
      <p:graphicFrame>
        <p:nvGraphicFramePr>
          <p:cNvPr id="19459" name="Object 4">
            <a:extLst>
              <a:ext uri="{FF2B5EF4-FFF2-40B4-BE49-F238E27FC236}">
                <a16:creationId xmlns:a16="http://schemas.microsoft.com/office/drawing/2014/main" xmlns="" id="{50FBDFF2-2345-4AEE-91EB-1382BC5904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484313"/>
          <a:ext cx="2663825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6" name="公式" r:id="rId6" imgW="1054100" imgH="431800" progId="Equation.3">
                  <p:embed/>
                </p:oleObj>
              </mc:Choice>
              <mc:Fallback>
                <p:oleObj name="公式" r:id="rId6" imgW="10541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484313"/>
                        <a:ext cx="2663825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741" name="Object 5">
            <a:extLst>
              <a:ext uri="{FF2B5EF4-FFF2-40B4-BE49-F238E27FC236}">
                <a16:creationId xmlns:a16="http://schemas.microsoft.com/office/drawing/2014/main" xmlns="" id="{1470E956-0D2E-4B21-A1FB-552448B498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100" y="1557338"/>
          <a:ext cx="4495800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27" name="图片" r:id="rId8" imgW="2393651" imgH="2368321" progId="Word.Picture.8">
                  <p:embed/>
                </p:oleObj>
              </mc:Choice>
              <mc:Fallback>
                <p:oleObj name="图片" r:id="rId8" imgW="2393651" imgH="2368321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557338"/>
                        <a:ext cx="4495800" cy="444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AutoShape 8">
            <a:extLst>
              <a:ext uri="{FF2B5EF4-FFF2-40B4-BE49-F238E27FC236}">
                <a16:creationId xmlns:a16="http://schemas.microsoft.com/office/drawing/2014/main" xmlns="" id="{22E69041-828E-4C19-BD6F-0BB574377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284538"/>
            <a:ext cx="3729038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思考：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若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＝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1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，相图如何画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？能否用普通蒸馏方法提纯？</a:t>
            </a:r>
          </a:p>
        </p:txBody>
      </p:sp>
      <p:sp>
        <p:nvSpPr>
          <p:cNvPr id="372746" name="Rectangle 10">
            <a:extLst>
              <a:ext uri="{FF2B5EF4-FFF2-40B4-BE49-F238E27FC236}">
                <a16:creationId xmlns:a16="http://schemas.microsoft.com/office/drawing/2014/main" xmlns="" id="{D5901AC0-F4C4-4321-A5CD-CC7C19832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2492375"/>
            <a:ext cx="727075" cy="3968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＝</a:t>
            </a:r>
            <a:r>
              <a:rPr kumimoji="1" lang="en-US" altLang="zh-CN" sz="2000" b="1"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1</a:t>
            </a:r>
            <a:endParaRPr kumimoji="1" lang="zh-CN" altLang="en-US" sz="2000" b="1">
              <a:latin typeface="Times New Roman" panose="02020603050405020304" pitchFamily="18" charset="0"/>
              <a:ea typeface="楷体_GB2312" pitchFamily="49" charset="-122"/>
              <a:sym typeface="Symbol" panose="05050102010706020507" pitchFamily="18" charset="2"/>
            </a:endParaRPr>
          </a:p>
        </p:txBody>
      </p:sp>
      <p:sp>
        <p:nvSpPr>
          <p:cNvPr id="372745" name="Freeform 9">
            <a:extLst>
              <a:ext uri="{FF2B5EF4-FFF2-40B4-BE49-F238E27FC236}">
                <a16:creationId xmlns:a16="http://schemas.microsoft.com/office/drawing/2014/main" xmlns="" id="{6D2A70D8-324C-463C-8FD1-21AD0D3BF84C}"/>
              </a:ext>
            </a:extLst>
          </p:cNvPr>
          <p:cNvSpPr>
            <a:spLocks/>
          </p:cNvSpPr>
          <p:nvPr/>
        </p:nvSpPr>
        <p:spPr bwMode="auto">
          <a:xfrm>
            <a:off x="5435600" y="2852738"/>
            <a:ext cx="1081088" cy="863600"/>
          </a:xfrm>
          <a:custGeom>
            <a:avLst/>
            <a:gdLst>
              <a:gd name="T0" fmla="*/ 1081088 w 681"/>
              <a:gd name="T1" fmla="*/ 863600 h 544"/>
              <a:gd name="T2" fmla="*/ 720725 w 681"/>
              <a:gd name="T3" fmla="*/ 288925 h 544"/>
              <a:gd name="T4" fmla="*/ 0 w 681"/>
              <a:gd name="T5" fmla="*/ 0 h 544"/>
              <a:gd name="T6" fmla="*/ 0 60000 65536"/>
              <a:gd name="T7" fmla="*/ 0 60000 65536"/>
              <a:gd name="T8" fmla="*/ 0 60000 65536"/>
              <a:gd name="T9" fmla="*/ 0 w 681"/>
              <a:gd name="T10" fmla="*/ 0 h 544"/>
              <a:gd name="T11" fmla="*/ 681 w 681"/>
              <a:gd name="T12" fmla="*/ 544 h 5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544">
                <a:moveTo>
                  <a:pt x="681" y="544"/>
                </a:moveTo>
                <a:cubicBezTo>
                  <a:pt x="624" y="408"/>
                  <a:pt x="567" y="273"/>
                  <a:pt x="454" y="182"/>
                </a:cubicBezTo>
                <a:cubicBezTo>
                  <a:pt x="341" y="91"/>
                  <a:pt x="76" y="30"/>
                  <a:pt x="0" y="0"/>
                </a:cubicBezTo>
              </a:path>
            </a:pathLst>
          </a:cu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72747" name="Oval 11">
            <a:extLst>
              <a:ext uri="{FF2B5EF4-FFF2-40B4-BE49-F238E27FC236}">
                <a16:creationId xmlns:a16="http://schemas.microsoft.com/office/drawing/2014/main" xmlns="" id="{5CEFDF56-3F12-4FE1-B3A2-35245DC9C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463" y="3716338"/>
            <a:ext cx="73025" cy="73025"/>
          </a:xfrm>
          <a:prstGeom prst="ellipse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9465" name="Rectangle 13">
            <a:extLst>
              <a:ext uri="{FF2B5EF4-FFF2-40B4-BE49-F238E27FC236}">
                <a16:creationId xmlns:a16="http://schemas.microsoft.com/office/drawing/2014/main" xmlns="" id="{329DDE20-87CC-43B5-9918-417187969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25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72750" name="Rectangle 14">
            <a:extLst>
              <a:ext uri="{FF2B5EF4-FFF2-40B4-BE49-F238E27FC236}">
                <a16:creationId xmlns:a16="http://schemas.microsoft.com/office/drawing/2014/main" xmlns="" id="{7151BA07-A91C-420A-8CAA-BC6C069FE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724400"/>
            <a:ext cx="38877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的挥发能力相同，即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，故不能用普通蒸馏方法分离提纯。</a:t>
            </a:r>
            <a:endParaRPr kumimoji="1" lang="zh-CN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2751" name="Oval 15">
            <a:extLst>
              <a:ext uri="{FF2B5EF4-FFF2-40B4-BE49-F238E27FC236}">
                <a16:creationId xmlns:a16="http://schemas.microsoft.com/office/drawing/2014/main" xmlns="" id="{5F26139F-FA4C-4698-96D6-5DEF8A64D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1989138"/>
            <a:ext cx="73025" cy="73025"/>
          </a:xfrm>
          <a:prstGeom prst="ellipse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72753" name="Freeform 17">
            <a:extLst>
              <a:ext uri="{FF2B5EF4-FFF2-40B4-BE49-F238E27FC236}">
                <a16:creationId xmlns:a16="http://schemas.microsoft.com/office/drawing/2014/main" xmlns="" id="{2C30291A-0694-4FE3-9B0C-86AF1ECB4E84}"/>
              </a:ext>
            </a:extLst>
          </p:cNvPr>
          <p:cNvSpPr>
            <a:spLocks/>
          </p:cNvSpPr>
          <p:nvPr/>
        </p:nvSpPr>
        <p:spPr bwMode="auto">
          <a:xfrm>
            <a:off x="5580063" y="2060575"/>
            <a:ext cx="2592387" cy="792163"/>
          </a:xfrm>
          <a:custGeom>
            <a:avLst/>
            <a:gdLst>
              <a:gd name="T0" fmla="*/ 2592387 w 1633"/>
              <a:gd name="T1" fmla="*/ 0 h 499"/>
              <a:gd name="T2" fmla="*/ 2016125 w 1633"/>
              <a:gd name="T3" fmla="*/ 215900 h 499"/>
              <a:gd name="T4" fmla="*/ 576262 w 1633"/>
              <a:gd name="T5" fmla="*/ 576263 h 499"/>
              <a:gd name="T6" fmla="*/ 0 w 1633"/>
              <a:gd name="T7" fmla="*/ 792163 h 499"/>
              <a:gd name="T8" fmla="*/ 0 60000 65536"/>
              <a:gd name="T9" fmla="*/ 0 60000 65536"/>
              <a:gd name="T10" fmla="*/ 0 60000 65536"/>
              <a:gd name="T11" fmla="*/ 0 60000 65536"/>
              <a:gd name="T12" fmla="*/ 0 w 1633"/>
              <a:gd name="T13" fmla="*/ 0 h 499"/>
              <a:gd name="T14" fmla="*/ 1633 w 1633"/>
              <a:gd name="T15" fmla="*/ 499 h 4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33" h="499">
                <a:moveTo>
                  <a:pt x="1633" y="0"/>
                </a:moveTo>
                <a:cubicBezTo>
                  <a:pt x="1557" y="37"/>
                  <a:pt x="1482" y="75"/>
                  <a:pt x="1270" y="136"/>
                </a:cubicBezTo>
                <a:cubicBezTo>
                  <a:pt x="1058" y="197"/>
                  <a:pt x="575" y="302"/>
                  <a:pt x="363" y="363"/>
                </a:cubicBezTo>
                <a:cubicBezTo>
                  <a:pt x="151" y="424"/>
                  <a:pt x="61" y="476"/>
                  <a:pt x="0" y="499"/>
                </a:cubicBezTo>
              </a:path>
            </a:pathLst>
          </a:cu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1EA90203-E7A0-4D65-8F17-80D3C5E028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39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72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7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7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2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2746" grpId="0" animBg="1"/>
      <p:bldP spid="372747" grpId="0" animBg="1"/>
      <p:bldP spid="372750" grpId="0"/>
      <p:bldP spid="3727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灯片编号占位符 5">
            <a:extLst>
              <a:ext uri="{FF2B5EF4-FFF2-40B4-BE49-F238E27FC236}">
                <a16:creationId xmlns:a16="http://schemas.microsoft.com/office/drawing/2014/main" xmlns="" id="{CEC7F81B-DBEA-47E6-A07B-5F52EDC0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A4C647-D48F-4C48-BFE2-9954AFC57630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zh-CN" sz="10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06C8AE31-F7D0-4E9E-A7FC-796DA06A8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  <a:latin typeface="Times New Roman" panose="02020603050405020304" pitchFamily="18" charset="0"/>
              </a:rPr>
              <a:t>二．非理想溶液的汽液相平衡</a:t>
            </a:r>
          </a:p>
        </p:txBody>
      </p:sp>
      <p:graphicFrame>
        <p:nvGraphicFramePr>
          <p:cNvPr id="373764" name="Object 4">
            <a:extLst>
              <a:ext uri="{FF2B5EF4-FFF2-40B4-BE49-F238E27FC236}">
                <a16:creationId xmlns:a16="http://schemas.microsoft.com/office/drawing/2014/main" xmlns="" id="{AAF10B47-76A8-4017-9689-5D943A886C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2852738"/>
          <a:ext cx="3552825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4" name="文档" r:id="rId6" imgW="1744980" imgH="855980" progId="Word.Document.8">
                  <p:embed/>
                </p:oleObj>
              </mc:Choice>
              <mc:Fallback>
                <p:oleObj name="文档" r:id="rId6" imgW="1744980" imgH="85598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852738"/>
                        <a:ext cx="3552825" cy="171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6" name="Object 6">
            <a:extLst>
              <a:ext uri="{FF2B5EF4-FFF2-40B4-BE49-F238E27FC236}">
                <a16:creationId xmlns:a16="http://schemas.microsoft.com/office/drawing/2014/main" xmlns="" id="{F4D844D1-0A7E-467B-8145-7AE80263A7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1263" y="2817813"/>
          <a:ext cx="4122737" cy="404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5" name="图片" r:id="rId8" imgW="2245360" imgH="2179320" progId="Word.Picture.8">
                  <p:embed/>
                </p:oleObj>
              </mc:Choice>
              <mc:Fallback>
                <p:oleObj name="图片" r:id="rId8" imgW="2245360" imgH="2179320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1263" y="2817813"/>
                        <a:ext cx="4122737" cy="404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7" name="Object 7">
            <a:extLst>
              <a:ext uri="{FF2B5EF4-FFF2-40B4-BE49-F238E27FC236}">
                <a16:creationId xmlns:a16="http://schemas.microsoft.com/office/drawing/2014/main" xmlns="" id="{BC3016BC-EE5A-490B-9A55-09CD8EFB5F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5229225"/>
          <a:ext cx="31988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6" name="文档" r:id="rId10" imgW="1620520" imgH="243840" progId="Word.Document.8">
                  <p:embed/>
                </p:oleObj>
              </mc:Choice>
              <mc:Fallback>
                <p:oleObj name="文档" r:id="rId10" imgW="1620520" imgH="24384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5229225"/>
                        <a:ext cx="31988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8" name="Object 8">
            <a:extLst>
              <a:ext uri="{FF2B5EF4-FFF2-40B4-BE49-F238E27FC236}">
                <a16:creationId xmlns:a16="http://schemas.microsoft.com/office/drawing/2014/main" xmlns="" id="{13F10580-C7A0-4FA5-8067-B95B8D551C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5949950"/>
          <a:ext cx="48244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7" name="文档" r:id="rId12" imgW="2298860" imgH="190360" progId="Word.Document.8">
                  <p:embed/>
                </p:oleObj>
              </mc:Choice>
              <mc:Fallback>
                <p:oleObj name="文档" r:id="rId12" imgW="2298860" imgH="190360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949950"/>
                        <a:ext cx="4824413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3773" name="AutoShape 13">
            <a:extLst>
              <a:ext uri="{FF2B5EF4-FFF2-40B4-BE49-F238E27FC236}">
                <a16:creationId xmlns:a16="http://schemas.microsoft.com/office/drawing/2014/main" xmlns="" id="{FC47578E-B0D7-46F9-8DD0-AC2D69983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1268413"/>
            <a:ext cx="2755900" cy="1800225"/>
          </a:xfrm>
          <a:prstGeom prst="wedgeRoundRectCallout">
            <a:avLst>
              <a:gd name="adj1" fmla="val -104264"/>
              <a:gd name="adj2" fmla="val 1551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分子间力的改变会引起溶液对拉乌尔定律的偏差，其中氢健的影响较大。水分子中的氢键尤其强。</a:t>
            </a:r>
          </a:p>
        </p:txBody>
      </p:sp>
      <p:graphicFrame>
        <p:nvGraphicFramePr>
          <p:cNvPr id="373774" name="Object 14">
            <a:extLst>
              <a:ext uri="{FF2B5EF4-FFF2-40B4-BE49-F238E27FC236}">
                <a16:creationId xmlns:a16="http://schemas.microsoft.com/office/drawing/2014/main" xmlns="" id="{768FECC9-FD01-45A5-AD78-3017A4C82B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3788" y="1141413"/>
          <a:ext cx="2403475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8" name="公式" r:id="rId14" imgW="876300" imgH="482600" progId="Equation.3">
                  <p:embed/>
                </p:oleObj>
              </mc:Choice>
              <mc:Fallback>
                <p:oleObj name="公式" r:id="rId14" imgW="876300" imgH="4826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1141413"/>
                        <a:ext cx="2403475" cy="106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3776" name="Rectangle 16">
            <a:extLst>
              <a:ext uri="{FF2B5EF4-FFF2-40B4-BE49-F238E27FC236}">
                <a16:creationId xmlns:a16="http://schemas.microsoft.com/office/drawing/2014/main" xmlns="" id="{5BEF8710-A7CE-456F-9E70-DC2A2A68E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341438"/>
            <a:ext cx="28082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800" b="1">
                <a:solidFill>
                  <a:srgbClr val="FF00FF"/>
                </a:solidFill>
                <a:latin typeface="Times New Roman" panose="02020603050405020304" pitchFamily="18" charset="0"/>
              </a:rPr>
              <a:t>非理想溶液：</a:t>
            </a:r>
          </a:p>
        </p:txBody>
      </p:sp>
      <p:sp>
        <p:nvSpPr>
          <p:cNvPr id="373777" name="Rectangle 17">
            <a:extLst>
              <a:ext uri="{FF2B5EF4-FFF2-40B4-BE49-F238E27FC236}">
                <a16:creationId xmlns:a16="http://schemas.microsoft.com/office/drawing/2014/main" xmlns="" id="{8116D1FE-C5C8-4ACD-84B1-639AE793B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179638"/>
            <a:ext cx="506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与拉乌尔定律有偏差的溶液称为～。</a:t>
            </a:r>
          </a:p>
        </p:txBody>
      </p:sp>
      <p:sp>
        <p:nvSpPr>
          <p:cNvPr id="373778" name="Rectangle 18">
            <a:extLst>
              <a:ext uri="{FF2B5EF4-FFF2-40B4-BE49-F238E27FC236}">
                <a16:creationId xmlns:a16="http://schemas.microsoft.com/office/drawing/2014/main" xmlns="" id="{EC827262-20CD-4E6A-9BF9-AB43D8347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25988"/>
            <a:ext cx="233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chemeClr val="accent2"/>
                </a:solidFill>
                <a:latin typeface="宋体" panose="02010600030101010101" pitchFamily="2" charset="-122"/>
              </a:rPr>
              <a:t>1</a:t>
            </a:r>
            <a:r>
              <a:rPr kumimoji="1" lang="zh-CN" altLang="en-US" sz="2400" b="1">
                <a:solidFill>
                  <a:schemeClr val="accent2"/>
                </a:solidFill>
                <a:latin typeface="宋体" panose="02010600030101010101" pitchFamily="2" charset="-122"/>
              </a:rPr>
              <a:t>、正偏差溶液</a:t>
            </a:r>
            <a:r>
              <a:rPr kumimoji="1" lang="zh-CN" altLang="en-US" sz="2400" b="1" i="1">
                <a:solidFill>
                  <a:schemeClr val="accent2"/>
                </a:solidFill>
                <a:latin typeface="宋体" panose="02010600030101010101" pitchFamily="2" charset="-122"/>
              </a:rPr>
              <a:t> 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6C4A1049-61BB-46AD-BE4E-0555F83781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715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73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7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73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737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7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3737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7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3737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3773" grpId="0" animBg="1" autoUpdateAnimBg="0"/>
      <p:bldP spid="373776" grpId="0"/>
      <p:bldP spid="373777" grpId="0"/>
      <p:bldP spid="3737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灯片编号占位符 5">
            <a:extLst>
              <a:ext uri="{FF2B5EF4-FFF2-40B4-BE49-F238E27FC236}">
                <a16:creationId xmlns:a16="http://schemas.microsoft.com/office/drawing/2014/main" xmlns="" id="{CBDB191D-868F-4E9E-9941-8DD7B860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6F47B69-13D0-40EE-887A-10A5A2C34D16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zh-CN" sz="10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xmlns="" id="{05032A2C-38B9-4E26-BCE4-A1E854894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  <a:latin typeface="Times New Roman" panose="02020603050405020304" pitchFamily="18" charset="0"/>
              </a:rPr>
              <a:t>二．非理想溶液的汽液相平衡</a:t>
            </a:r>
          </a:p>
        </p:txBody>
      </p:sp>
      <p:graphicFrame>
        <p:nvGraphicFramePr>
          <p:cNvPr id="377869" name="Object 13">
            <a:extLst>
              <a:ext uri="{FF2B5EF4-FFF2-40B4-BE49-F238E27FC236}">
                <a16:creationId xmlns:a16="http://schemas.microsoft.com/office/drawing/2014/main" xmlns="" id="{68512224-C8A8-464E-BCE0-28CC3454B0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644900"/>
          <a:ext cx="8893175" cy="252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4" name="文档" r:id="rId5" imgW="4216127" imgH="1272423" progId="Word.Document.8">
                  <p:embed/>
                </p:oleObj>
              </mc:Choice>
              <mc:Fallback>
                <p:oleObj name="文档" r:id="rId5" imgW="4216127" imgH="1272423" progId="Word.Documen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44900"/>
                        <a:ext cx="8893175" cy="2525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7870" name="Rectangle 14">
            <a:extLst>
              <a:ext uri="{FF2B5EF4-FFF2-40B4-BE49-F238E27FC236}">
                <a16:creationId xmlns:a16="http://schemas.microsoft.com/office/drawing/2014/main" xmlns="" id="{55291FB6-D24F-4BA9-ABD0-03403234C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205038"/>
            <a:ext cx="5761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非理想物系的相平衡关系方程仍可用式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77871" name="Object 15">
            <a:extLst>
              <a:ext uri="{FF2B5EF4-FFF2-40B4-BE49-F238E27FC236}">
                <a16:creationId xmlns:a16="http://schemas.microsoft.com/office/drawing/2014/main" xmlns="" id="{ED435F75-3656-44FF-A516-A5E8C9D908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1989138"/>
          <a:ext cx="213360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5" r:id="rId7" imgW="1054100" imgH="431800" progId="Equation.3">
                  <p:embed/>
                </p:oleObj>
              </mc:Choice>
              <mc:Fallback>
                <p:oleObj r:id="rId7" imgW="1054100" imgH="431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1989138"/>
                        <a:ext cx="2133600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7872" name="Text Box 16">
            <a:extLst>
              <a:ext uri="{FF2B5EF4-FFF2-40B4-BE49-F238E27FC236}">
                <a16:creationId xmlns:a16="http://schemas.microsoft.com/office/drawing/2014/main" xmlns="" id="{6E8A649D-A8AB-48BB-B3F0-FBA5499C7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852738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但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不再是常数。例如：</a:t>
            </a:r>
            <a:endParaRPr kumimoji="1" lang="en-US" altLang="zh-CN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4" name="Rectangle 17">
            <a:extLst>
              <a:ext uri="{FF2B5EF4-FFF2-40B4-BE49-F238E27FC236}">
                <a16:creationId xmlns:a16="http://schemas.microsoft.com/office/drawing/2014/main" xmlns="" id="{2AF52621-9672-4F4D-B9F8-3BA99CF2D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1341438"/>
            <a:ext cx="628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非理想物系的相平衡关系通常要由实验测定。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05B7122E-0341-4719-BD96-426C7940D5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761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7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77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7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7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7870" grpId="0"/>
      <p:bldP spid="3778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灯片编号占位符 5">
            <a:extLst>
              <a:ext uri="{FF2B5EF4-FFF2-40B4-BE49-F238E27FC236}">
                <a16:creationId xmlns:a16="http://schemas.microsoft.com/office/drawing/2014/main" xmlns="" id="{B5187E4D-5B68-4B06-BDE6-71C24817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C74FB1-1AB1-4BB0-A08D-F6FB46F0D171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CN" sz="10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3A5531B8-96F4-4D7D-99DE-231666552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492375"/>
            <a:ext cx="1524000" cy="3810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5124" name="Line 12">
            <a:extLst>
              <a:ext uri="{FF2B5EF4-FFF2-40B4-BE49-F238E27FC236}">
                <a16:creationId xmlns:a16="http://schemas.microsoft.com/office/drawing/2014/main" xmlns="" id="{9A678AA8-1537-4769-884E-DB71A004D8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7738" y="1520825"/>
            <a:ext cx="6111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5" name="Line 13">
            <a:extLst>
              <a:ext uri="{FF2B5EF4-FFF2-40B4-BE49-F238E27FC236}">
                <a16:creationId xmlns:a16="http://schemas.microsoft.com/office/drawing/2014/main" xmlns="" id="{A4D758D2-2321-4190-98FE-07E1714DAC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2025" y="4318000"/>
            <a:ext cx="4460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26" name="Group 14">
            <a:extLst>
              <a:ext uri="{FF2B5EF4-FFF2-40B4-BE49-F238E27FC236}">
                <a16:creationId xmlns:a16="http://schemas.microsoft.com/office/drawing/2014/main" xmlns="" id="{9054C460-FEEE-4D0E-AF98-97D311DFACDD}"/>
              </a:ext>
            </a:extLst>
          </p:cNvPr>
          <p:cNvGrpSpPr>
            <a:grpSpLocks/>
          </p:cNvGrpSpPr>
          <p:nvPr/>
        </p:nvGrpSpPr>
        <p:grpSpPr bwMode="auto">
          <a:xfrm>
            <a:off x="2552700" y="4210050"/>
            <a:ext cx="458788" cy="246063"/>
            <a:chOff x="9461" y="12088"/>
            <a:chExt cx="660" cy="407"/>
          </a:xfrm>
        </p:grpSpPr>
        <p:sp>
          <p:nvSpPr>
            <p:cNvPr id="5211" name="Line 15">
              <a:extLst>
                <a:ext uri="{FF2B5EF4-FFF2-40B4-BE49-F238E27FC236}">
                  <a16:creationId xmlns:a16="http://schemas.microsoft.com/office/drawing/2014/main" xmlns="" id="{37E742B0-C144-4CB9-BCCE-D12BC09E32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61" y="12105"/>
              <a:ext cx="660" cy="3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12" name="Oval 16">
              <a:extLst>
                <a:ext uri="{FF2B5EF4-FFF2-40B4-BE49-F238E27FC236}">
                  <a16:creationId xmlns:a16="http://schemas.microsoft.com/office/drawing/2014/main" xmlns="" id="{D29E1FD2-DEAF-4DC9-8674-BE44FEE1B4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37" y="12088"/>
              <a:ext cx="389" cy="398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grpSp>
        <p:nvGrpSpPr>
          <p:cNvPr id="5127" name="Group 17">
            <a:extLst>
              <a:ext uri="{FF2B5EF4-FFF2-40B4-BE49-F238E27FC236}">
                <a16:creationId xmlns:a16="http://schemas.microsoft.com/office/drawing/2014/main" xmlns="" id="{7265931B-98CA-4A38-BAD3-ED195BA1065C}"/>
              </a:ext>
            </a:extLst>
          </p:cNvPr>
          <p:cNvGrpSpPr>
            <a:grpSpLocks/>
          </p:cNvGrpSpPr>
          <p:nvPr/>
        </p:nvGrpSpPr>
        <p:grpSpPr bwMode="auto">
          <a:xfrm>
            <a:off x="2009775" y="2095500"/>
            <a:ext cx="431800" cy="1776413"/>
            <a:chOff x="8661" y="8686"/>
            <a:chExt cx="620" cy="3158"/>
          </a:xfrm>
        </p:grpSpPr>
        <p:sp>
          <p:nvSpPr>
            <p:cNvPr id="5207" name="Line 18">
              <a:extLst>
                <a:ext uri="{FF2B5EF4-FFF2-40B4-BE49-F238E27FC236}">
                  <a16:creationId xmlns:a16="http://schemas.microsoft.com/office/drawing/2014/main" xmlns="" id="{0540B32F-147E-4B09-9D8B-3356035C8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08" name="Line 19">
              <a:extLst>
                <a:ext uri="{FF2B5EF4-FFF2-40B4-BE49-F238E27FC236}">
                  <a16:creationId xmlns:a16="http://schemas.microsoft.com/office/drawing/2014/main" xmlns="" id="{E680FBF9-D1DD-430B-827B-28D7C6FC39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09" name="Line 20">
              <a:extLst>
                <a:ext uri="{FF2B5EF4-FFF2-40B4-BE49-F238E27FC236}">
                  <a16:creationId xmlns:a16="http://schemas.microsoft.com/office/drawing/2014/main" xmlns="" id="{9E9312B4-A902-4483-B691-5924CAD859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10" name="Line 21">
              <a:extLst>
                <a:ext uri="{FF2B5EF4-FFF2-40B4-BE49-F238E27FC236}">
                  <a16:creationId xmlns:a16="http://schemas.microsoft.com/office/drawing/2014/main" xmlns="" id="{766544C1-B91F-468D-9397-E8B54A0FB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28" name="Group 22">
            <a:extLst>
              <a:ext uri="{FF2B5EF4-FFF2-40B4-BE49-F238E27FC236}">
                <a16:creationId xmlns:a16="http://schemas.microsoft.com/office/drawing/2014/main" xmlns="" id="{428A9BCD-8C61-4361-993A-5B9F3F965D3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009775" y="1962150"/>
            <a:ext cx="431800" cy="166688"/>
            <a:chOff x="8661" y="11779"/>
            <a:chExt cx="620" cy="716"/>
          </a:xfrm>
        </p:grpSpPr>
        <p:sp>
          <p:nvSpPr>
            <p:cNvPr id="5205" name="Arc 23">
              <a:extLst>
                <a:ext uri="{FF2B5EF4-FFF2-40B4-BE49-F238E27FC236}">
                  <a16:creationId xmlns:a16="http://schemas.microsoft.com/office/drawing/2014/main" xmlns="" id="{9CD0FF0F-5B09-4F57-9619-BF1AFFC7D5C3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06" name="Arc 24">
              <a:extLst>
                <a:ext uri="{FF2B5EF4-FFF2-40B4-BE49-F238E27FC236}">
                  <a16:creationId xmlns:a16="http://schemas.microsoft.com/office/drawing/2014/main" xmlns="" id="{64F37FB1-00EC-48EA-9E12-D41D792222C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29" name="Group 25">
            <a:extLst>
              <a:ext uri="{FF2B5EF4-FFF2-40B4-BE49-F238E27FC236}">
                <a16:creationId xmlns:a16="http://schemas.microsoft.com/office/drawing/2014/main" xmlns="" id="{7CE8CB8A-11BF-4960-90EF-C9C95EF03459}"/>
              </a:ext>
            </a:extLst>
          </p:cNvPr>
          <p:cNvGrpSpPr>
            <a:grpSpLocks/>
          </p:cNvGrpSpPr>
          <p:nvPr/>
        </p:nvGrpSpPr>
        <p:grpSpPr bwMode="auto">
          <a:xfrm>
            <a:off x="2608263" y="1733550"/>
            <a:ext cx="458787" cy="246063"/>
            <a:chOff x="4644" y="5725"/>
            <a:chExt cx="780" cy="470"/>
          </a:xfrm>
        </p:grpSpPr>
        <p:sp>
          <p:nvSpPr>
            <p:cNvPr id="5203" name="Line 26">
              <a:extLst>
                <a:ext uri="{FF2B5EF4-FFF2-40B4-BE49-F238E27FC236}">
                  <a16:creationId xmlns:a16="http://schemas.microsoft.com/office/drawing/2014/main" xmlns="" id="{29CB28F3-C1A5-49FD-9634-00DA695F27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4" y="5725"/>
              <a:ext cx="780" cy="4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04" name="Oval 27">
              <a:extLst>
                <a:ext uri="{FF2B5EF4-FFF2-40B4-BE49-F238E27FC236}">
                  <a16:creationId xmlns:a16="http://schemas.microsoft.com/office/drawing/2014/main" xmlns="" id="{C688202E-8ED0-4EEC-AF83-AE5EE0433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5735"/>
              <a:ext cx="460" cy="460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5130" name="Line 28">
            <a:extLst>
              <a:ext uri="{FF2B5EF4-FFF2-40B4-BE49-F238E27FC236}">
                <a16:creationId xmlns:a16="http://schemas.microsoft.com/office/drawing/2014/main" xmlns="" id="{36314521-3B5A-4564-8792-FF840C0E13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0513" y="1501775"/>
            <a:ext cx="0" cy="2317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31" name="Line 29">
            <a:extLst>
              <a:ext uri="{FF2B5EF4-FFF2-40B4-BE49-F238E27FC236}">
                <a16:creationId xmlns:a16="http://schemas.microsoft.com/office/drawing/2014/main" xmlns="" id="{345F8CFC-4337-435B-9A60-A1D3C455EA7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4800" y="2168525"/>
            <a:ext cx="2905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32" name="Line 30">
            <a:extLst>
              <a:ext uri="{FF2B5EF4-FFF2-40B4-BE49-F238E27FC236}">
                <a16:creationId xmlns:a16="http://schemas.microsoft.com/office/drawing/2014/main" xmlns="" id="{891686B6-E34A-44C0-8B5F-AC4E58BE9D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1575" y="2155825"/>
            <a:ext cx="2365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33" name="Line 31">
            <a:extLst>
              <a:ext uri="{FF2B5EF4-FFF2-40B4-BE49-F238E27FC236}">
                <a16:creationId xmlns:a16="http://schemas.microsoft.com/office/drawing/2014/main" xmlns="" id="{6383D70B-4E25-4B33-8AC3-9637DCD64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0513" y="1985963"/>
            <a:ext cx="0" cy="1952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34" name="Group 32">
            <a:extLst>
              <a:ext uri="{FF2B5EF4-FFF2-40B4-BE49-F238E27FC236}">
                <a16:creationId xmlns:a16="http://schemas.microsoft.com/office/drawing/2014/main" xmlns="" id="{40BD0317-0F17-4E56-886C-6EDD85A3015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662238" y="2324100"/>
            <a:ext cx="168275" cy="74613"/>
            <a:chOff x="8661" y="8035"/>
            <a:chExt cx="620" cy="716"/>
          </a:xfrm>
        </p:grpSpPr>
        <p:sp>
          <p:nvSpPr>
            <p:cNvPr id="5201" name="Arc 33">
              <a:extLst>
                <a:ext uri="{FF2B5EF4-FFF2-40B4-BE49-F238E27FC236}">
                  <a16:creationId xmlns:a16="http://schemas.microsoft.com/office/drawing/2014/main" xmlns="" id="{6BDD50AF-F6CA-4B0E-AEEE-A21F6913B126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8466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02" name="Arc 34">
              <a:extLst>
                <a:ext uri="{FF2B5EF4-FFF2-40B4-BE49-F238E27FC236}">
                  <a16:creationId xmlns:a16="http://schemas.microsoft.com/office/drawing/2014/main" xmlns="" id="{A3B8E287-A4A7-4A27-A3C9-703BC8FD3923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8761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35" name="Group 35">
            <a:extLst>
              <a:ext uri="{FF2B5EF4-FFF2-40B4-BE49-F238E27FC236}">
                <a16:creationId xmlns:a16="http://schemas.microsoft.com/office/drawing/2014/main" xmlns="" id="{B1530682-5C3E-4978-8845-8AA080BF1B7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662238" y="2155825"/>
            <a:ext cx="168275" cy="180975"/>
            <a:chOff x="8661" y="8686"/>
            <a:chExt cx="620" cy="3158"/>
          </a:xfrm>
        </p:grpSpPr>
        <p:sp>
          <p:nvSpPr>
            <p:cNvPr id="5197" name="Line 36">
              <a:extLst>
                <a:ext uri="{FF2B5EF4-FFF2-40B4-BE49-F238E27FC236}">
                  <a16:creationId xmlns:a16="http://schemas.microsoft.com/office/drawing/2014/main" xmlns="" id="{D04E0D11-DA4B-436F-B546-BE6DB0CE72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98" name="Line 37">
              <a:extLst>
                <a:ext uri="{FF2B5EF4-FFF2-40B4-BE49-F238E27FC236}">
                  <a16:creationId xmlns:a16="http://schemas.microsoft.com/office/drawing/2014/main" xmlns="" id="{8515CB52-B21C-4DFE-A223-B5492AC48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99" name="Line 38">
              <a:extLst>
                <a:ext uri="{FF2B5EF4-FFF2-40B4-BE49-F238E27FC236}">
                  <a16:creationId xmlns:a16="http://schemas.microsoft.com/office/drawing/2014/main" xmlns="" id="{C1FA58A9-0674-467C-B8E0-969157EEE8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00" name="Line 39">
              <a:extLst>
                <a:ext uri="{FF2B5EF4-FFF2-40B4-BE49-F238E27FC236}">
                  <a16:creationId xmlns:a16="http://schemas.microsoft.com/office/drawing/2014/main" xmlns="" id="{949A4146-B27B-411D-ADCF-063B03E3BA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36" name="Group 40">
            <a:extLst>
              <a:ext uri="{FF2B5EF4-FFF2-40B4-BE49-F238E27FC236}">
                <a16:creationId xmlns:a16="http://schemas.microsoft.com/office/drawing/2014/main" xmlns="" id="{DEC7305B-08DE-4FE4-9014-C552FF28F137}"/>
              </a:ext>
            </a:extLst>
          </p:cNvPr>
          <p:cNvGrpSpPr>
            <a:grpSpLocks/>
          </p:cNvGrpSpPr>
          <p:nvPr/>
        </p:nvGrpSpPr>
        <p:grpSpPr bwMode="auto">
          <a:xfrm>
            <a:off x="2009775" y="3862388"/>
            <a:ext cx="431800" cy="166687"/>
            <a:chOff x="8661" y="11779"/>
            <a:chExt cx="620" cy="716"/>
          </a:xfrm>
        </p:grpSpPr>
        <p:sp>
          <p:nvSpPr>
            <p:cNvPr id="5195" name="Arc 41">
              <a:extLst>
                <a:ext uri="{FF2B5EF4-FFF2-40B4-BE49-F238E27FC236}">
                  <a16:creationId xmlns:a16="http://schemas.microsoft.com/office/drawing/2014/main" xmlns="" id="{05DF3631-66F1-4901-B534-DDC881051F5D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96" name="Arc 42">
              <a:extLst>
                <a:ext uri="{FF2B5EF4-FFF2-40B4-BE49-F238E27FC236}">
                  <a16:creationId xmlns:a16="http://schemas.microsoft.com/office/drawing/2014/main" xmlns="" id="{8FF7BE77-C425-41A8-83E4-552A4BA3B61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37" name="Line 43">
            <a:extLst>
              <a:ext uri="{FF2B5EF4-FFF2-40B4-BE49-F238E27FC236}">
                <a16:creationId xmlns:a16="http://schemas.microsoft.com/office/drawing/2014/main" xmlns="" id="{435AEBA2-0703-43C9-B3BC-14F3E30590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4275" y="3859213"/>
            <a:ext cx="3492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38" name="Line 44">
            <a:extLst>
              <a:ext uri="{FF2B5EF4-FFF2-40B4-BE49-F238E27FC236}">
                <a16:creationId xmlns:a16="http://schemas.microsoft.com/office/drawing/2014/main" xmlns="" id="{15CD8272-52C4-452E-91E0-4E08DC4587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3525" y="3846513"/>
            <a:ext cx="0" cy="3603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39" name="Text Box 45">
            <a:extLst>
              <a:ext uri="{FF2B5EF4-FFF2-40B4-BE49-F238E27FC236}">
                <a16:creationId xmlns:a16="http://schemas.microsoft.com/office/drawing/2014/main" xmlns="" id="{4DCF7620-5A35-4455-8694-9D1E727B9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75" y="2952750"/>
            <a:ext cx="3889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9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38670" name="Text Box 46">
            <a:extLst>
              <a:ext uri="{FF2B5EF4-FFF2-40B4-BE49-F238E27FC236}">
                <a16:creationId xmlns:a16="http://schemas.microsoft.com/office/drawing/2014/main" xmlns="" id="{21AB2D4B-3FD2-42E3-BD5F-286A7AD86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513013"/>
            <a:ext cx="1828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>
                <a:latin typeface="Times New Roman" panose="02020603050405020304" pitchFamily="18" charset="0"/>
              </a:rPr>
              <a:t>A</a:t>
            </a:r>
            <a:r>
              <a:rPr kumimoji="1" lang="zh-CN" altLang="en-US" sz="2000" b="1">
                <a:latin typeface="Times New Roman" panose="02020603050405020304" pitchFamily="18" charset="0"/>
              </a:rPr>
              <a:t>、</a:t>
            </a:r>
            <a:r>
              <a:rPr kumimoji="1" lang="en-US" altLang="zh-CN" sz="2000" b="1">
                <a:latin typeface="Times New Roman" panose="02020603050405020304" pitchFamily="18" charset="0"/>
              </a:rPr>
              <a:t>B</a:t>
            </a:r>
            <a:r>
              <a:rPr kumimoji="1" lang="zh-CN" altLang="en-US" sz="2000" b="1">
                <a:latin typeface="Times New Roman" panose="02020603050405020304" pitchFamily="18" charset="0"/>
              </a:rPr>
              <a:t>、</a:t>
            </a:r>
            <a:r>
              <a:rPr kumimoji="1" lang="en-US" altLang="zh-CN" sz="2000" b="1">
                <a:latin typeface="Times New Roman" panose="02020603050405020304" pitchFamily="18" charset="0"/>
              </a:rPr>
              <a:t>C</a:t>
            </a:r>
            <a:endParaRPr kumimoji="1" lang="en-US" altLang="zh-CN" sz="900">
              <a:latin typeface="Times New Roman" panose="02020603050405020304" pitchFamily="18" charset="0"/>
            </a:endParaRPr>
          </a:p>
        </p:txBody>
      </p:sp>
      <p:sp>
        <p:nvSpPr>
          <p:cNvPr id="5141" name="Line 47">
            <a:extLst>
              <a:ext uri="{FF2B5EF4-FFF2-40B4-BE49-F238E27FC236}">
                <a16:creationId xmlns:a16="http://schemas.microsoft.com/office/drawing/2014/main" xmlns="" id="{3C77C070-98B7-4E33-AC8D-56645FEDF9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17738" y="1490663"/>
            <a:ext cx="0" cy="4714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42" name="Line 48">
            <a:extLst>
              <a:ext uri="{FF2B5EF4-FFF2-40B4-BE49-F238E27FC236}">
                <a16:creationId xmlns:a16="http://schemas.microsoft.com/office/drawing/2014/main" xmlns="" id="{2B5793DF-C26B-41BA-A7A3-37714A79E6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2025" y="4030663"/>
            <a:ext cx="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43" name="Line 49">
            <a:extLst>
              <a:ext uri="{FF2B5EF4-FFF2-40B4-BE49-F238E27FC236}">
                <a16:creationId xmlns:a16="http://schemas.microsoft.com/office/drawing/2014/main" xmlns="" id="{EDE3370D-1F9B-43DF-BDE3-ECF4E12EC0F3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1550194" y="2443957"/>
            <a:ext cx="1587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triangle" w="sm" len="med"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44" name="Line 50">
            <a:extLst>
              <a:ext uri="{FF2B5EF4-FFF2-40B4-BE49-F238E27FC236}">
                <a16:creationId xmlns:a16="http://schemas.microsoft.com/office/drawing/2014/main" xmlns="" id="{83E51379-172A-4FD6-A994-79649AE349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9875" y="4673600"/>
            <a:ext cx="2206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45" name="Line 51">
            <a:extLst>
              <a:ext uri="{FF2B5EF4-FFF2-40B4-BE49-F238E27FC236}">
                <a16:creationId xmlns:a16="http://schemas.microsoft.com/office/drawing/2014/main" xmlns="" id="{778A41D3-A1DB-40D5-8EE0-F634677270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98863" y="1484313"/>
            <a:ext cx="0" cy="473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46" name="Line 52">
            <a:extLst>
              <a:ext uri="{FF2B5EF4-FFF2-40B4-BE49-F238E27FC236}">
                <a16:creationId xmlns:a16="http://schemas.microsoft.com/office/drawing/2014/main" xmlns="" id="{9E7916D9-7672-4DA0-B39F-C01A46224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3150" y="4025900"/>
            <a:ext cx="0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47" name="Line 53">
            <a:extLst>
              <a:ext uri="{FF2B5EF4-FFF2-40B4-BE49-F238E27FC236}">
                <a16:creationId xmlns:a16="http://schemas.microsoft.com/office/drawing/2014/main" xmlns="" id="{6208B11B-3796-4DF5-9F20-5AA741EDCC7A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3209132" y="2928144"/>
            <a:ext cx="0" cy="3571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48" name="Line 54">
            <a:extLst>
              <a:ext uri="{FF2B5EF4-FFF2-40B4-BE49-F238E27FC236}">
                <a16:creationId xmlns:a16="http://schemas.microsoft.com/office/drawing/2014/main" xmlns="" id="{7927886F-707D-43EF-93DB-07F19913B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0538" y="3095625"/>
            <a:ext cx="0" cy="15779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49" name="Line 55">
            <a:extLst>
              <a:ext uri="{FF2B5EF4-FFF2-40B4-BE49-F238E27FC236}">
                <a16:creationId xmlns:a16="http://schemas.microsoft.com/office/drawing/2014/main" xmlns="" id="{E7C88720-BEE4-4CE0-974F-9C25056EF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9875" y="4467225"/>
            <a:ext cx="0" cy="2063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50" name="Line 56">
            <a:extLst>
              <a:ext uri="{FF2B5EF4-FFF2-40B4-BE49-F238E27FC236}">
                <a16:creationId xmlns:a16="http://schemas.microsoft.com/office/drawing/2014/main" xmlns="" id="{3808F808-58A9-4974-B8EB-860C54126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1504950"/>
            <a:ext cx="6127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51" name="Line 57">
            <a:extLst>
              <a:ext uri="{FF2B5EF4-FFF2-40B4-BE49-F238E27FC236}">
                <a16:creationId xmlns:a16="http://schemas.microsoft.com/office/drawing/2014/main" xmlns="" id="{1365DACE-8C2A-4F3E-B5CA-EAEB0BC9E1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3150" y="4313238"/>
            <a:ext cx="4460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52" name="Group 58">
            <a:extLst>
              <a:ext uri="{FF2B5EF4-FFF2-40B4-BE49-F238E27FC236}">
                <a16:creationId xmlns:a16="http://schemas.microsoft.com/office/drawing/2014/main" xmlns="" id="{C303925B-5C17-4F98-97DF-CC96526B73B3}"/>
              </a:ext>
            </a:extLst>
          </p:cNvPr>
          <p:cNvGrpSpPr>
            <a:grpSpLocks/>
          </p:cNvGrpSpPr>
          <p:nvPr/>
        </p:nvGrpSpPr>
        <p:grpSpPr bwMode="auto">
          <a:xfrm>
            <a:off x="3933825" y="4205288"/>
            <a:ext cx="460375" cy="244475"/>
            <a:chOff x="9461" y="12088"/>
            <a:chExt cx="660" cy="407"/>
          </a:xfrm>
        </p:grpSpPr>
        <p:sp>
          <p:nvSpPr>
            <p:cNvPr id="5193" name="Line 59">
              <a:extLst>
                <a:ext uri="{FF2B5EF4-FFF2-40B4-BE49-F238E27FC236}">
                  <a16:creationId xmlns:a16="http://schemas.microsoft.com/office/drawing/2014/main" xmlns="" id="{5EBC30AA-EC62-4E02-B077-47A47C5BC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61" y="12105"/>
              <a:ext cx="660" cy="3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94" name="Oval 60">
              <a:extLst>
                <a:ext uri="{FF2B5EF4-FFF2-40B4-BE49-F238E27FC236}">
                  <a16:creationId xmlns:a16="http://schemas.microsoft.com/office/drawing/2014/main" xmlns="" id="{B81C0CC5-E1BD-4CED-B69D-A30D1C41A6E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37" y="12088"/>
              <a:ext cx="389" cy="398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grpSp>
        <p:nvGrpSpPr>
          <p:cNvPr id="5153" name="Group 61">
            <a:extLst>
              <a:ext uri="{FF2B5EF4-FFF2-40B4-BE49-F238E27FC236}">
                <a16:creationId xmlns:a16="http://schemas.microsoft.com/office/drawing/2014/main" xmlns="" id="{C4A202D9-DEFD-48D0-878B-ABEE0C564BC0}"/>
              </a:ext>
            </a:extLst>
          </p:cNvPr>
          <p:cNvGrpSpPr>
            <a:grpSpLocks/>
          </p:cNvGrpSpPr>
          <p:nvPr/>
        </p:nvGrpSpPr>
        <p:grpSpPr bwMode="auto">
          <a:xfrm>
            <a:off x="3390900" y="2090738"/>
            <a:ext cx="431800" cy="1774825"/>
            <a:chOff x="8661" y="8686"/>
            <a:chExt cx="620" cy="3158"/>
          </a:xfrm>
        </p:grpSpPr>
        <p:sp>
          <p:nvSpPr>
            <p:cNvPr id="5189" name="Line 62">
              <a:extLst>
                <a:ext uri="{FF2B5EF4-FFF2-40B4-BE49-F238E27FC236}">
                  <a16:creationId xmlns:a16="http://schemas.microsoft.com/office/drawing/2014/main" xmlns="" id="{16758E0B-0E64-4A4B-AED7-435E3DAACD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90" name="Line 63">
              <a:extLst>
                <a:ext uri="{FF2B5EF4-FFF2-40B4-BE49-F238E27FC236}">
                  <a16:creationId xmlns:a16="http://schemas.microsoft.com/office/drawing/2014/main" xmlns="" id="{A6EED848-9BF6-43FD-8B1C-EA20C819A7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91" name="Line 64">
              <a:extLst>
                <a:ext uri="{FF2B5EF4-FFF2-40B4-BE49-F238E27FC236}">
                  <a16:creationId xmlns:a16="http://schemas.microsoft.com/office/drawing/2014/main" xmlns="" id="{0E8E230A-E586-496D-8FC5-D5657272F8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92" name="Line 65">
              <a:extLst>
                <a:ext uri="{FF2B5EF4-FFF2-40B4-BE49-F238E27FC236}">
                  <a16:creationId xmlns:a16="http://schemas.microsoft.com/office/drawing/2014/main" xmlns="" id="{99ECC041-3C90-44DB-B0D0-076BC323A9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54" name="Group 66">
            <a:extLst>
              <a:ext uri="{FF2B5EF4-FFF2-40B4-BE49-F238E27FC236}">
                <a16:creationId xmlns:a16="http://schemas.microsoft.com/office/drawing/2014/main" xmlns="" id="{B7D2533A-FFD8-41BE-8DB3-4B07D855EAC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390900" y="1957388"/>
            <a:ext cx="431800" cy="166687"/>
            <a:chOff x="8661" y="11779"/>
            <a:chExt cx="620" cy="716"/>
          </a:xfrm>
        </p:grpSpPr>
        <p:sp>
          <p:nvSpPr>
            <p:cNvPr id="5187" name="Arc 67">
              <a:extLst>
                <a:ext uri="{FF2B5EF4-FFF2-40B4-BE49-F238E27FC236}">
                  <a16:creationId xmlns:a16="http://schemas.microsoft.com/office/drawing/2014/main" xmlns="" id="{0E7513EE-C5E1-4353-BE1F-C6410BC2D9C9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88" name="Arc 68">
              <a:extLst>
                <a:ext uri="{FF2B5EF4-FFF2-40B4-BE49-F238E27FC236}">
                  <a16:creationId xmlns:a16="http://schemas.microsoft.com/office/drawing/2014/main" xmlns="" id="{1106D8DC-F8A0-4B12-86A4-64B9D22DFE4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55" name="Group 69">
            <a:extLst>
              <a:ext uri="{FF2B5EF4-FFF2-40B4-BE49-F238E27FC236}">
                <a16:creationId xmlns:a16="http://schemas.microsoft.com/office/drawing/2014/main" xmlns="" id="{694E8B73-42BF-435C-AFB2-21B655B16117}"/>
              </a:ext>
            </a:extLst>
          </p:cNvPr>
          <p:cNvGrpSpPr>
            <a:grpSpLocks/>
          </p:cNvGrpSpPr>
          <p:nvPr/>
        </p:nvGrpSpPr>
        <p:grpSpPr bwMode="auto">
          <a:xfrm>
            <a:off x="3989388" y="1727200"/>
            <a:ext cx="460375" cy="246063"/>
            <a:chOff x="4644" y="5725"/>
            <a:chExt cx="780" cy="470"/>
          </a:xfrm>
        </p:grpSpPr>
        <p:sp>
          <p:nvSpPr>
            <p:cNvPr id="5185" name="Line 70">
              <a:extLst>
                <a:ext uri="{FF2B5EF4-FFF2-40B4-BE49-F238E27FC236}">
                  <a16:creationId xmlns:a16="http://schemas.microsoft.com/office/drawing/2014/main" xmlns="" id="{30A4726A-6143-486E-AA07-91BFF60D9B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4" y="5725"/>
              <a:ext cx="780" cy="4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86" name="Oval 71">
              <a:extLst>
                <a:ext uri="{FF2B5EF4-FFF2-40B4-BE49-F238E27FC236}">
                  <a16:creationId xmlns:a16="http://schemas.microsoft.com/office/drawing/2014/main" xmlns="" id="{5AD260A5-715D-4ACE-BFBB-259F83173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5735"/>
              <a:ext cx="460" cy="460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5156" name="Line 72">
            <a:extLst>
              <a:ext uri="{FF2B5EF4-FFF2-40B4-BE49-F238E27FC236}">
                <a16:creationId xmlns:a16="http://schemas.microsoft.com/office/drawing/2014/main" xmlns="" id="{1552D5CE-59E6-4F98-8A41-E2D14DB10D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3225" y="1497013"/>
            <a:ext cx="0" cy="2301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57" name="Line 73">
            <a:extLst>
              <a:ext uri="{FF2B5EF4-FFF2-40B4-BE49-F238E27FC236}">
                <a16:creationId xmlns:a16="http://schemas.microsoft.com/office/drawing/2014/main" xmlns="" id="{93A99471-CA3B-4376-9B48-568A9F854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7513" y="2163763"/>
            <a:ext cx="3508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58" name="Line 74">
            <a:extLst>
              <a:ext uri="{FF2B5EF4-FFF2-40B4-BE49-F238E27FC236}">
                <a16:creationId xmlns:a16="http://schemas.microsoft.com/office/drawing/2014/main" xmlns="" id="{5ECF2526-2280-4BF5-B486-B8AE2AED2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2151063"/>
            <a:ext cx="23653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59" name="Line 75">
            <a:extLst>
              <a:ext uri="{FF2B5EF4-FFF2-40B4-BE49-F238E27FC236}">
                <a16:creationId xmlns:a16="http://schemas.microsoft.com/office/drawing/2014/main" xmlns="" id="{33823BBF-FA1C-45A5-9028-8D2D4BB87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3225" y="1981200"/>
            <a:ext cx="0" cy="1936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60" name="Group 76">
            <a:extLst>
              <a:ext uri="{FF2B5EF4-FFF2-40B4-BE49-F238E27FC236}">
                <a16:creationId xmlns:a16="http://schemas.microsoft.com/office/drawing/2014/main" xmlns="" id="{8FB24C7A-3454-4616-8855-21884A7ADB6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044950" y="2319338"/>
            <a:ext cx="168275" cy="74612"/>
            <a:chOff x="8661" y="8035"/>
            <a:chExt cx="620" cy="716"/>
          </a:xfrm>
        </p:grpSpPr>
        <p:sp>
          <p:nvSpPr>
            <p:cNvPr id="5183" name="Arc 77">
              <a:extLst>
                <a:ext uri="{FF2B5EF4-FFF2-40B4-BE49-F238E27FC236}">
                  <a16:creationId xmlns:a16="http://schemas.microsoft.com/office/drawing/2014/main" xmlns="" id="{C09EF2E7-6524-4B1B-8D0F-D7500F9C2859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8466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84" name="Arc 78">
              <a:extLst>
                <a:ext uri="{FF2B5EF4-FFF2-40B4-BE49-F238E27FC236}">
                  <a16:creationId xmlns:a16="http://schemas.microsoft.com/office/drawing/2014/main" xmlns="" id="{0AECC91B-F294-49CA-AAB4-30BAB104BAC4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8761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61" name="Group 79">
            <a:extLst>
              <a:ext uri="{FF2B5EF4-FFF2-40B4-BE49-F238E27FC236}">
                <a16:creationId xmlns:a16="http://schemas.microsoft.com/office/drawing/2014/main" xmlns="" id="{8DB19D6E-7FD2-44B9-B6E9-17CA17BFE55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044950" y="2151063"/>
            <a:ext cx="168275" cy="179387"/>
            <a:chOff x="8661" y="8686"/>
            <a:chExt cx="620" cy="3158"/>
          </a:xfrm>
        </p:grpSpPr>
        <p:sp>
          <p:nvSpPr>
            <p:cNvPr id="5179" name="Line 80">
              <a:extLst>
                <a:ext uri="{FF2B5EF4-FFF2-40B4-BE49-F238E27FC236}">
                  <a16:creationId xmlns:a16="http://schemas.microsoft.com/office/drawing/2014/main" xmlns="" id="{B1A6EE6E-1078-4BAB-BA4D-D79DE93EA1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80" name="Line 81">
              <a:extLst>
                <a:ext uri="{FF2B5EF4-FFF2-40B4-BE49-F238E27FC236}">
                  <a16:creationId xmlns:a16="http://schemas.microsoft.com/office/drawing/2014/main" xmlns="" id="{F331C9B0-9493-4DF4-82F3-19845DA17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81" name="Line 82">
              <a:extLst>
                <a:ext uri="{FF2B5EF4-FFF2-40B4-BE49-F238E27FC236}">
                  <a16:creationId xmlns:a16="http://schemas.microsoft.com/office/drawing/2014/main" xmlns="" id="{C06971DD-39BF-4888-ACC3-57BF293AE1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82" name="Line 83">
              <a:extLst>
                <a:ext uri="{FF2B5EF4-FFF2-40B4-BE49-F238E27FC236}">
                  <a16:creationId xmlns:a16="http://schemas.microsoft.com/office/drawing/2014/main" xmlns="" id="{F89F726C-0A1E-43BB-8099-824614ABBF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162" name="Group 84">
            <a:extLst>
              <a:ext uri="{FF2B5EF4-FFF2-40B4-BE49-F238E27FC236}">
                <a16:creationId xmlns:a16="http://schemas.microsoft.com/office/drawing/2014/main" xmlns="" id="{4731D67F-55F4-410C-875F-0C8D518EF113}"/>
              </a:ext>
            </a:extLst>
          </p:cNvPr>
          <p:cNvGrpSpPr>
            <a:grpSpLocks/>
          </p:cNvGrpSpPr>
          <p:nvPr/>
        </p:nvGrpSpPr>
        <p:grpSpPr bwMode="auto">
          <a:xfrm>
            <a:off x="3390900" y="3856038"/>
            <a:ext cx="431800" cy="166687"/>
            <a:chOff x="8661" y="11779"/>
            <a:chExt cx="620" cy="716"/>
          </a:xfrm>
        </p:grpSpPr>
        <p:sp>
          <p:nvSpPr>
            <p:cNvPr id="5177" name="Arc 85">
              <a:extLst>
                <a:ext uri="{FF2B5EF4-FFF2-40B4-BE49-F238E27FC236}">
                  <a16:creationId xmlns:a16="http://schemas.microsoft.com/office/drawing/2014/main" xmlns="" id="{32C40981-47C8-458F-8082-A3B3F13F4198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78" name="Arc 86">
              <a:extLst>
                <a:ext uri="{FF2B5EF4-FFF2-40B4-BE49-F238E27FC236}">
                  <a16:creationId xmlns:a16="http://schemas.microsoft.com/office/drawing/2014/main" xmlns="" id="{538AD840-368F-4B91-A5E2-3D24A90C1FC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163" name="Line 87">
            <a:extLst>
              <a:ext uri="{FF2B5EF4-FFF2-40B4-BE49-F238E27FC236}">
                <a16:creationId xmlns:a16="http://schemas.microsoft.com/office/drawing/2014/main" xmlns="" id="{DA91A4C7-0126-4CB3-9340-35B08A7823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36988" y="3852863"/>
            <a:ext cx="3476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64" name="Line 88">
            <a:extLst>
              <a:ext uri="{FF2B5EF4-FFF2-40B4-BE49-F238E27FC236}">
                <a16:creationId xmlns:a16="http://schemas.microsoft.com/office/drawing/2014/main" xmlns="" id="{478D7B64-DB21-4280-A67C-986A631438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4650" y="3841750"/>
            <a:ext cx="0" cy="3587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65" name="Text Box 89">
            <a:extLst>
              <a:ext uri="{FF2B5EF4-FFF2-40B4-BE49-F238E27FC236}">
                <a16:creationId xmlns:a16="http://schemas.microsoft.com/office/drawing/2014/main" xmlns="" id="{3F5A1585-92A0-48CB-A179-F1D86EBA5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947988"/>
            <a:ext cx="3905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9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166" name="Line 90">
            <a:extLst>
              <a:ext uri="{FF2B5EF4-FFF2-40B4-BE49-F238E27FC236}">
                <a16:creationId xmlns:a16="http://schemas.microsoft.com/office/drawing/2014/main" xmlns="" id="{EEAD77A6-24A5-4A95-8A30-F265B5F8BF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656138"/>
            <a:ext cx="2397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67" name="Line 91">
            <a:extLst>
              <a:ext uri="{FF2B5EF4-FFF2-40B4-BE49-F238E27FC236}">
                <a16:creationId xmlns:a16="http://schemas.microsoft.com/office/drawing/2014/main" xmlns="" id="{46D454E2-99E0-4B71-8862-38AC6609C6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467225"/>
            <a:ext cx="0" cy="2063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38717" name="Text Box 93">
            <a:extLst>
              <a:ext uri="{FF2B5EF4-FFF2-40B4-BE49-F238E27FC236}">
                <a16:creationId xmlns:a16="http://schemas.microsoft.com/office/drawing/2014/main" xmlns="" id="{5866DAD7-470D-45EA-AD96-A12576757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105025"/>
            <a:ext cx="788987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1800" b="1">
                <a:latin typeface="Times New Roman" panose="02020603050405020304" pitchFamily="18" charset="0"/>
              </a:rPr>
              <a:t>A</a:t>
            </a:r>
            <a:endParaRPr kumimoji="1" lang="en-US" altLang="zh-CN" sz="1800">
              <a:latin typeface="Times New Roman" panose="02020603050405020304" pitchFamily="18" charset="0"/>
            </a:endParaRPr>
          </a:p>
        </p:txBody>
      </p:sp>
      <p:sp>
        <p:nvSpPr>
          <p:cNvPr id="538718" name="Text Box 94">
            <a:extLst>
              <a:ext uri="{FF2B5EF4-FFF2-40B4-BE49-F238E27FC236}">
                <a16:creationId xmlns:a16="http://schemas.microsoft.com/office/drawing/2014/main" xmlns="" id="{C87A325B-2F4A-4D9B-B950-569B82C21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160713"/>
            <a:ext cx="60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kumimoji="1" lang="en-US" altLang="zh-CN" sz="2000" b="1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>
                <a:latin typeface="Times New Roman" panose="02020603050405020304" pitchFamily="18" charset="0"/>
              </a:rPr>
              <a:t>B,C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kumimoji="1" lang="en-US" altLang="zh-CN" sz="900">
              <a:latin typeface="Times New Roman" panose="02020603050405020304" pitchFamily="18" charset="0"/>
            </a:endParaRPr>
          </a:p>
        </p:txBody>
      </p:sp>
      <p:sp>
        <p:nvSpPr>
          <p:cNvPr id="538719" name="Text Box 95">
            <a:extLst>
              <a:ext uri="{FF2B5EF4-FFF2-40B4-BE49-F238E27FC236}">
                <a16:creationId xmlns:a16="http://schemas.microsoft.com/office/drawing/2014/main" xmlns="" id="{2CA4025D-490A-4A2A-89A1-47081E4F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565400"/>
            <a:ext cx="33845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常采用清晰分割计算：轻组分沸点低的都从塔顶馏出；重组分沸点高的都从塔底排出。</a:t>
            </a:r>
          </a:p>
        </p:txBody>
      </p:sp>
      <p:sp>
        <p:nvSpPr>
          <p:cNvPr id="5171" name="Line 97">
            <a:extLst>
              <a:ext uri="{FF2B5EF4-FFF2-40B4-BE49-F238E27FC236}">
                <a16:creationId xmlns:a16="http://schemas.microsoft.com/office/drawing/2014/main" xmlns="" id="{48E42A1F-BAD8-4BF4-B90C-6FE0E5EC51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944813"/>
            <a:ext cx="100806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38725" name="Text Box 101">
            <a:extLst>
              <a:ext uri="{FF2B5EF4-FFF2-40B4-BE49-F238E27FC236}">
                <a16:creationId xmlns:a16="http://schemas.microsoft.com/office/drawing/2014/main" xmlns="" id="{8219DA43-0865-4529-A065-A81342213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373688"/>
            <a:ext cx="30241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沸点从低到高：</a:t>
            </a:r>
            <a:r>
              <a:rPr kumimoji="1" lang="en-US" altLang="zh-CN" sz="2000" b="1">
                <a:solidFill>
                  <a:srgbClr val="FF00FF"/>
                </a:solidFill>
                <a:latin typeface="Times New Roman" panose="02020603050405020304" pitchFamily="18" charset="0"/>
              </a:rPr>
              <a:t>A</a:t>
            </a: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000" b="1">
                <a:solidFill>
                  <a:srgbClr val="FF00FF"/>
                </a:solidFill>
                <a:latin typeface="Times New Roman" panose="02020603050405020304" pitchFamily="18" charset="0"/>
              </a:rPr>
              <a:t>B</a:t>
            </a: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000" b="1">
                <a:solidFill>
                  <a:srgbClr val="FF00FF"/>
                </a:solidFill>
                <a:latin typeface="Times New Roman" panose="02020603050405020304" pitchFamily="18" charset="0"/>
              </a:rPr>
              <a:t>C</a:t>
            </a:r>
            <a:endParaRPr kumimoji="1" lang="en-US" altLang="zh-CN" sz="9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73" name="Rectangle 105">
            <a:extLst>
              <a:ext uri="{FF2B5EF4-FFF2-40B4-BE49-F238E27FC236}">
                <a16:creationId xmlns:a16="http://schemas.microsoft.com/office/drawing/2014/main" xmlns="" id="{48D3592C-66A1-4C39-B64B-FB07585B0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661025"/>
            <a:ext cx="272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000" b="1">
                <a:solidFill>
                  <a:srgbClr val="0000FF"/>
                </a:solidFill>
                <a:latin typeface="宋体" panose="02010600030101010101" pitchFamily="2" charset="-122"/>
              </a:rPr>
              <a:t>A:</a:t>
            </a: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汽油</a:t>
            </a:r>
            <a:r>
              <a:rPr kumimoji="1" lang="en-US" altLang="zh-CN" sz="2000" b="1">
                <a:solidFill>
                  <a:srgbClr val="0000FF"/>
                </a:solidFill>
                <a:latin typeface="宋体" panose="02010600030101010101" pitchFamily="2" charset="-122"/>
              </a:rPr>
              <a:t>;B:</a:t>
            </a: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煤油</a:t>
            </a:r>
            <a:r>
              <a:rPr kumimoji="1" lang="en-US" altLang="zh-CN" sz="2000" b="1">
                <a:solidFill>
                  <a:srgbClr val="0000FF"/>
                </a:solidFill>
                <a:latin typeface="宋体" panose="02010600030101010101" pitchFamily="2" charset="-122"/>
              </a:rPr>
              <a:t>;C:</a:t>
            </a: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柴油</a:t>
            </a:r>
          </a:p>
        </p:txBody>
      </p:sp>
      <p:sp>
        <p:nvSpPr>
          <p:cNvPr id="538730" name="Rectangle 106">
            <a:extLst>
              <a:ext uri="{FF2B5EF4-FFF2-40B4-BE49-F238E27FC236}">
                <a16:creationId xmlns:a16="http://schemas.microsoft.com/office/drawing/2014/main" xmlns="" id="{1F13E314-9E2E-43D1-8523-B0FC445CE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2003425"/>
            <a:ext cx="31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000" b="1">
                <a:latin typeface="宋体" panose="02010600030101010101" pitchFamily="2" charset="-122"/>
              </a:rPr>
              <a:t>B</a:t>
            </a:r>
            <a:endParaRPr kumimoji="1" lang="zh-CN" altLang="en-US" sz="2000" b="1">
              <a:latin typeface="宋体" panose="02010600030101010101" pitchFamily="2" charset="-122"/>
            </a:endParaRPr>
          </a:p>
        </p:txBody>
      </p:sp>
      <p:sp>
        <p:nvSpPr>
          <p:cNvPr id="538731" name="Rectangle 107">
            <a:extLst>
              <a:ext uri="{FF2B5EF4-FFF2-40B4-BE49-F238E27FC236}">
                <a16:creationId xmlns:a16="http://schemas.microsoft.com/office/drawing/2014/main" xmlns="" id="{26434ED4-C089-4AC9-95CE-75983DF42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363" y="4522788"/>
            <a:ext cx="312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000" b="1">
                <a:latin typeface="宋体" panose="02010600030101010101" pitchFamily="2" charset="-122"/>
              </a:rPr>
              <a:t>C</a:t>
            </a:r>
            <a:endParaRPr kumimoji="1" lang="zh-CN" altLang="en-US" sz="2000" b="1">
              <a:latin typeface="宋体" panose="02010600030101010101" pitchFamily="2" charset="-122"/>
            </a:endParaRPr>
          </a:p>
        </p:txBody>
      </p:sp>
      <p:sp>
        <p:nvSpPr>
          <p:cNvPr id="5176" name="Rectangle 108">
            <a:extLst>
              <a:ext uri="{FF2B5EF4-FFF2-40B4-BE49-F238E27FC236}">
                <a16:creationId xmlns:a16="http://schemas.microsoft.com/office/drawing/2014/main" xmlns="" id="{313859B1-B38C-4C32-9C43-815A33166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5013325"/>
            <a:ext cx="335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图</a:t>
            </a:r>
            <a:r>
              <a:rPr kumimoji="1" lang="en-US" altLang="zh-CN" sz="2000" b="1">
                <a:solidFill>
                  <a:srgbClr val="0000FF"/>
                </a:solidFill>
                <a:latin typeface="宋体" panose="02010600030101010101" pitchFamily="2" charset="-122"/>
              </a:rPr>
              <a:t>10-1 </a:t>
            </a: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石油炼制流程示意图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5AB5093B-873A-4013-88DF-C76F949032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194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8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8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538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3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8670" grpId="0"/>
      <p:bldP spid="538717" grpId="0"/>
      <p:bldP spid="538718" grpId="0"/>
      <p:bldP spid="538719" grpId="0" build="p" autoUpdateAnimBg="0"/>
      <p:bldP spid="538725" grpId="0"/>
      <p:bldP spid="538730" grpId="0"/>
      <p:bldP spid="5387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>
            <a:extLst>
              <a:ext uri="{FF2B5EF4-FFF2-40B4-BE49-F238E27FC236}">
                <a16:creationId xmlns:a16="http://schemas.microsoft.com/office/drawing/2014/main" xmlns="" id="{B995F874-961D-4517-9A50-E0645D43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05D58D-1129-4627-8879-00685EF975ED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CN" sz="10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45EFDE3A-885F-40BB-B4AE-15B28F50F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3000">
                <a:solidFill>
                  <a:srgbClr val="0000FF"/>
                </a:solidFill>
              </a:rPr>
              <a:t>第一节	概述</a:t>
            </a:r>
          </a:p>
        </p:txBody>
      </p:sp>
      <p:sp>
        <p:nvSpPr>
          <p:cNvPr id="8196" name="Rectangle 13">
            <a:extLst>
              <a:ext uri="{FF2B5EF4-FFF2-40B4-BE49-F238E27FC236}">
                <a16:creationId xmlns:a16="http://schemas.microsoft.com/office/drawing/2014/main" xmlns="" id="{376A4B62-CD35-448E-872A-9C7EB9162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32400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三、蒸馏的分类</a:t>
            </a:r>
          </a:p>
        </p:txBody>
      </p:sp>
      <p:graphicFrame>
        <p:nvGraphicFramePr>
          <p:cNvPr id="8197" name="Object 14">
            <a:extLst>
              <a:ext uri="{FF2B5EF4-FFF2-40B4-BE49-F238E27FC236}">
                <a16:creationId xmlns:a16="http://schemas.microsoft.com/office/drawing/2014/main" xmlns="" id="{6D3A2DA6-AA3D-4473-8D6A-5664024228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557338"/>
          <a:ext cx="7848600" cy="508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Document" r:id="rId6" imgW="3883064" imgH="2506063" progId="Word.Document.8">
                  <p:embed/>
                </p:oleObj>
              </mc:Choice>
              <mc:Fallback>
                <p:oleObj name="Document" r:id="rId6" imgW="3883064" imgH="2506063" progId="Word.Document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7338"/>
                        <a:ext cx="7848600" cy="5084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39" name="Oval 15">
            <a:extLst>
              <a:ext uri="{FF2B5EF4-FFF2-40B4-BE49-F238E27FC236}">
                <a16:creationId xmlns:a16="http://schemas.microsoft.com/office/drawing/2014/main" xmlns="" id="{4847D680-29E8-4016-8A67-7CC139F7E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524000"/>
            <a:ext cx="20574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sp>
        <p:nvSpPr>
          <p:cNvPr id="359440" name="Oval 16">
            <a:extLst>
              <a:ext uri="{FF2B5EF4-FFF2-40B4-BE49-F238E27FC236}">
                <a16:creationId xmlns:a16="http://schemas.microsoft.com/office/drawing/2014/main" xmlns="" id="{65DAEB5B-23E2-4A74-8D65-C6A5FEFCA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867400"/>
            <a:ext cx="20574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sp>
        <p:nvSpPr>
          <p:cNvPr id="359441" name="Oval 17">
            <a:extLst>
              <a:ext uri="{FF2B5EF4-FFF2-40B4-BE49-F238E27FC236}">
                <a16:creationId xmlns:a16="http://schemas.microsoft.com/office/drawing/2014/main" xmlns="" id="{5A151C7E-3E38-4C8D-8336-69DFE9C03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429000"/>
            <a:ext cx="20574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sp>
        <p:nvSpPr>
          <p:cNvPr id="359442" name="Oval 18">
            <a:extLst>
              <a:ext uri="{FF2B5EF4-FFF2-40B4-BE49-F238E27FC236}">
                <a16:creationId xmlns:a16="http://schemas.microsoft.com/office/drawing/2014/main" xmlns="" id="{53048619-6D30-45A2-9D0A-65147A9A7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438400"/>
            <a:ext cx="20574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sp>
        <p:nvSpPr>
          <p:cNvPr id="359443" name="Text Box 19">
            <a:extLst>
              <a:ext uri="{FF2B5EF4-FFF2-40B4-BE49-F238E27FC236}">
                <a16:creationId xmlns:a16="http://schemas.microsoft.com/office/drawing/2014/main" xmlns="" id="{BCD110AB-D523-46DF-950E-1C72B8895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508500"/>
            <a:ext cx="2952750" cy="822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说明：画圈的就是本章要着重介绍的。</a:t>
            </a:r>
          </a:p>
        </p:txBody>
      </p:sp>
      <p:sp>
        <p:nvSpPr>
          <p:cNvPr id="8203" name="AutoShape 20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2F5C9041-DD31-4A79-89A2-DCC5F7A0B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5805488"/>
            <a:ext cx="1739900" cy="509587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69158F"/>
                </a:solidFill>
                <a:latin typeface="宋体" panose="02010600030101010101" pitchFamily="2" charset="-122"/>
                <a:hlinkClick r:id="rId8" action="ppaction://hlinksldjump"/>
              </a:rPr>
              <a:t>返回目录</a:t>
            </a:r>
            <a:endParaRPr lang="zh-CN" altLang="en-US" sz="2400" b="1">
              <a:solidFill>
                <a:srgbClr val="69158F"/>
              </a:solidFill>
              <a:latin typeface="宋体" panose="02010600030101010101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B0AD9259-577E-4452-A735-4903A5546A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6"/>
    </mc:Choice>
    <mc:Fallback xmlns="">
      <p:transition spd="slow" advTm="486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5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5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5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9439" grpId="0" animBg="1" autoUpdateAnimBg="0"/>
      <p:bldP spid="359440" grpId="0" animBg="1" autoUpdateAnimBg="0"/>
      <p:bldP spid="359441" grpId="0" animBg="1" autoUpdateAnimBg="0"/>
      <p:bldP spid="359442" grpId="0" animBg="1" autoUpdateAnimBg="0"/>
      <p:bldP spid="3594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灯片编号占位符 5">
            <a:extLst>
              <a:ext uri="{FF2B5EF4-FFF2-40B4-BE49-F238E27FC236}">
                <a16:creationId xmlns:a16="http://schemas.microsoft.com/office/drawing/2014/main" xmlns="" id="{78A31A30-21D7-414E-9B50-D16BE36B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941372-53C3-477D-A9D4-F581E27C9C60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zh-CN" sz="10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xmlns="" id="{019EA456-00F8-4790-AA84-80AEF899E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3000">
                <a:solidFill>
                  <a:srgbClr val="0000FF"/>
                </a:solidFill>
              </a:rPr>
              <a:t>第二节 二元物系的汽液相平衡</a:t>
            </a:r>
          </a:p>
        </p:txBody>
      </p:sp>
      <p:graphicFrame>
        <p:nvGraphicFramePr>
          <p:cNvPr id="358406" name="Object 6">
            <a:extLst>
              <a:ext uri="{FF2B5EF4-FFF2-40B4-BE49-F238E27FC236}">
                <a16:creationId xmlns:a16="http://schemas.microsoft.com/office/drawing/2014/main" xmlns="" id="{7C1CA044-5F81-444E-8016-0E14CBBEF0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075" y="2133600"/>
          <a:ext cx="432752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文档" r:id="rId7" imgW="2047047" imgH="197978" progId="Word.Document.8">
                  <p:embed/>
                </p:oleObj>
              </mc:Choice>
              <mc:Fallback>
                <p:oleObj name="文档" r:id="rId7" imgW="2047047" imgH="197978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75" y="2133600"/>
                        <a:ext cx="4327525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07" name="Object 7">
            <a:extLst>
              <a:ext uri="{FF2B5EF4-FFF2-40B4-BE49-F238E27FC236}">
                <a16:creationId xmlns:a16="http://schemas.microsoft.com/office/drawing/2014/main" xmlns="" id="{B1A25E86-D48D-49AD-ADF7-8B1D1AC291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9738" y="2565400"/>
          <a:ext cx="223361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公式" r:id="rId9" imgW="888614" imgH="165028" progId="Equation.3">
                  <p:embed/>
                </p:oleObj>
              </mc:Choice>
              <mc:Fallback>
                <p:oleObj name="公式" r:id="rId9" imgW="888614" imgH="165028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9738" y="2565400"/>
                        <a:ext cx="2233612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39220E2F-ABE5-48AF-B476-172E8B74226F}"/>
              </a:ext>
            </a:extLst>
          </p:cNvPr>
          <p:cNvGrpSpPr>
            <a:grpSpLocks/>
          </p:cNvGrpSpPr>
          <p:nvPr/>
        </p:nvGrpSpPr>
        <p:grpSpPr bwMode="auto">
          <a:xfrm>
            <a:off x="2627313" y="4005263"/>
            <a:ext cx="2232025" cy="360362"/>
            <a:chOff x="1536" y="2016"/>
            <a:chExt cx="1680" cy="295"/>
          </a:xfrm>
        </p:grpSpPr>
        <p:graphicFrame>
          <p:nvGraphicFramePr>
            <p:cNvPr id="9245" name="Object 9">
              <a:extLst>
                <a:ext uri="{FF2B5EF4-FFF2-40B4-BE49-F238E27FC236}">
                  <a16:creationId xmlns:a16="http://schemas.microsoft.com/office/drawing/2014/main" xmlns="" id="{4EB16375-9BE8-42F4-B429-74A05F0A7DA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36" y="2016"/>
            <a:ext cx="1680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文档" r:id="rId11" imgW="1084109" imgH="189972" progId="Word.Document.8">
                    <p:embed/>
                  </p:oleObj>
                </mc:Choice>
                <mc:Fallback>
                  <p:oleObj name="文档" r:id="rId11" imgW="1084109" imgH="189972" progId="Word.Document.8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2016"/>
                          <a:ext cx="1680" cy="2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46" name="Line 10">
              <a:extLst>
                <a:ext uri="{FF2B5EF4-FFF2-40B4-BE49-F238E27FC236}">
                  <a16:creationId xmlns:a16="http://schemas.microsoft.com/office/drawing/2014/main" xmlns="" id="{F25CBE71-3855-4207-BAAC-3DB539808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304"/>
              <a:ext cx="13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xmlns="" id="{C0B931F6-DF28-4F70-9FC5-D756CA06D14C}"/>
              </a:ext>
            </a:extLst>
          </p:cNvPr>
          <p:cNvGrpSpPr>
            <a:grpSpLocks/>
          </p:cNvGrpSpPr>
          <p:nvPr/>
        </p:nvGrpSpPr>
        <p:grpSpPr bwMode="auto">
          <a:xfrm>
            <a:off x="4211638" y="5373688"/>
            <a:ext cx="2089150" cy="360362"/>
            <a:chOff x="1392" y="3072"/>
            <a:chExt cx="1680" cy="295"/>
          </a:xfrm>
        </p:grpSpPr>
        <p:graphicFrame>
          <p:nvGraphicFramePr>
            <p:cNvPr id="9243" name="Object 12">
              <a:extLst>
                <a:ext uri="{FF2B5EF4-FFF2-40B4-BE49-F238E27FC236}">
                  <a16:creationId xmlns:a16="http://schemas.microsoft.com/office/drawing/2014/main" xmlns="" id="{E30A0E75-FE5F-42D4-A8D7-95CBD75246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92" y="3072"/>
            <a:ext cx="1680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name="文档" r:id="rId13" imgW="1087120" imgH="187960" progId="Word.Document.8">
                    <p:embed/>
                  </p:oleObj>
                </mc:Choice>
                <mc:Fallback>
                  <p:oleObj name="文档" r:id="rId13" imgW="1087120" imgH="187960" progId="Word.Document.8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3072"/>
                          <a:ext cx="1680" cy="2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44" name="Line 13">
              <a:extLst>
                <a:ext uri="{FF2B5EF4-FFF2-40B4-BE49-F238E27FC236}">
                  <a16:creationId xmlns:a16="http://schemas.microsoft.com/office/drawing/2014/main" xmlns="" id="{418916FE-F698-4E69-AB2B-281A154C3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360"/>
              <a:ext cx="13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aphicFrame>
        <p:nvGraphicFramePr>
          <p:cNvPr id="9224" name="Object 14">
            <a:extLst>
              <a:ext uri="{FF2B5EF4-FFF2-40B4-BE49-F238E27FC236}">
                <a16:creationId xmlns:a16="http://schemas.microsoft.com/office/drawing/2014/main" xmlns="" id="{C2C53646-574D-4B83-A919-4A2CD3712F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2133600"/>
          <a:ext cx="29718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图片" r:id="rId15" imgW="1673860" imgH="1496060" progId="Word.Picture.8">
                  <p:embed/>
                </p:oleObj>
              </mc:Choice>
              <mc:Fallback>
                <p:oleObj name="图片" r:id="rId15" imgW="1673860" imgH="1496060" progId="Word.Picture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2133600"/>
                        <a:ext cx="2971800" cy="265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15">
            <a:extLst>
              <a:ext uri="{FF2B5EF4-FFF2-40B4-BE49-F238E27FC236}">
                <a16:creationId xmlns:a16="http://schemas.microsoft.com/office/drawing/2014/main" xmlns="" id="{E026F69A-06CA-4B2C-A708-65271B8F91B5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3789363"/>
            <a:ext cx="1822450" cy="1144587"/>
            <a:chOff x="432" y="2323"/>
            <a:chExt cx="1148" cy="721"/>
          </a:xfrm>
        </p:grpSpPr>
        <p:graphicFrame>
          <p:nvGraphicFramePr>
            <p:cNvPr id="9240" name="Object 16">
              <a:extLst>
                <a:ext uri="{FF2B5EF4-FFF2-40B4-BE49-F238E27FC236}">
                  <a16:creationId xmlns:a16="http://schemas.microsoft.com/office/drawing/2014/main" xmlns="" id="{4D7A271B-53E2-4F26-ACC5-B48D3B1A2A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0" y="2323"/>
            <a:ext cx="1100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name="公式" r:id="rId17" imgW="748975" imgH="215806" progId="Equation.3">
                    <p:embed/>
                  </p:oleObj>
                </mc:Choice>
                <mc:Fallback>
                  <p:oleObj name="公式" r:id="rId17" imgW="748975" imgH="215806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2323"/>
                          <a:ext cx="1100" cy="3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41" name="Object 17">
              <a:extLst>
                <a:ext uri="{FF2B5EF4-FFF2-40B4-BE49-F238E27FC236}">
                  <a16:creationId xmlns:a16="http://schemas.microsoft.com/office/drawing/2014/main" xmlns="" id="{F286F35B-D067-41D2-9D52-756E6C0184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0" y="2734"/>
            <a:ext cx="1044" cy="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公式" r:id="rId19" imgW="723586" imgH="215806" progId="Equation.3">
                    <p:embed/>
                  </p:oleObj>
                </mc:Choice>
                <mc:Fallback>
                  <p:oleObj name="公式" r:id="rId19" imgW="723586" imgH="215806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2734"/>
                          <a:ext cx="1044" cy="3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42" name="AutoShape 18">
              <a:extLst>
                <a:ext uri="{FF2B5EF4-FFF2-40B4-BE49-F238E27FC236}">
                  <a16:creationId xmlns:a16="http://schemas.microsoft.com/office/drawing/2014/main" xmlns="" id="{14A27035-418F-472E-A2B2-A880AC1CA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" y="2446"/>
              <a:ext cx="48" cy="48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grpSp>
        <p:nvGrpSpPr>
          <p:cNvPr id="5" name="Group 19">
            <a:extLst>
              <a:ext uri="{FF2B5EF4-FFF2-40B4-BE49-F238E27FC236}">
                <a16:creationId xmlns:a16="http://schemas.microsoft.com/office/drawing/2014/main" xmlns="" id="{35001B20-5EE4-4235-95FF-6C00EFA247F8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3860800"/>
            <a:ext cx="1447800" cy="1042988"/>
            <a:chOff x="3072" y="2112"/>
            <a:chExt cx="912" cy="657"/>
          </a:xfrm>
        </p:grpSpPr>
        <p:graphicFrame>
          <p:nvGraphicFramePr>
            <p:cNvPr id="9237" name="Object 20">
              <a:extLst>
                <a:ext uri="{FF2B5EF4-FFF2-40B4-BE49-F238E27FC236}">
                  <a16:creationId xmlns:a16="http://schemas.microsoft.com/office/drawing/2014/main" xmlns="" id="{81591C1D-4239-4F5E-9AC5-1EA4952CFF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8" y="2112"/>
            <a:ext cx="816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" name="公式" r:id="rId21" imgW="571252" imgH="215806" progId="Equation.3">
                    <p:embed/>
                  </p:oleObj>
                </mc:Choice>
                <mc:Fallback>
                  <p:oleObj name="公式" r:id="rId21" imgW="571252" imgH="215806" progId="Equation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2112"/>
                          <a:ext cx="816" cy="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8" name="Object 21">
              <a:extLst>
                <a:ext uri="{FF2B5EF4-FFF2-40B4-BE49-F238E27FC236}">
                  <a16:creationId xmlns:a16="http://schemas.microsoft.com/office/drawing/2014/main" xmlns="" id="{FEB9659B-25FA-45D4-A951-139CAFD26E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8" y="2448"/>
            <a:ext cx="816" cy="3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" name="公式" r:id="rId23" imgW="545626" imgH="215713" progId="Equation.3">
                    <p:embed/>
                  </p:oleObj>
                </mc:Choice>
                <mc:Fallback>
                  <p:oleObj name="公式" r:id="rId23" imgW="545626" imgH="215713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2448"/>
                          <a:ext cx="816" cy="3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9" name="AutoShape 22">
              <a:extLst>
                <a:ext uri="{FF2B5EF4-FFF2-40B4-BE49-F238E27FC236}">
                  <a16:creationId xmlns:a16="http://schemas.microsoft.com/office/drawing/2014/main" xmlns="" id="{315E1344-A840-43DF-9B81-09C81239F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2" y="2208"/>
              <a:ext cx="48" cy="48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grpSp>
        <p:nvGrpSpPr>
          <p:cNvPr id="6" name="Group 23">
            <a:extLst>
              <a:ext uri="{FF2B5EF4-FFF2-40B4-BE49-F238E27FC236}">
                <a16:creationId xmlns:a16="http://schemas.microsoft.com/office/drawing/2014/main" xmlns="" id="{36A2534E-7050-47E9-B2EF-2AEF4A366C41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5084763"/>
            <a:ext cx="3505200" cy="1093787"/>
            <a:chOff x="144" y="2815"/>
            <a:chExt cx="2208" cy="689"/>
          </a:xfrm>
        </p:grpSpPr>
        <p:graphicFrame>
          <p:nvGraphicFramePr>
            <p:cNvPr id="9234" name="Object 24">
              <a:extLst>
                <a:ext uri="{FF2B5EF4-FFF2-40B4-BE49-F238E27FC236}">
                  <a16:creationId xmlns:a16="http://schemas.microsoft.com/office/drawing/2014/main" xmlns="" id="{CA8E556E-85AF-4DD7-A49F-68BF5190D7F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0" y="3166"/>
            <a:ext cx="2162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公式" r:id="rId25" imgW="1295400" imgH="203200" progId="Equation.3">
                    <p:embed/>
                  </p:oleObj>
                </mc:Choice>
                <mc:Fallback>
                  <p:oleObj name="公式" r:id="rId25" imgW="1295400" imgH="203200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" y="3166"/>
                          <a:ext cx="2162" cy="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5" name="AutoShape 25">
              <a:extLst>
                <a:ext uri="{FF2B5EF4-FFF2-40B4-BE49-F238E27FC236}">
                  <a16:creationId xmlns:a16="http://schemas.microsoft.com/office/drawing/2014/main" xmlns="" id="{EEC5B45E-F6E2-45D9-8BD4-12BA66528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2928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graphicFrame>
          <p:nvGraphicFramePr>
            <p:cNvPr id="9236" name="Object 26">
              <a:extLst>
                <a:ext uri="{FF2B5EF4-FFF2-40B4-BE49-F238E27FC236}">
                  <a16:creationId xmlns:a16="http://schemas.microsoft.com/office/drawing/2014/main" xmlns="" id="{BC8170F6-0E16-4602-8BD3-23C77D9FD0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" y="2815"/>
            <a:ext cx="1776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公式" r:id="rId27" imgW="1016000" imgH="203200" progId="Equation.3">
                    <p:embed/>
                  </p:oleObj>
                </mc:Choice>
                <mc:Fallback>
                  <p:oleObj name="公式" r:id="rId27" imgW="1016000" imgH="20320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815"/>
                          <a:ext cx="1776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xmlns="" id="{28075FE3-A3F1-4C02-87F3-FDB7EA2F8308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5157788"/>
            <a:ext cx="1770062" cy="993775"/>
            <a:chOff x="3936" y="2880"/>
            <a:chExt cx="1115" cy="626"/>
          </a:xfrm>
        </p:grpSpPr>
        <p:graphicFrame>
          <p:nvGraphicFramePr>
            <p:cNvPr id="9231" name="Object 28">
              <a:extLst>
                <a:ext uri="{FF2B5EF4-FFF2-40B4-BE49-F238E27FC236}">
                  <a16:creationId xmlns:a16="http://schemas.microsoft.com/office/drawing/2014/main" xmlns="" id="{01B89095-7DA9-43E6-834A-20CA8825EB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32" y="2880"/>
            <a:ext cx="1019" cy="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7" name="公式" r:id="rId29" imgW="622030" imgH="203112" progId="Equation.3">
                    <p:embed/>
                  </p:oleObj>
                </mc:Choice>
                <mc:Fallback>
                  <p:oleObj name="公式" r:id="rId29" imgW="622030" imgH="203112" progId="Equation.3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2880"/>
                          <a:ext cx="1019" cy="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2" name="Object 29">
              <a:extLst>
                <a:ext uri="{FF2B5EF4-FFF2-40B4-BE49-F238E27FC236}">
                  <a16:creationId xmlns:a16="http://schemas.microsoft.com/office/drawing/2014/main" xmlns="" id="{AB3A2249-309A-4879-83AA-D7521C5EBC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29" y="3168"/>
            <a:ext cx="1017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8" name="公式" r:id="rId31" imgW="609336" imgH="203112" progId="Equation.3">
                    <p:embed/>
                  </p:oleObj>
                </mc:Choice>
                <mc:Fallback>
                  <p:oleObj name="公式" r:id="rId31" imgW="609336" imgH="203112" progId="Equation.3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9" y="3168"/>
                          <a:ext cx="1017" cy="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3" name="AutoShape 30">
              <a:extLst>
                <a:ext uri="{FF2B5EF4-FFF2-40B4-BE49-F238E27FC236}">
                  <a16:creationId xmlns:a16="http://schemas.microsoft.com/office/drawing/2014/main" xmlns="" id="{7834B871-344D-45BF-B3DA-16E7CB3F2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2976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358431" name="Text Box 31">
            <a:extLst>
              <a:ext uri="{FF2B5EF4-FFF2-40B4-BE49-F238E27FC236}">
                <a16:creationId xmlns:a16="http://schemas.microsoft.com/office/drawing/2014/main" xmlns="" id="{5AE5FC9A-9BA0-4ABF-9476-3A22C2692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43000"/>
            <a:ext cx="73152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二元物系汽液相平衡时，所涉及的变量有：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 温度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t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、压力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P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、汽相组成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y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、液相组成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等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个</a:t>
            </a:r>
            <a:r>
              <a:rPr kumimoji="1"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358433" name="Rectangle 33">
            <a:extLst>
              <a:ext uri="{FF2B5EF4-FFF2-40B4-BE49-F238E27FC236}">
                <a16:creationId xmlns:a16="http://schemas.microsoft.com/office/drawing/2014/main" xmlns="" id="{039C2D33-3F1F-4DFD-921C-912710FEA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2924175"/>
            <a:ext cx="3600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----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独立变量只有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个，</a:t>
            </a:r>
            <a:b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</a:b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      例如：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x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(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y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)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P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；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x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t</a:t>
            </a: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xmlns="" id="{142A7BB7-F3AB-4B5E-973C-5422D167D2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53"/>
    </mc:Choice>
    <mc:Fallback xmlns="">
      <p:transition spd="slow" advTm="1941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58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58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8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5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5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58431" grpId="0" build="p" autoUpdateAnimBg="0"/>
      <p:bldP spid="3584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灯片编号占位符 5">
            <a:extLst>
              <a:ext uri="{FF2B5EF4-FFF2-40B4-BE49-F238E27FC236}">
                <a16:creationId xmlns:a16="http://schemas.microsoft.com/office/drawing/2014/main" xmlns="" id="{B4F8AEE6-E504-4CBB-A9F2-275E1403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33FC6D-9CD8-4785-83DC-35BD21510788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zh-CN" sz="10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xmlns="" id="{5CB12AFD-B46C-41D6-9C2F-C48B7B80F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3000">
                <a:solidFill>
                  <a:srgbClr val="0000FF"/>
                </a:solidFill>
              </a:rPr>
              <a:t>第二节 二元物系的汽液相平衡</a:t>
            </a: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xmlns="" id="{775E9DBC-FE66-4978-BC00-F832763AF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1196975"/>
            <a:ext cx="4451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一、理想物系的汽液相平衡</a:t>
            </a:r>
          </a:p>
        </p:txBody>
      </p:sp>
      <p:graphicFrame>
        <p:nvGraphicFramePr>
          <p:cNvPr id="362500" name="Object 4">
            <a:extLst>
              <a:ext uri="{FF2B5EF4-FFF2-40B4-BE49-F238E27FC236}">
                <a16:creationId xmlns:a16="http://schemas.microsoft.com/office/drawing/2014/main" xmlns="" id="{9EF65577-9A22-4F7C-818E-71F711EB8F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2133600"/>
          <a:ext cx="77343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9" name="文档" r:id="rId7" imgW="3426204" imgH="188918" progId="Word.Document.8">
                  <p:embed/>
                </p:oleObj>
              </mc:Choice>
              <mc:Fallback>
                <p:oleObj name="文档" r:id="rId7" imgW="3426204" imgH="188918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133600"/>
                        <a:ext cx="77343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501" name="Object 5">
            <a:extLst>
              <a:ext uri="{FF2B5EF4-FFF2-40B4-BE49-F238E27FC236}">
                <a16:creationId xmlns:a16="http://schemas.microsoft.com/office/drawing/2014/main" xmlns="" id="{DD314504-D940-40AE-81E9-49FFD882B8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2708275"/>
          <a:ext cx="53340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0" name="文档" r:id="rId9" imgW="2581851" imgH="190360" progId="Word.Document.8">
                  <p:embed/>
                </p:oleObj>
              </mc:Choice>
              <mc:Fallback>
                <p:oleObj name="文档" r:id="rId9" imgW="2581851" imgH="19036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708275"/>
                        <a:ext cx="53340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502" name="Object 6">
            <a:extLst>
              <a:ext uri="{FF2B5EF4-FFF2-40B4-BE49-F238E27FC236}">
                <a16:creationId xmlns:a16="http://schemas.microsoft.com/office/drawing/2014/main" xmlns="" id="{27910CA0-5C75-4EB3-9609-013FBC5A3A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95613" y="2978150"/>
          <a:ext cx="32004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1" name="公式" r:id="rId11" imgW="2578100" imgH="406400" progId="Equation.3">
                  <p:embed/>
                </p:oleObj>
              </mc:Choice>
              <mc:Fallback>
                <p:oleObj name="公式" r:id="rId11" imgW="2578100" imgH="406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2978150"/>
                        <a:ext cx="32004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503" name="Rectangle 7">
            <a:extLst>
              <a:ext uri="{FF2B5EF4-FFF2-40B4-BE49-F238E27FC236}">
                <a16:creationId xmlns:a16="http://schemas.microsoft.com/office/drawing/2014/main" xmlns="" id="{2052A181-E8A4-46D1-967D-A422322E8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1225550"/>
            <a:ext cx="144780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2504" name="AutoShape 8">
            <a:extLst>
              <a:ext uri="{FF2B5EF4-FFF2-40B4-BE49-F238E27FC236}">
                <a16:creationId xmlns:a16="http://schemas.microsoft.com/office/drawing/2014/main" xmlns="" id="{0662926D-6938-4829-8933-76B05AEA3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1758950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2505" name="Rectangle 9">
            <a:extLst>
              <a:ext uri="{FF2B5EF4-FFF2-40B4-BE49-F238E27FC236}">
                <a16:creationId xmlns:a16="http://schemas.microsoft.com/office/drawing/2014/main" xmlns="" id="{18ABC349-AAC1-4C27-BCF4-C2298EEC1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3" y="2063750"/>
            <a:ext cx="1295400" cy="457200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2506" name="AutoShape 10">
            <a:extLst>
              <a:ext uri="{FF2B5EF4-FFF2-40B4-BE49-F238E27FC236}">
                <a16:creationId xmlns:a16="http://schemas.microsoft.com/office/drawing/2014/main" xmlns="" id="{23FA09BB-877F-43AF-90B5-9698BB81D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3" y="2520950"/>
            <a:ext cx="3048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2507" name="Rectangle 11">
            <a:extLst>
              <a:ext uri="{FF2B5EF4-FFF2-40B4-BE49-F238E27FC236}">
                <a16:creationId xmlns:a16="http://schemas.microsoft.com/office/drawing/2014/main" xmlns="" id="{01C6ED70-6D75-4642-BD25-F6126080A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060575"/>
            <a:ext cx="1295400" cy="457200"/>
          </a:xfrm>
          <a:prstGeom prst="rect">
            <a:avLst/>
          </a:prstGeom>
          <a:noFill/>
          <a:ln w="3810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2508" name="Line 12">
            <a:extLst>
              <a:ext uri="{FF2B5EF4-FFF2-40B4-BE49-F238E27FC236}">
                <a16:creationId xmlns:a16="http://schemas.microsoft.com/office/drawing/2014/main" xmlns="" id="{09B28EEF-411C-4D3D-9F11-BC409F9822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8538" y="2520950"/>
            <a:ext cx="3241675" cy="979488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2509" name="Rectangle 13">
            <a:extLst>
              <a:ext uri="{FF2B5EF4-FFF2-40B4-BE49-F238E27FC236}">
                <a16:creationId xmlns:a16="http://schemas.microsoft.com/office/drawing/2014/main" xmlns="" id="{5DAF2CC1-0AE3-446A-A998-A869027D9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3054350"/>
            <a:ext cx="3352800" cy="533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362510" name="Object 14">
            <a:extLst>
              <a:ext uri="{FF2B5EF4-FFF2-40B4-BE49-F238E27FC236}">
                <a16:creationId xmlns:a16="http://schemas.microsoft.com/office/drawing/2014/main" xmlns="" id="{02BE7D84-EC39-4E4D-A992-463F30BCD2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2088" y="5445125"/>
          <a:ext cx="16764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2" name="公式" r:id="rId13" imgW="762000" imgH="457200" progId="Equation.3">
                  <p:embed/>
                </p:oleObj>
              </mc:Choice>
              <mc:Fallback>
                <p:oleObj name="公式" r:id="rId13" imgW="762000" imgH="4572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088" y="5445125"/>
                        <a:ext cx="16764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511" name="Rectangle 15">
            <a:extLst>
              <a:ext uri="{FF2B5EF4-FFF2-40B4-BE49-F238E27FC236}">
                <a16:creationId xmlns:a16="http://schemas.microsoft.com/office/drawing/2014/main" xmlns="" id="{2670CF6C-8086-46CA-80D1-0A9BF9BB8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288" y="5521325"/>
            <a:ext cx="1524000" cy="990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pSp>
        <p:nvGrpSpPr>
          <p:cNvPr id="11281" name="Group 20">
            <a:extLst>
              <a:ext uri="{FF2B5EF4-FFF2-40B4-BE49-F238E27FC236}">
                <a16:creationId xmlns:a16="http://schemas.microsoft.com/office/drawing/2014/main" xmlns="" id="{FB512C7E-8411-4081-A677-4DC0EBF17701}"/>
              </a:ext>
            </a:extLst>
          </p:cNvPr>
          <p:cNvGrpSpPr>
            <a:grpSpLocks/>
          </p:cNvGrpSpPr>
          <p:nvPr/>
        </p:nvGrpSpPr>
        <p:grpSpPr bwMode="auto">
          <a:xfrm>
            <a:off x="3779838" y="6172200"/>
            <a:ext cx="1247775" cy="685800"/>
            <a:chOff x="3936" y="2880"/>
            <a:chExt cx="1115" cy="626"/>
          </a:xfrm>
        </p:grpSpPr>
        <p:graphicFrame>
          <p:nvGraphicFramePr>
            <p:cNvPr id="11297" name="Object 21">
              <a:extLst>
                <a:ext uri="{FF2B5EF4-FFF2-40B4-BE49-F238E27FC236}">
                  <a16:creationId xmlns:a16="http://schemas.microsoft.com/office/drawing/2014/main" xmlns="" id="{7C6A51FB-3DEB-4B4B-9C82-9E42056CAB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32" y="2880"/>
            <a:ext cx="1019" cy="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3" name="公式" r:id="rId15" imgW="622030" imgH="203112" progId="Equation.3">
                    <p:embed/>
                  </p:oleObj>
                </mc:Choice>
                <mc:Fallback>
                  <p:oleObj name="公式" r:id="rId15" imgW="622030" imgH="203112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2880"/>
                          <a:ext cx="1019" cy="331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98" name="Object 22">
              <a:extLst>
                <a:ext uri="{FF2B5EF4-FFF2-40B4-BE49-F238E27FC236}">
                  <a16:creationId xmlns:a16="http://schemas.microsoft.com/office/drawing/2014/main" xmlns="" id="{84ADFC70-AFE7-4383-872B-F7F75E7B74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29" y="3168"/>
            <a:ext cx="1017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4" name="公式" r:id="rId17" imgW="609336" imgH="203112" progId="Equation.3">
                    <p:embed/>
                  </p:oleObj>
                </mc:Choice>
                <mc:Fallback>
                  <p:oleObj name="公式" r:id="rId17" imgW="609336" imgH="203112" progId="Equation.3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9" y="3168"/>
                          <a:ext cx="1017" cy="338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99" name="AutoShape 23">
              <a:extLst>
                <a:ext uri="{FF2B5EF4-FFF2-40B4-BE49-F238E27FC236}">
                  <a16:creationId xmlns:a16="http://schemas.microsoft.com/office/drawing/2014/main" xmlns="" id="{CAEC675C-C823-42CF-88C7-716D057B0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2976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solidFill>
              <a:srgbClr val="FFCC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362520" name="Line 24">
            <a:extLst>
              <a:ext uri="{FF2B5EF4-FFF2-40B4-BE49-F238E27FC236}">
                <a16:creationId xmlns:a16="http://schemas.microsoft.com/office/drawing/2014/main" xmlns="" id="{D5BFDA32-CCA3-4428-9742-5F99ACF69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6088" y="6054725"/>
            <a:ext cx="838200" cy="53340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2522" name="Text Box 26">
            <a:extLst>
              <a:ext uri="{FF2B5EF4-FFF2-40B4-BE49-F238E27FC236}">
                <a16:creationId xmlns:a16="http://schemas.microsoft.com/office/drawing/2014/main" xmlns="" id="{44F988B6-128C-4A08-88EB-25C90D952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57563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理想溶液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62523" name="Object 27">
            <a:extLst>
              <a:ext uri="{FF2B5EF4-FFF2-40B4-BE49-F238E27FC236}">
                <a16:creationId xmlns:a16="http://schemas.microsoft.com/office/drawing/2014/main" xmlns="" id="{65AFB2B5-1EB8-4DAE-B0A7-9625383082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1325" y="4232275"/>
          <a:ext cx="2190750" cy="205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5" name="Picture2" r:id="rId19" imgW="1673860" imgH="1572260" progId="Word.Picture.8">
                  <p:embed/>
                </p:oleObj>
              </mc:Choice>
              <mc:Fallback>
                <p:oleObj name="Picture2" r:id="rId19" imgW="1673860" imgH="1572260" progId="Word.Picture.8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1325" y="4232275"/>
                        <a:ext cx="2190750" cy="205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524" name="Rectangle 28">
            <a:extLst>
              <a:ext uri="{FF2B5EF4-FFF2-40B4-BE49-F238E27FC236}">
                <a16:creationId xmlns:a16="http://schemas.microsoft.com/office/drawing/2014/main" xmlns="" id="{3225AC81-3C15-4852-848D-FBF0118BD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716338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在全部浓度范围内都服从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拉乌尔定律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的溶液称为理想溶液。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xmlns="" id="{A5351B6F-0115-490C-9126-752A35D08F88}"/>
              </a:ext>
            </a:extLst>
          </p:cNvPr>
          <p:cNvGrpSpPr>
            <a:grpSpLocks/>
          </p:cNvGrpSpPr>
          <p:nvPr/>
        </p:nvGrpSpPr>
        <p:grpSpPr bwMode="auto">
          <a:xfrm>
            <a:off x="623888" y="4149725"/>
            <a:ext cx="6400800" cy="396875"/>
            <a:chOff x="480" y="2544"/>
            <a:chExt cx="4032" cy="250"/>
          </a:xfrm>
        </p:grpSpPr>
        <p:sp>
          <p:nvSpPr>
            <p:cNvPr id="11295" name="Rectangle 30">
              <a:extLst>
                <a:ext uri="{FF2B5EF4-FFF2-40B4-BE49-F238E27FC236}">
                  <a16:creationId xmlns:a16="http://schemas.microsoft.com/office/drawing/2014/main" xmlns="" id="{F8E4F108-6906-4E3B-880A-4D2207B47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544"/>
              <a:ext cx="29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000" b="1">
                  <a:solidFill>
                    <a:srgbClr val="0000FF"/>
                  </a:solidFill>
                  <a:latin typeface="宋体" panose="02010600030101010101" pitchFamily="2" charset="-122"/>
                </a:rPr>
                <a:t>在组分</a:t>
              </a:r>
              <a:r>
                <a:rPr kumimoji="1" lang="en-US" altLang="zh-CN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A</a:t>
              </a:r>
              <a:r>
                <a:rPr kumimoji="1" lang="zh-CN" altLang="en-US" sz="2000" b="1">
                  <a:solidFill>
                    <a:srgbClr val="0000FF"/>
                  </a:solidFill>
                  <a:latin typeface="宋体" panose="02010600030101010101" pitchFamily="2" charset="-122"/>
                </a:rPr>
                <a:t>、</a:t>
              </a:r>
              <a:r>
                <a:rPr kumimoji="1" lang="en-US" altLang="zh-CN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B</a:t>
              </a:r>
              <a:r>
                <a:rPr kumimoji="1" lang="zh-CN" altLang="en-US" sz="2000" b="1">
                  <a:solidFill>
                    <a:srgbClr val="0000FF"/>
                  </a:solidFill>
                  <a:latin typeface="宋体" panose="02010600030101010101" pitchFamily="2" charset="-122"/>
                </a:rPr>
                <a:t>组成的理想溶液中，则有：</a:t>
              </a:r>
              <a:r>
                <a:rPr kumimoji="1" lang="zh-CN" altLang="en-US" sz="2000" b="1">
                  <a:latin typeface="Times New Roman" panose="02020603050405020304" pitchFamily="18" charset="0"/>
                </a:rPr>
                <a:t> </a:t>
              </a:r>
              <a:r>
                <a:rPr kumimoji="1" lang="zh-CN" altLang="en-US" sz="2000">
                  <a:latin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11296" name="Object 31">
              <a:extLst>
                <a:ext uri="{FF2B5EF4-FFF2-40B4-BE49-F238E27FC236}">
                  <a16:creationId xmlns:a16="http://schemas.microsoft.com/office/drawing/2014/main" xmlns="" id="{EF9C88FD-3D00-401A-B6A5-1F066629517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7" y="2550"/>
            <a:ext cx="1105" cy="2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66" name="Equation" r:id="rId21" imgW="1104900" imgH="203200" progId="Equation.3">
                    <p:embed/>
                  </p:oleObj>
                </mc:Choice>
                <mc:Fallback>
                  <p:oleObj name="Equation" r:id="rId21" imgW="1104900" imgH="20320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7" y="2550"/>
                          <a:ext cx="1105" cy="2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2528" name="Rectangle 32">
            <a:extLst>
              <a:ext uri="{FF2B5EF4-FFF2-40B4-BE49-F238E27FC236}">
                <a16:creationId xmlns:a16="http://schemas.microsoft.com/office/drawing/2014/main" xmlns="" id="{78C8DE16-826D-43DC-A4CB-F5D64F7D6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530725"/>
            <a:ext cx="6781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latin typeface="宋体" panose="02010600030101010101" pitchFamily="2" charset="-122"/>
              </a:rPr>
              <a:t>  </a:t>
            </a: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只有物性和结构相似，且分子大小也相近的物系才符合拉乌尔定律，如苯－甲苯、甲醇－乙醇、烃类同系物组成的溶液等等。</a:t>
            </a:r>
            <a:r>
              <a:rPr kumimoji="1" lang="zh-CN" altLang="en-US" sz="200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62529" name="Object 33">
            <a:extLst>
              <a:ext uri="{FF2B5EF4-FFF2-40B4-BE49-F238E27FC236}">
                <a16:creationId xmlns:a16="http://schemas.microsoft.com/office/drawing/2014/main" xmlns="" id="{0C73AFA6-DFC6-4D3C-9088-79AF1F2EF2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1650" y="5745163"/>
          <a:ext cx="28194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7" name="Document" r:id="rId23" imgW="1719580" imgH="205740" progId="Word.Document.8">
                  <p:embed/>
                </p:oleObj>
              </mc:Choice>
              <mc:Fallback>
                <p:oleObj name="Document" r:id="rId23" imgW="1719580" imgH="205740" progId="Word.Document.8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650" y="5745163"/>
                        <a:ext cx="28194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5">
            <a:extLst>
              <a:ext uri="{FF2B5EF4-FFF2-40B4-BE49-F238E27FC236}">
                <a16:creationId xmlns:a16="http://schemas.microsoft.com/office/drawing/2014/main" xmlns="" id="{30DCAF32-653D-40AA-98AB-ADB7A623D29A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6172200"/>
            <a:ext cx="1584325" cy="685800"/>
            <a:chOff x="3379" y="3888"/>
            <a:chExt cx="998" cy="432"/>
          </a:xfrm>
        </p:grpSpPr>
        <p:grpSp>
          <p:nvGrpSpPr>
            <p:cNvPr id="11290" name="Group 16">
              <a:extLst>
                <a:ext uri="{FF2B5EF4-FFF2-40B4-BE49-F238E27FC236}">
                  <a16:creationId xmlns:a16="http://schemas.microsoft.com/office/drawing/2014/main" xmlns="" id="{A8411CB1-AC60-4672-89E2-76077372C3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9" y="3888"/>
              <a:ext cx="635" cy="432"/>
              <a:chOff x="3072" y="2112"/>
              <a:chExt cx="912" cy="648"/>
            </a:xfrm>
          </p:grpSpPr>
          <p:graphicFrame>
            <p:nvGraphicFramePr>
              <p:cNvPr id="11292" name="Object 17">
                <a:extLst>
                  <a:ext uri="{FF2B5EF4-FFF2-40B4-BE49-F238E27FC236}">
                    <a16:creationId xmlns:a16="http://schemas.microsoft.com/office/drawing/2014/main" xmlns="" id="{56FA994C-2757-4F62-8AA4-4EA7033517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68" y="2112"/>
              <a:ext cx="816" cy="3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68" name="公式" r:id="rId25" imgW="571252" imgH="215806" progId="Equation.3">
                      <p:embed/>
                    </p:oleObj>
                  </mc:Choice>
                  <mc:Fallback>
                    <p:oleObj name="公式" r:id="rId25" imgW="571252" imgH="215806" progId="Equation.3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8" y="2112"/>
                            <a:ext cx="816" cy="306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93" name="Object 18">
                <a:extLst>
                  <a:ext uri="{FF2B5EF4-FFF2-40B4-BE49-F238E27FC236}">
                    <a16:creationId xmlns:a16="http://schemas.microsoft.com/office/drawing/2014/main" xmlns="" id="{8F2DC857-F607-41D1-815B-CAF0CC961E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15" y="2457"/>
              <a:ext cx="720" cy="3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169" name="公式" r:id="rId27" imgW="482391" imgH="203112" progId="Equation.3">
                      <p:embed/>
                    </p:oleObj>
                  </mc:Choice>
                  <mc:Fallback>
                    <p:oleObj name="公式" r:id="rId27" imgW="482391" imgH="203112" progId="Equation.3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15" y="2457"/>
                            <a:ext cx="720" cy="303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294" name="AutoShape 19">
                <a:extLst>
                  <a:ext uri="{FF2B5EF4-FFF2-40B4-BE49-F238E27FC236}">
                    <a16:creationId xmlns:a16="http://schemas.microsoft.com/office/drawing/2014/main" xmlns="" id="{CA679622-DF95-43CF-BAFC-01DFEA337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2208"/>
                <a:ext cx="48" cy="480"/>
              </a:xfrm>
              <a:prstGeom prst="leftBrace">
                <a:avLst>
                  <a:gd name="adj1" fmla="val 83333"/>
                  <a:gd name="adj2" fmla="val 50000"/>
                </a:avLst>
              </a:prstGeom>
              <a:solidFill>
                <a:srgbClr val="FFCC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1291" name="Text Box 34">
              <a:extLst>
                <a:ext uri="{FF2B5EF4-FFF2-40B4-BE49-F238E27FC236}">
                  <a16:creationId xmlns:a16="http://schemas.microsoft.com/office/drawing/2014/main" xmlns="" id="{D9755B17-EA80-4B0A-ADD5-E8BB6EA7A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" y="3916"/>
              <a:ext cx="4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tabLst>
                  <a:tab pos="2095500" algn="l"/>
                </a:tabLst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zh-CN" altLang="en-US" sz="3600" b="1">
                  <a:solidFill>
                    <a:srgbClr val="FF0000"/>
                  </a:solidFill>
                  <a:latin typeface="宋体" panose="02010600030101010101" pitchFamily="2" charset="-122"/>
                </a:rPr>
                <a:t>？</a:t>
              </a:r>
            </a:p>
          </p:txBody>
        </p:sp>
      </p:grp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xmlns="" id="{BF613F3C-9B0E-484F-9D6C-13EDCA7520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38"/>
    </mc:Choice>
    <mc:Fallback xmlns="">
      <p:transition spd="slow" advTm="1206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625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62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62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62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36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62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362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62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362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362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6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36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362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362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362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62503" grpId="0" animBg="1"/>
      <p:bldP spid="362504" grpId="0" animBg="1"/>
      <p:bldP spid="362505" grpId="0" animBg="1"/>
      <p:bldP spid="362506" grpId="0" animBg="1"/>
      <p:bldP spid="362507" grpId="0" animBg="1"/>
      <p:bldP spid="362509" grpId="0" animBg="1"/>
      <p:bldP spid="362511" grpId="0" animBg="1"/>
      <p:bldP spid="362522" grpId="0" build="p" autoUpdateAnimBg="0"/>
      <p:bldP spid="362524" grpId="0" build="p" autoUpdateAnimBg="0"/>
      <p:bldP spid="362528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灯片编号占位符 5">
            <a:extLst>
              <a:ext uri="{FF2B5EF4-FFF2-40B4-BE49-F238E27FC236}">
                <a16:creationId xmlns:a16="http://schemas.microsoft.com/office/drawing/2014/main" xmlns="" id="{E1F3F0F8-7228-4508-8059-92B688EE0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743FA0-8D1C-485D-BB61-936C85645647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zh-CN" sz="10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xmlns="" id="{F8FBA859-ACDD-4521-A814-500AD4267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一、理想物系的汽液相平衡</a:t>
            </a:r>
          </a:p>
        </p:txBody>
      </p:sp>
      <p:graphicFrame>
        <p:nvGraphicFramePr>
          <p:cNvPr id="360476" name="Object 28">
            <a:extLst>
              <a:ext uri="{FF2B5EF4-FFF2-40B4-BE49-F238E27FC236}">
                <a16:creationId xmlns:a16="http://schemas.microsoft.com/office/drawing/2014/main" xmlns="" id="{431CCFCE-15CA-4445-A186-68C5EB2F79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5300663"/>
          <a:ext cx="7419975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5" name="文档" r:id="rId7" imgW="4037181" imgH="681762" progId="Word.Document.8">
                  <p:embed/>
                </p:oleObj>
              </mc:Choice>
              <mc:Fallback>
                <p:oleObj name="文档" r:id="rId7" imgW="4037181" imgH="681762" progId="Word.Document.8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5300663"/>
                        <a:ext cx="7419975" cy="125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prstDash val="dash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0478" name="Object 30">
            <a:extLst>
              <a:ext uri="{FF2B5EF4-FFF2-40B4-BE49-F238E27FC236}">
                <a16:creationId xmlns:a16="http://schemas.microsoft.com/office/drawing/2014/main" xmlns="" id="{1D5E85D8-1010-4FAC-939B-A4D89A178C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2830513"/>
          <a:ext cx="28797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6" name="公式" r:id="rId9" imgW="1206500" imgH="228600" progId="Equation.3">
                  <p:embed/>
                </p:oleObj>
              </mc:Choice>
              <mc:Fallback>
                <p:oleObj name="公式" r:id="rId9" imgW="1206500" imgH="2286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830513"/>
                        <a:ext cx="2879725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0479" name="Object 31">
            <a:extLst>
              <a:ext uri="{FF2B5EF4-FFF2-40B4-BE49-F238E27FC236}">
                <a16:creationId xmlns:a16="http://schemas.microsoft.com/office/drawing/2014/main" xmlns="" id="{306EA606-FB4B-4C4E-8E46-A1543D7624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3284538"/>
          <a:ext cx="1868487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7" name="公式" r:id="rId11" imgW="863225" imgH="457002" progId="Equation.3">
                  <p:embed/>
                </p:oleObj>
              </mc:Choice>
              <mc:Fallback>
                <p:oleObj name="公式" r:id="rId11" imgW="863225" imgH="457002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284538"/>
                        <a:ext cx="1868487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0480" name="AutoShape 32">
            <a:extLst>
              <a:ext uri="{FF2B5EF4-FFF2-40B4-BE49-F238E27FC236}">
                <a16:creationId xmlns:a16="http://schemas.microsoft.com/office/drawing/2014/main" xmlns="" id="{3B0B7CAD-A911-487B-A074-42E172242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71875"/>
            <a:ext cx="484188" cy="260350"/>
          </a:xfrm>
          <a:prstGeom prst="rightArrow">
            <a:avLst>
              <a:gd name="adj1" fmla="val 50000"/>
              <a:gd name="adj2" fmla="val 464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360481" name="Object 33">
            <a:extLst>
              <a:ext uri="{FF2B5EF4-FFF2-40B4-BE49-F238E27FC236}">
                <a16:creationId xmlns:a16="http://schemas.microsoft.com/office/drawing/2014/main" xmlns="" id="{B04AE398-07FD-4788-9FBB-28328CD6EC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4292600"/>
          <a:ext cx="2109787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98" name="公式" r:id="rId13" imgW="990600" imgH="419100" progId="Equation.3">
                  <p:embed/>
                </p:oleObj>
              </mc:Choice>
              <mc:Fallback>
                <p:oleObj name="公式" r:id="rId13" imgW="990600" imgH="4191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292600"/>
                        <a:ext cx="2109787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0482" name="AutoShape 34">
            <a:extLst>
              <a:ext uri="{FF2B5EF4-FFF2-40B4-BE49-F238E27FC236}">
                <a16:creationId xmlns:a16="http://schemas.microsoft.com/office/drawing/2014/main" xmlns="" id="{4EC5A12A-D5F3-4A34-876C-829A4C720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579938"/>
            <a:ext cx="484187" cy="261937"/>
          </a:xfrm>
          <a:prstGeom prst="rightArrow">
            <a:avLst>
              <a:gd name="adj1" fmla="val 50000"/>
              <a:gd name="adj2" fmla="val 462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xmlns="" id="{1189F5ED-119B-4A60-B471-21FF6FA503A6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4219575"/>
            <a:ext cx="2352675" cy="995363"/>
            <a:chOff x="528" y="3408"/>
            <a:chExt cx="1632" cy="732"/>
          </a:xfrm>
        </p:grpSpPr>
        <p:graphicFrame>
          <p:nvGraphicFramePr>
            <p:cNvPr id="12312" name="Object 36">
              <a:extLst>
                <a:ext uri="{FF2B5EF4-FFF2-40B4-BE49-F238E27FC236}">
                  <a16:creationId xmlns:a16="http://schemas.microsoft.com/office/drawing/2014/main" xmlns="" id="{70CCA965-288E-4F68-952A-D7A3D56237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8" y="3456"/>
            <a:ext cx="912" cy="6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99" name="公式" r:id="rId15" imgW="558800" imgH="419100" progId="Equation.3">
                    <p:embed/>
                  </p:oleObj>
                </mc:Choice>
                <mc:Fallback>
                  <p:oleObj name="公式" r:id="rId15" imgW="558800" imgH="419100" progId="Equation.3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3456"/>
                          <a:ext cx="912" cy="6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313" name="Object 37">
              <a:extLst>
                <a:ext uri="{FF2B5EF4-FFF2-40B4-BE49-F238E27FC236}">
                  <a16:creationId xmlns:a16="http://schemas.microsoft.com/office/drawing/2014/main" xmlns="" id="{7C169842-176E-4D2A-8742-311436C0C4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" y="3408"/>
            <a:ext cx="669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0" name="公式" r:id="rId17" imgW="355446" imgH="380835" progId="Equation.3">
                    <p:embed/>
                  </p:oleObj>
                </mc:Choice>
                <mc:Fallback>
                  <p:oleObj name="公式" r:id="rId17" imgW="355446" imgH="380835" progId="Equation.3">
                    <p:embed/>
                    <p:pic>
                      <p:nvPicPr>
                        <p:cNvPr id="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3408"/>
                          <a:ext cx="669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99" name="Rectangle 41">
            <a:extLst>
              <a:ext uri="{FF2B5EF4-FFF2-40B4-BE49-F238E27FC236}">
                <a16:creationId xmlns:a16="http://schemas.microsoft.com/office/drawing/2014/main" xmlns="" id="{B3E368BD-8AA0-4C9A-97AB-217EE93D2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5538"/>
            <a:ext cx="467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、理想物系的汽液相平衡关系：</a:t>
            </a:r>
            <a:r>
              <a:rPr kumimoji="1" lang="zh-CN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60490" name="Object 42">
            <a:extLst>
              <a:ext uri="{FF2B5EF4-FFF2-40B4-BE49-F238E27FC236}">
                <a16:creationId xmlns:a16="http://schemas.microsoft.com/office/drawing/2014/main" xmlns="" id="{EF23D7F7-41F0-4463-AEF6-72E87D76A3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8400" y="2830513"/>
          <a:ext cx="201612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1" name="公式" r:id="rId19" imgW="837836" imgH="215806" progId="Equation.3">
                  <p:embed/>
                </p:oleObj>
              </mc:Choice>
              <mc:Fallback>
                <p:oleObj name="公式" r:id="rId19" imgW="837836" imgH="215806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2830513"/>
                        <a:ext cx="2016125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0492" name="Rectangle 44">
            <a:extLst>
              <a:ext uri="{FF2B5EF4-FFF2-40B4-BE49-F238E27FC236}">
                <a16:creationId xmlns:a16="http://schemas.microsoft.com/office/drawing/2014/main" xmlns="" id="{3AEAB17F-D405-4C0E-8996-5DCEC96D1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827338"/>
            <a:ext cx="353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对理想物系，汽相满足：</a:t>
            </a:r>
          </a:p>
        </p:txBody>
      </p:sp>
      <p:graphicFrame>
        <p:nvGraphicFramePr>
          <p:cNvPr id="12302" name="Object 45">
            <a:extLst>
              <a:ext uri="{FF2B5EF4-FFF2-40B4-BE49-F238E27FC236}">
                <a16:creationId xmlns:a16="http://schemas.microsoft.com/office/drawing/2014/main" xmlns="" id="{CD6D9170-E113-43A8-8508-8C4D1F5844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1628775"/>
          <a:ext cx="16764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2" name="公式" r:id="rId21" imgW="762000" imgH="457200" progId="Equation.3">
                  <p:embed/>
                </p:oleObj>
              </mc:Choice>
              <mc:Fallback>
                <p:oleObj name="公式" r:id="rId21" imgW="762000" imgH="457200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628775"/>
                        <a:ext cx="16764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303" name="Group 46">
            <a:extLst>
              <a:ext uri="{FF2B5EF4-FFF2-40B4-BE49-F238E27FC236}">
                <a16:creationId xmlns:a16="http://schemas.microsoft.com/office/drawing/2014/main" xmlns="" id="{29CB2E85-E501-4185-BD38-FB752D5A7903}"/>
              </a:ext>
            </a:extLst>
          </p:cNvPr>
          <p:cNvGrpSpPr>
            <a:grpSpLocks/>
          </p:cNvGrpSpPr>
          <p:nvPr/>
        </p:nvGrpSpPr>
        <p:grpSpPr bwMode="auto">
          <a:xfrm>
            <a:off x="4356100" y="1628775"/>
            <a:ext cx="1943100" cy="1008063"/>
            <a:chOff x="3379" y="3888"/>
            <a:chExt cx="998" cy="432"/>
          </a:xfrm>
        </p:grpSpPr>
        <p:grpSp>
          <p:nvGrpSpPr>
            <p:cNvPr id="12307" name="Group 47">
              <a:extLst>
                <a:ext uri="{FF2B5EF4-FFF2-40B4-BE49-F238E27FC236}">
                  <a16:creationId xmlns:a16="http://schemas.microsoft.com/office/drawing/2014/main" xmlns="" id="{8FCD1D04-E83C-4061-BB17-EB4C8ED184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9" y="3888"/>
              <a:ext cx="635" cy="432"/>
              <a:chOff x="3072" y="2112"/>
              <a:chExt cx="912" cy="648"/>
            </a:xfrm>
          </p:grpSpPr>
          <p:graphicFrame>
            <p:nvGraphicFramePr>
              <p:cNvPr id="12309" name="Object 48">
                <a:extLst>
                  <a:ext uri="{FF2B5EF4-FFF2-40B4-BE49-F238E27FC236}">
                    <a16:creationId xmlns:a16="http://schemas.microsoft.com/office/drawing/2014/main" xmlns="" id="{A3F60517-C335-4A6D-AEBB-13C7D55404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68" y="2112"/>
              <a:ext cx="816" cy="3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03" name="公式" r:id="rId23" imgW="571252" imgH="215806" progId="Equation.3">
                      <p:embed/>
                    </p:oleObj>
                  </mc:Choice>
                  <mc:Fallback>
                    <p:oleObj name="公式" r:id="rId23" imgW="571252" imgH="215806" progId="Equation.3">
                      <p:embed/>
                      <p:pic>
                        <p:nvPicPr>
                          <p:cNvPr id="0" name="Object 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8" y="2112"/>
                            <a:ext cx="816" cy="3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CC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10" name="Object 49">
                <a:extLst>
                  <a:ext uri="{FF2B5EF4-FFF2-40B4-BE49-F238E27FC236}">
                    <a16:creationId xmlns:a16="http://schemas.microsoft.com/office/drawing/2014/main" xmlns="" id="{B414766D-9C9D-481E-9CD3-7009E43C209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15" y="2457"/>
              <a:ext cx="720" cy="3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04" name="公式" r:id="rId25" imgW="482391" imgH="203112" progId="Equation.3">
                      <p:embed/>
                    </p:oleObj>
                  </mc:Choice>
                  <mc:Fallback>
                    <p:oleObj name="公式" r:id="rId25" imgW="482391" imgH="203112" progId="Equation.3">
                      <p:embed/>
                      <p:pic>
                        <p:nvPicPr>
                          <p:cNvPr id="0" name="Object 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15" y="2457"/>
                            <a:ext cx="720" cy="30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CC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11" name="AutoShape 50">
                <a:extLst>
                  <a:ext uri="{FF2B5EF4-FFF2-40B4-BE49-F238E27FC236}">
                    <a16:creationId xmlns:a16="http://schemas.microsoft.com/office/drawing/2014/main" xmlns="" id="{4BEB638C-6BC0-46BC-85DB-5F563A773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2208"/>
                <a:ext cx="48" cy="480"/>
              </a:xfrm>
              <a:prstGeom prst="leftBrace">
                <a:avLst>
                  <a:gd name="adj1" fmla="val 83333"/>
                  <a:gd name="adj2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2308" name="Text Box 51">
              <a:extLst>
                <a:ext uri="{FF2B5EF4-FFF2-40B4-BE49-F238E27FC236}">
                  <a16:creationId xmlns:a16="http://schemas.microsoft.com/office/drawing/2014/main" xmlns="" id="{0F39C3FA-3E09-4551-A756-EF241D31E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" y="3916"/>
              <a:ext cx="408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tabLst>
                  <a:tab pos="2095500" algn="l"/>
                </a:tabLst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zh-CN" altLang="en-US" sz="3600" b="1">
                  <a:solidFill>
                    <a:srgbClr val="FF0000"/>
                  </a:solidFill>
                  <a:latin typeface="宋体" panose="02010600030101010101" pitchFamily="2" charset="-122"/>
                </a:rPr>
                <a:t>？</a:t>
              </a:r>
            </a:p>
          </p:txBody>
        </p:sp>
      </p:grpSp>
      <p:grpSp>
        <p:nvGrpSpPr>
          <p:cNvPr id="5" name="Group 52">
            <a:extLst>
              <a:ext uri="{FF2B5EF4-FFF2-40B4-BE49-F238E27FC236}">
                <a16:creationId xmlns:a16="http://schemas.microsoft.com/office/drawing/2014/main" xmlns="" id="{83F6E239-8C3D-4258-9939-D6020DFE6EC4}"/>
              </a:ext>
            </a:extLst>
          </p:cNvPr>
          <p:cNvGrpSpPr>
            <a:grpSpLocks/>
          </p:cNvGrpSpPr>
          <p:nvPr/>
        </p:nvGrpSpPr>
        <p:grpSpPr bwMode="auto">
          <a:xfrm>
            <a:off x="5508625" y="1989138"/>
            <a:ext cx="360363" cy="3240087"/>
            <a:chOff x="1968" y="384"/>
            <a:chExt cx="468" cy="3648"/>
          </a:xfrm>
        </p:grpSpPr>
        <p:sp>
          <p:nvSpPr>
            <p:cNvPr id="12305" name="AutoShape 53">
              <a:extLst>
                <a:ext uri="{FF2B5EF4-FFF2-40B4-BE49-F238E27FC236}">
                  <a16:creationId xmlns:a16="http://schemas.microsoft.com/office/drawing/2014/main" xmlns="" id="{9DC5E713-C969-47AD-BA67-B39EAEB93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2208"/>
              <a:ext cx="432" cy="1824"/>
            </a:xfrm>
            <a:prstGeom prst="rightBrace">
              <a:avLst>
                <a:gd name="adj1" fmla="val 35185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cxnSp>
          <p:nvCxnSpPr>
            <p:cNvPr id="12306" name="AutoShape 54">
              <a:extLst>
                <a:ext uri="{FF2B5EF4-FFF2-40B4-BE49-F238E27FC236}">
                  <a16:creationId xmlns:a16="http://schemas.microsoft.com/office/drawing/2014/main" xmlns="" id="{7A9FC27C-E562-4B61-8B5F-201C0B7F6D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352" y="384"/>
              <a:ext cx="84" cy="2823"/>
            </a:xfrm>
            <a:prstGeom prst="curvedConnector3">
              <a:avLst>
                <a:gd name="adj1" fmla="val -671431"/>
              </a:avLst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34EBF6A1-EA0B-40A0-A342-7E7EE679C1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70"/>
    </mc:Choice>
    <mc:Fallback xmlns="">
      <p:transition spd="slow" advTm="1092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6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0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0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6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6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36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0480" grpId="0" animBg="1"/>
      <p:bldP spid="360482" grpId="0" animBg="1"/>
      <p:bldP spid="3604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灯片编号占位符 5">
            <a:extLst>
              <a:ext uri="{FF2B5EF4-FFF2-40B4-BE49-F238E27FC236}">
                <a16:creationId xmlns:a16="http://schemas.microsoft.com/office/drawing/2014/main" xmlns="" id="{2E78E5EA-891B-4A59-A61F-587DD8ED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5F1DBD-06C2-4096-B39B-6FB12A551B98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zh-CN" sz="10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5BB1C386-A398-4D37-99C1-8C1C5FE1B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一、理想物系的汽液相平衡</a:t>
            </a:r>
          </a:p>
        </p:txBody>
      </p:sp>
      <p:sp>
        <p:nvSpPr>
          <p:cNvPr id="13316" name="Rectangle 12">
            <a:extLst>
              <a:ext uri="{FF2B5EF4-FFF2-40B4-BE49-F238E27FC236}">
                <a16:creationId xmlns:a16="http://schemas.microsoft.com/office/drawing/2014/main" xmlns="" id="{1E06AD39-3A00-466A-A316-A686060B1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379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理想物系的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t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x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y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）相图：</a:t>
            </a:r>
            <a:r>
              <a:rPr kumimoji="1" lang="zh-CN" altLang="en-US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64569" name="Object 25">
            <a:extLst>
              <a:ext uri="{FF2B5EF4-FFF2-40B4-BE49-F238E27FC236}">
                <a16:creationId xmlns:a16="http://schemas.microsoft.com/office/drawing/2014/main" xmlns="" id="{63064120-8A6D-4CDC-8115-DAF66A76A0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628775"/>
          <a:ext cx="5562600" cy="497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2" name="图片" r:id="rId7" imgW="2013706" imgH="1973179" progId="Word.Picture.8">
                  <p:embed/>
                </p:oleObj>
              </mc:Choice>
              <mc:Fallback>
                <p:oleObj name="图片" r:id="rId7" imgW="2013706" imgH="1973179" progId="Word.Picture.8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28775"/>
                        <a:ext cx="5562600" cy="497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6">
            <a:extLst>
              <a:ext uri="{FF2B5EF4-FFF2-40B4-BE49-F238E27FC236}">
                <a16:creationId xmlns:a16="http://schemas.microsoft.com/office/drawing/2014/main" xmlns="" id="{D069AED1-51F8-48CD-8D20-507AC96A7450}"/>
              </a:ext>
            </a:extLst>
          </p:cNvPr>
          <p:cNvGrpSpPr>
            <a:grpSpLocks/>
          </p:cNvGrpSpPr>
          <p:nvPr/>
        </p:nvGrpSpPr>
        <p:grpSpPr bwMode="auto">
          <a:xfrm>
            <a:off x="841375" y="2447925"/>
            <a:ext cx="2041525" cy="1106488"/>
            <a:chOff x="768" y="1392"/>
            <a:chExt cx="1286" cy="697"/>
          </a:xfrm>
        </p:grpSpPr>
        <p:graphicFrame>
          <p:nvGraphicFramePr>
            <p:cNvPr id="13359" name="Object 27">
              <a:extLst>
                <a:ext uri="{FF2B5EF4-FFF2-40B4-BE49-F238E27FC236}">
                  <a16:creationId xmlns:a16="http://schemas.microsoft.com/office/drawing/2014/main" xmlns="" id="{ACF50340-8248-4A02-93DE-6F6FA378C1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1872"/>
            <a:ext cx="576" cy="2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3" name="文档" r:id="rId9" imgW="619760" imgH="190500" progId="Word.Document.8">
                    <p:embed/>
                  </p:oleObj>
                </mc:Choice>
                <mc:Fallback>
                  <p:oleObj name="文档" r:id="rId9" imgW="619760" imgH="190500" progId="Word.Document.8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1872"/>
                          <a:ext cx="576" cy="2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60" name="Object 28">
              <a:extLst>
                <a:ext uri="{FF2B5EF4-FFF2-40B4-BE49-F238E27FC236}">
                  <a16:creationId xmlns:a16="http://schemas.microsoft.com/office/drawing/2014/main" xmlns="" id="{B575AB6F-9982-4E1A-8A41-91E7FFDF41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40" y="1392"/>
            <a:ext cx="614" cy="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4" name="文档" r:id="rId11" imgW="619760" imgH="187960" progId="Word.Document.8">
                    <p:embed/>
                  </p:oleObj>
                </mc:Choice>
                <mc:Fallback>
                  <p:oleObj name="文档" r:id="rId11" imgW="619760" imgH="187960" progId="Word.Document.8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1392"/>
                          <a:ext cx="614" cy="2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hlink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4573" name="Oval 29">
            <a:extLst>
              <a:ext uri="{FF2B5EF4-FFF2-40B4-BE49-F238E27FC236}">
                <a16:creationId xmlns:a16="http://schemas.microsoft.com/office/drawing/2014/main" xmlns="" id="{AB280FE0-5E0D-4A4E-A002-6F9DEC4FD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438" y="5160963"/>
            <a:ext cx="95250" cy="873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pSp>
        <p:nvGrpSpPr>
          <p:cNvPr id="3" name="Group 30">
            <a:extLst>
              <a:ext uri="{FF2B5EF4-FFF2-40B4-BE49-F238E27FC236}">
                <a16:creationId xmlns:a16="http://schemas.microsoft.com/office/drawing/2014/main" xmlns="" id="{47BBB423-FFD1-4F56-A1DC-EAD51D97D7AA}"/>
              </a:ext>
            </a:extLst>
          </p:cNvPr>
          <p:cNvGrpSpPr>
            <a:grpSpLocks/>
          </p:cNvGrpSpPr>
          <p:nvPr/>
        </p:nvGrpSpPr>
        <p:grpSpPr bwMode="auto">
          <a:xfrm>
            <a:off x="1298575" y="2219325"/>
            <a:ext cx="3279775" cy="3143250"/>
            <a:chOff x="1776" y="1392"/>
            <a:chExt cx="1716" cy="1868"/>
          </a:xfrm>
        </p:grpSpPr>
        <p:graphicFrame>
          <p:nvGraphicFramePr>
            <p:cNvPr id="13356" name="Object 31">
              <a:extLst>
                <a:ext uri="{FF2B5EF4-FFF2-40B4-BE49-F238E27FC236}">
                  <a16:creationId xmlns:a16="http://schemas.microsoft.com/office/drawing/2014/main" xmlns="" id="{94C7ECA1-16B8-4DE0-A920-939BB21FE2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16" y="2016"/>
            <a:ext cx="756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5" name="文档" r:id="rId13" imgW="515620" imgH="172720" progId="Word.Document.8">
                    <p:embed/>
                  </p:oleObj>
                </mc:Choice>
                <mc:Fallback>
                  <p:oleObj name="文档" r:id="rId13" imgW="515620" imgH="172720" progId="Word.Document.8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2016"/>
                          <a:ext cx="756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57" name="Object 32">
              <a:extLst>
                <a:ext uri="{FF2B5EF4-FFF2-40B4-BE49-F238E27FC236}">
                  <a16:creationId xmlns:a16="http://schemas.microsoft.com/office/drawing/2014/main" xmlns="" id="{AB167072-8EDB-4960-AD78-0769CE4757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76" y="3024"/>
            <a:ext cx="576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6" name="文档" r:id="rId15" imgW="419100" imgH="172720" progId="Word.Document.8">
                    <p:embed/>
                  </p:oleObj>
                </mc:Choice>
                <mc:Fallback>
                  <p:oleObj name="文档" r:id="rId15" imgW="419100" imgH="172720" progId="Word.Document.8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3024"/>
                          <a:ext cx="576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358" name="Object 33">
              <a:extLst>
                <a:ext uri="{FF2B5EF4-FFF2-40B4-BE49-F238E27FC236}">
                  <a16:creationId xmlns:a16="http://schemas.microsoft.com/office/drawing/2014/main" xmlns="" id="{6850288B-C3CF-4655-98F4-A1864624E1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36" y="1392"/>
            <a:ext cx="756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7" name="文档" r:id="rId17" imgW="515620" imgH="172720" progId="Word.Document.8">
                    <p:embed/>
                  </p:oleObj>
                </mc:Choice>
                <mc:Fallback>
                  <p:oleObj name="文档" r:id="rId17" imgW="515620" imgH="172720" progId="Word.Document.8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392"/>
                          <a:ext cx="756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4578" name="Line 34">
            <a:extLst>
              <a:ext uri="{FF2B5EF4-FFF2-40B4-BE49-F238E27FC236}">
                <a16:creationId xmlns:a16="http://schemas.microsoft.com/office/drawing/2014/main" xmlns="" id="{1C89CAE7-8D1E-4676-B9E6-D923E6B7F4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8713" y="4657725"/>
            <a:ext cx="0" cy="590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4579" name="Line 35">
            <a:extLst>
              <a:ext uri="{FF2B5EF4-FFF2-40B4-BE49-F238E27FC236}">
                <a16:creationId xmlns:a16="http://schemas.microsoft.com/office/drawing/2014/main" xmlns="" id="{250C1C99-EA93-4831-92E5-34525CCA94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0775" y="3057525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4580" name="Line 36">
            <a:extLst>
              <a:ext uri="{FF2B5EF4-FFF2-40B4-BE49-F238E27FC236}">
                <a16:creationId xmlns:a16="http://schemas.microsoft.com/office/drawing/2014/main" xmlns="" id="{87C360DB-311A-4000-8372-2B5E2E3A1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8713" y="4657725"/>
            <a:ext cx="10588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4581" name="Line 37">
            <a:extLst>
              <a:ext uri="{FF2B5EF4-FFF2-40B4-BE49-F238E27FC236}">
                <a16:creationId xmlns:a16="http://schemas.microsoft.com/office/drawing/2014/main" xmlns="" id="{48E2D065-D727-4697-9FAC-C25E10538F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4295775"/>
            <a:ext cx="20891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4582" name="Oval 38">
            <a:extLst>
              <a:ext uri="{FF2B5EF4-FFF2-40B4-BE49-F238E27FC236}">
                <a16:creationId xmlns:a16="http://schemas.microsoft.com/office/drawing/2014/main" xmlns="" id="{2881D764-F7CD-49BF-A1CF-14AC175BF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4295775"/>
            <a:ext cx="9525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4583" name="Oval 39">
            <a:extLst>
              <a:ext uri="{FF2B5EF4-FFF2-40B4-BE49-F238E27FC236}">
                <a16:creationId xmlns:a16="http://schemas.microsoft.com/office/drawing/2014/main" xmlns="" id="{F478B4F6-A974-4D36-B88E-2EA1A964A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3082925"/>
            <a:ext cx="95250" cy="85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4584" name="Text Box 40">
            <a:extLst>
              <a:ext uri="{FF2B5EF4-FFF2-40B4-BE49-F238E27FC236}">
                <a16:creationId xmlns:a16="http://schemas.microsoft.com/office/drawing/2014/main" xmlns="" id="{53DB95D7-8B54-478B-9047-79B16C241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205038"/>
            <a:ext cx="33528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杠杆原理：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     力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力臂 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=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常数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41">
            <a:extLst>
              <a:ext uri="{FF2B5EF4-FFF2-40B4-BE49-F238E27FC236}">
                <a16:creationId xmlns:a16="http://schemas.microsoft.com/office/drawing/2014/main" xmlns="" id="{7A993C8A-D57E-4F16-B708-C9559043BE4B}"/>
              </a:ext>
            </a:extLst>
          </p:cNvPr>
          <p:cNvGrpSpPr>
            <a:grpSpLocks/>
          </p:cNvGrpSpPr>
          <p:nvPr/>
        </p:nvGrpSpPr>
        <p:grpSpPr bwMode="auto">
          <a:xfrm>
            <a:off x="2365375" y="4276725"/>
            <a:ext cx="1219200" cy="609600"/>
            <a:chOff x="1728" y="2256"/>
            <a:chExt cx="768" cy="384"/>
          </a:xfrm>
        </p:grpSpPr>
        <p:sp>
          <p:nvSpPr>
            <p:cNvPr id="13354" name="AutoShape 42">
              <a:extLst>
                <a:ext uri="{FF2B5EF4-FFF2-40B4-BE49-F238E27FC236}">
                  <a16:creationId xmlns:a16="http://schemas.microsoft.com/office/drawing/2014/main" xmlns="" id="{F67EACD1-B638-4B8D-82A9-E1EA5B78D53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040" y="1944"/>
              <a:ext cx="144" cy="768"/>
            </a:xfrm>
            <a:prstGeom prst="righ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graphicFrame>
          <p:nvGraphicFramePr>
            <p:cNvPr id="13355" name="Object 43">
              <a:extLst>
                <a:ext uri="{FF2B5EF4-FFF2-40B4-BE49-F238E27FC236}">
                  <a16:creationId xmlns:a16="http://schemas.microsoft.com/office/drawing/2014/main" xmlns="" id="{17796A75-E6A0-4958-B92D-BF90180D08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16" y="2400"/>
            <a:ext cx="195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8" name="公式" r:id="rId19" imgW="164957" imgH="203024" progId="Equation.3">
                    <p:embed/>
                  </p:oleObj>
                </mc:Choice>
                <mc:Fallback>
                  <p:oleObj name="公式" r:id="rId19" imgW="164957" imgH="203024" progId="Equation.3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2400"/>
                          <a:ext cx="195" cy="24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4">
            <a:extLst>
              <a:ext uri="{FF2B5EF4-FFF2-40B4-BE49-F238E27FC236}">
                <a16:creationId xmlns:a16="http://schemas.microsoft.com/office/drawing/2014/main" xmlns="" id="{66A34BC1-E63B-4F52-B9A9-EEEBDDC1E0E9}"/>
              </a:ext>
            </a:extLst>
          </p:cNvPr>
          <p:cNvGrpSpPr>
            <a:grpSpLocks/>
          </p:cNvGrpSpPr>
          <p:nvPr/>
        </p:nvGrpSpPr>
        <p:grpSpPr bwMode="auto">
          <a:xfrm>
            <a:off x="3708400" y="4276725"/>
            <a:ext cx="762000" cy="533400"/>
            <a:chOff x="2544" y="2256"/>
            <a:chExt cx="480" cy="336"/>
          </a:xfrm>
        </p:grpSpPr>
        <p:sp>
          <p:nvSpPr>
            <p:cNvPr id="13352" name="AutoShape 45">
              <a:extLst>
                <a:ext uri="{FF2B5EF4-FFF2-40B4-BE49-F238E27FC236}">
                  <a16:creationId xmlns:a16="http://schemas.microsoft.com/office/drawing/2014/main" xmlns="" id="{7D4DE469-FD67-4F1F-AF35-8B8000B4D5D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712" y="2088"/>
              <a:ext cx="144" cy="480"/>
            </a:xfrm>
            <a:prstGeom prst="rightBrace">
              <a:avLst>
                <a:gd name="adj1" fmla="val 27778"/>
                <a:gd name="adj2" fmla="val 50000"/>
              </a:avLst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graphicFrame>
          <p:nvGraphicFramePr>
            <p:cNvPr id="13353" name="Object 46">
              <a:extLst>
                <a:ext uri="{FF2B5EF4-FFF2-40B4-BE49-F238E27FC236}">
                  <a16:creationId xmlns:a16="http://schemas.microsoft.com/office/drawing/2014/main" xmlns="" id="{72B2F500-3276-48FC-B99E-8B71CDA3D7F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36" y="2352"/>
            <a:ext cx="21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9" name="公式" r:id="rId21" imgW="177569" imgH="202936" progId="Equation.3">
                    <p:embed/>
                  </p:oleObj>
                </mc:Choice>
                <mc:Fallback>
                  <p:oleObj name="公式" r:id="rId21" imgW="177569" imgH="202936" progId="Equation.3">
                    <p:embed/>
                    <p:pic>
                      <p:nvPicPr>
                        <p:cNvPr id="0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2352"/>
                          <a:ext cx="210" cy="24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4591" name="Text Box 47">
            <a:extLst>
              <a:ext uri="{FF2B5EF4-FFF2-40B4-BE49-F238E27FC236}">
                <a16:creationId xmlns:a16="http://schemas.microsoft.com/office/drawing/2014/main" xmlns="" id="{04E7763B-C5AB-422F-BE54-8CF8A634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0767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即：液相量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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L</a:t>
            </a:r>
            <a:r>
              <a:rPr kumimoji="1"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1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=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汽相量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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L</a:t>
            </a:r>
            <a:r>
              <a:rPr kumimoji="1"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sym typeface="Symbol" panose="05050102010706020507" pitchFamily="18" charset="2"/>
              </a:rPr>
              <a:t>2</a:t>
            </a:r>
          </a:p>
        </p:txBody>
      </p:sp>
      <p:grpSp>
        <p:nvGrpSpPr>
          <p:cNvPr id="6" name="Group 48">
            <a:extLst>
              <a:ext uri="{FF2B5EF4-FFF2-40B4-BE49-F238E27FC236}">
                <a16:creationId xmlns:a16="http://schemas.microsoft.com/office/drawing/2014/main" xmlns="" id="{74ABF035-10A6-4884-9ECB-63F6B27417F5}"/>
              </a:ext>
            </a:extLst>
          </p:cNvPr>
          <p:cNvGrpSpPr>
            <a:grpSpLocks/>
          </p:cNvGrpSpPr>
          <p:nvPr/>
        </p:nvGrpSpPr>
        <p:grpSpPr bwMode="auto">
          <a:xfrm>
            <a:off x="2365375" y="4276725"/>
            <a:ext cx="2057400" cy="1676400"/>
            <a:chOff x="1728" y="2544"/>
            <a:chExt cx="1296" cy="1056"/>
          </a:xfrm>
        </p:grpSpPr>
        <p:sp>
          <p:nvSpPr>
            <p:cNvPr id="13350" name="Line 49">
              <a:extLst>
                <a:ext uri="{FF2B5EF4-FFF2-40B4-BE49-F238E27FC236}">
                  <a16:creationId xmlns:a16="http://schemas.microsoft.com/office/drawing/2014/main" xmlns="" id="{58254EAD-E1CF-40A0-9576-C47A06590C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2544"/>
              <a:ext cx="0" cy="10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51" name="Line 50">
              <a:extLst>
                <a:ext uri="{FF2B5EF4-FFF2-40B4-BE49-F238E27FC236}">
                  <a16:creationId xmlns:a16="http://schemas.microsoft.com/office/drawing/2014/main" xmlns="" id="{323396FF-8522-4869-A4B6-B73D45006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592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64595" name="Line 51">
            <a:extLst>
              <a:ext uri="{FF2B5EF4-FFF2-40B4-BE49-F238E27FC236}">
                <a16:creationId xmlns:a16="http://schemas.microsoft.com/office/drawing/2014/main" xmlns="" id="{BF6C7FD5-EC7A-42FA-8298-D11D19403C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7575" y="4657725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" name="Group 52">
            <a:extLst>
              <a:ext uri="{FF2B5EF4-FFF2-40B4-BE49-F238E27FC236}">
                <a16:creationId xmlns:a16="http://schemas.microsoft.com/office/drawing/2014/main" xmlns="" id="{30ED276E-166D-4C17-83BB-CC14E965CED3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3971925"/>
            <a:ext cx="2241550" cy="1981200"/>
            <a:chOff x="1440" y="2352"/>
            <a:chExt cx="1412" cy="1248"/>
          </a:xfrm>
        </p:grpSpPr>
        <p:sp>
          <p:nvSpPr>
            <p:cNvPr id="13346" name="Line 53">
              <a:extLst>
                <a:ext uri="{FF2B5EF4-FFF2-40B4-BE49-F238E27FC236}">
                  <a16:creationId xmlns:a16="http://schemas.microsoft.com/office/drawing/2014/main" xmlns="" id="{7C452179-6A02-4F63-8F21-255DAE549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352"/>
              <a:ext cx="14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347" name="Group 54">
              <a:extLst>
                <a:ext uri="{FF2B5EF4-FFF2-40B4-BE49-F238E27FC236}">
                  <a16:creationId xmlns:a16="http://schemas.microsoft.com/office/drawing/2014/main" xmlns="" id="{D53DDE99-11E0-48FE-ADFC-86FA6682BE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2352"/>
              <a:ext cx="1392" cy="1248"/>
              <a:chOff x="1728" y="2544"/>
              <a:chExt cx="1296" cy="1056"/>
            </a:xfrm>
          </p:grpSpPr>
          <p:sp>
            <p:nvSpPr>
              <p:cNvPr id="13348" name="Line 55">
                <a:extLst>
                  <a:ext uri="{FF2B5EF4-FFF2-40B4-BE49-F238E27FC236}">
                    <a16:creationId xmlns:a16="http://schemas.microsoft.com/office/drawing/2014/main" xmlns="" id="{3E0F2BC2-CCC1-4E32-9EFB-4D23D83F27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8" y="2544"/>
                <a:ext cx="0" cy="105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349" name="Line 56">
                <a:extLst>
                  <a:ext uri="{FF2B5EF4-FFF2-40B4-BE49-F238E27FC236}">
                    <a16:creationId xmlns:a16="http://schemas.microsoft.com/office/drawing/2014/main" xmlns="" id="{650F288A-C6B4-4C99-BD7B-0CC39EB86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592"/>
                <a:ext cx="0" cy="10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Group 57">
            <a:extLst>
              <a:ext uri="{FF2B5EF4-FFF2-40B4-BE49-F238E27FC236}">
                <a16:creationId xmlns:a16="http://schemas.microsoft.com/office/drawing/2014/main" xmlns="" id="{62966504-EB26-4AE7-A759-98C9A7CD5B84}"/>
              </a:ext>
            </a:extLst>
          </p:cNvPr>
          <p:cNvGrpSpPr>
            <a:grpSpLocks/>
          </p:cNvGrpSpPr>
          <p:nvPr/>
        </p:nvGrpSpPr>
        <p:grpSpPr bwMode="auto">
          <a:xfrm>
            <a:off x="1450975" y="3590925"/>
            <a:ext cx="2209800" cy="2362200"/>
            <a:chOff x="1152" y="2112"/>
            <a:chExt cx="1392" cy="1488"/>
          </a:xfrm>
        </p:grpSpPr>
        <p:sp>
          <p:nvSpPr>
            <p:cNvPr id="13344" name="Line 58">
              <a:extLst>
                <a:ext uri="{FF2B5EF4-FFF2-40B4-BE49-F238E27FC236}">
                  <a16:creationId xmlns:a16="http://schemas.microsoft.com/office/drawing/2014/main" xmlns="" id="{041F154E-3719-403E-9615-E8768C8BA3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112"/>
              <a:ext cx="13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345" name="Line 59">
              <a:extLst>
                <a:ext uri="{FF2B5EF4-FFF2-40B4-BE49-F238E27FC236}">
                  <a16:creationId xmlns:a16="http://schemas.microsoft.com/office/drawing/2014/main" xmlns="" id="{00BBEE0F-CFB5-4FF7-8B72-364B25EBC2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112"/>
              <a:ext cx="0" cy="14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64604" name="Line 60">
            <a:extLst>
              <a:ext uri="{FF2B5EF4-FFF2-40B4-BE49-F238E27FC236}">
                <a16:creationId xmlns:a16="http://schemas.microsoft.com/office/drawing/2014/main" xmlns="" id="{61B5DB77-9BF6-4300-AD30-B49564032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3125" y="3148013"/>
            <a:ext cx="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4605" name="Text Box 61">
            <a:extLst>
              <a:ext uri="{FF2B5EF4-FFF2-40B4-BE49-F238E27FC236}">
                <a16:creationId xmlns:a16="http://schemas.microsoft.com/office/drawing/2014/main" xmlns="" id="{62B17547-2BAB-4285-9ADE-554373EE2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3452813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量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4606" name="Line 62">
            <a:extLst>
              <a:ext uri="{FF2B5EF4-FFF2-40B4-BE49-F238E27FC236}">
                <a16:creationId xmlns:a16="http://schemas.microsoft.com/office/drawing/2014/main" xmlns="" id="{948F055B-A1DB-4DEA-92E5-8732BF95C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613" y="3186113"/>
            <a:ext cx="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4607" name="Text Box 63">
            <a:extLst>
              <a:ext uri="{FF2B5EF4-FFF2-40B4-BE49-F238E27FC236}">
                <a16:creationId xmlns:a16="http://schemas.microsoft.com/office/drawing/2014/main" xmlns="" id="{F472F967-FB76-42B0-9344-EF97CE166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950" y="3452813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浓度差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4608" name="Text Box 64">
            <a:extLst>
              <a:ext uri="{FF2B5EF4-FFF2-40B4-BE49-F238E27FC236}">
                <a16:creationId xmlns:a16="http://schemas.microsoft.com/office/drawing/2014/main" xmlns="" id="{5B68DF8D-9B65-4C15-886D-67725C0D0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700213"/>
            <a:ext cx="4681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露点线一定在泡点线上方。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Why?</a:t>
            </a:r>
          </a:p>
        </p:txBody>
      </p:sp>
      <p:graphicFrame>
        <p:nvGraphicFramePr>
          <p:cNvPr id="13340" name="Object 65">
            <a:extLst>
              <a:ext uri="{FF2B5EF4-FFF2-40B4-BE49-F238E27FC236}">
                <a16:creationId xmlns:a16="http://schemas.microsoft.com/office/drawing/2014/main" xmlns="" id="{40BDE72E-F75D-4102-83C7-3C093B358D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1725" y="260350"/>
          <a:ext cx="127952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0" name="公式" r:id="rId23" imgW="863225" imgH="457002" progId="Equation.3">
                  <p:embed/>
                </p:oleObj>
              </mc:Choice>
              <mc:Fallback>
                <p:oleObj name="公式" r:id="rId23" imgW="863225" imgH="457002" progId="Equation.3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260350"/>
                        <a:ext cx="1279525" cy="639763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1" name="Object 66">
            <a:extLst>
              <a:ext uri="{FF2B5EF4-FFF2-40B4-BE49-F238E27FC236}">
                <a16:creationId xmlns:a16="http://schemas.microsoft.com/office/drawing/2014/main" xmlns="" id="{C1FA6CF5-4208-43FF-8973-38A2066728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0288" y="981075"/>
          <a:ext cx="1500187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1" name="公式" r:id="rId25" imgW="990600" imgH="419100" progId="Equation.3">
                  <p:embed/>
                </p:oleObj>
              </mc:Choice>
              <mc:Fallback>
                <p:oleObj name="公式" r:id="rId25" imgW="990600" imgH="419100" progId="Equation.3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981075"/>
                        <a:ext cx="1500187" cy="600075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42" name="Object 67">
            <a:extLst>
              <a:ext uri="{FF2B5EF4-FFF2-40B4-BE49-F238E27FC236}">
                <a16:creationId xmlns:a16="http://schemas.microsoft.com/office/drawing/2014/main" xmlns="" id="{EE18F48A-0B6D-4D54-8453-3D953D9E7E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5963" y="4508500"/>
          <a:ext cx="2514600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2" name="Picture2" r:id="rId27" imgW="1673860" imgH="1572260" progId="Word.Picture.8">
                  <p:embed/>
                </p:oleObj>
              </mc:Choice>
              <mc:Fallback>
                <p:oleObj name="Picture2" r:id="rId27" imgW="1673860" imgH="1572260" progId="Word.Picture.8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508500"/>
                        <a:ext cx="2514600" cy="236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613" name="Rectangle 69">
            <a:extLst>
              <a:ext uri="{FF2B5EF4-FFF2-40B4-BE49-F238E27FC236}">
                <a16:creationId xmlns:a16="http://schemas.microsoft.com/office/drawing/2014/main" xmlns="" id="{C54765FF-BDC0-46BA-B84D-1330A4A12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988" y="4005263"/>
            <a:ext cx="2952750" cy="647700"/>
          </a:xfrm>
          <a:prstGeom prst="rect">
            <a:avLst/>
          </a:prstGeom>
          <a:noFill/>
          <a:ln w="31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xmlns="" id="{FCB3153A-FFB5-4C42-B19E-81E22BB5E3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915"/>
    </mc:Choice>
    <mc:Fallback xmlns="">
      <p:transition spd="slow" advTm="2869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64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64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64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6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36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64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364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6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36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36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75"/>
                                        <p:tgtEl>
                                          <p:spTgt spid="364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75"/>
                                        <p:tgtEl>
                                          <p:spTgt spid="364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364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75"/>
                                        <p:tgtEl>
                                          <p:spTgt spid="36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364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75"/>
                                        <p:tgtEl>
                                          <p:spTgt spid="364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75"/>
                                        <p:tgtEl>
                                          <p:spTgt spid="364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36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64573" grpId="0" animBg="1"/>
      <p:bldP spid="364582" grpId="0" animBg="1"/>
      <p:bldP spid="364583" grpId="0" animBg="1"/>
      <p:bldP spid="364584" grpId="0" build="p" autoUpdateAnimBg="0"/>
      <p:bldP spid="364591" grpId="0" build="p" autoUpdateAnimBg="0"/>
      <p:bldP spid="364605" grpId="0" build="p" autoUpdateAnimBg="0"/>
      <p:bldP spid="364607" grpId="0" build="p" autoUpdateAnimBg="0"/>
      <p:bldP spid="364608" grpId="0" build="p" autoUpdateAnimBg="0"/>
      <p:bldP spid="3646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灯片编号占位符 5">
            <a:extLst>
              <a:ext uri="{FF2B5EF4-FFF2-40B4-BE49-F238E27FC236}">
                <a16:creationId xmlns:a16="http://schemas.microsoft.com/office/drawing/2014/main" xmlns="" id="{438860B6-0C6C-4F78-996E-6F7A1F31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C7669F-BC85-41F8-9489-F22CB97FCCE7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zh-CN" sz="10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xmlns="" id="{7E597C2E-D260-487C-A14E-7D3DC4B74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24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、挥发度、相对挥发度</a:t>
            </a:r>
            <a:endParaRPr kumimoji="1" lang="en-US" altLang="zh-CN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70692" name="Object 4">
            <a:extLst>
              <a:ext uri="{FF2B5EF4-FFF2-40B4-BE49-F238E27FC236}">
                <a16:creationId xmlns:a16="http://schemas.microsoft.com/office/drawing/2014/main" xmlns="" id="{2418294B-0E5B-4BC2-81FD-4357D55F88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5734050"/>
          <a:ext cx="1163638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4" name="文档" r:id="rId6" imgW="525780" imgH="457200" progId="Word.Document.8">
                  <p:embed/>
                </p:oleObj>
              </mc:Choice>
              <mc:Fallback>
                <p:oleObj name="文档" r:id="rId6" imgW="525780" imgH="4572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734050"/>
                        <a:ext cx="1163638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5" name="Object 7">
            <a:extLst>
              <a:ext uri="{FF2B5EF4-FFF2-40B4-BE49-F238E27FC236}">
                <a16:creationId xmlns:a16="http://schemas.microsoft.com/office/drawing/2014/main" xmlns="" id="{FA5F3AA5-B2D9-4268-8A90-9A7299B484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5875" y="2565400"/>
          <a:ext cx="122555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5" name="公式" r:id="rId8" imgW="520474" imgH="393529" progId="Equation.3">
                  <p:embed/>
                </p:oleObj>
              </mc:Choice>
              <mc:Fallback>
                <p:oleObj name="公式" r:id="rId8" imgW="520474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2565400"/>
                        <a:ext cx="1225550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6" name="Object 8">
            <a:extLst>
              <a:ext uri="{FF2B5EF4-FFF2-40B4-BE49-F238E27FC236}">
                <a16:creationId xmlns:a16="http://schemas.microsoft.com/office/drawing/2014/main" xmlns="" id="{8A17D424-FD10-4026-8133-463CC616E1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49738" y="2557463"/>
          <a:ext cx="1258887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6" name="公式" r:id="rId10" imgW="520474" imgH="393529" progId="Equation.3">
                  <p:embed/>
                </p:oleObj>
              </mc:Choice>
              <mc:Fallback>
                <p:oleObj name="公式" r:id="rId10" imgW="520474" imgH="39352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9738" y="2557463"/>
                        <a:ext cx="1258887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8" name="Object 10">
            <a:extLst>
              <a:ext uri="{FF2B5EF4-FFF2-40B4-BE49-F238E27FC236}">
                <a16:creationId xmlns:a16="http://schemas.microsoft.com/office/drawing/2014/main" xmlns="" id="{09092564-724C-4046-8E4C-0FA54B8D72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0600" y="4754563"/>
          <a:ext cx="10969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7" name="公式" r:id="rId12" imgW="444307" imgH="393529" progId="Equation.3">
                  <p:embed/>
                </p:oleObj>
              </mc:Choice>
              <mc:Fallback>
                <p:oleObj name="公式" r:id="rId12" imgW="444307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00" y="4754563"/>
                        <a:ext cx="1096963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9" name="Object 11">
            <a:extLst>
              <a:ext uri="{FF2B5EF4-FFF2-40B4-BE49-F238E27FC236}">
                <a16:creationId xmlns:a16="http://schemas.microsoft.com/office/drawing/2014/main" xmlns="" id="{8EC4D99A-525B-4B5C-AC96-9B9637FD53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7725" y="4816475"/>
          <a:ext cx="1190625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8" name="公式" r:id="rId14" imgW="647419" imgH="444307" progId="Equation.3">
                  <p:embed/>
                </p:oleObj>
              </mc:Choice>
              <mc:Fallback>
                <p:oleObj name="公式" r:id="rId14" imgW="647419" imgH="444307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725" y="4816475"/>
                        <a:ext cx="1190625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700" name="Object 12">
            <a:extLst>
              <a:ext uri="{FF2B5EF4-FFF2-40B4-BE49-F238E27FC236}">
                <a16:creationId xmlns:a16="http://schemas.microsoft.com/office/drawing/2014/main" xmlns="" id="{2F9303AB-7C64-4623-9864-28B4A6D946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3913" y="4819650"/>
          <a:ext cx="1125537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9" name="公式" r:id="rId16" imgW="634725" imgH="444307" progId="Equation.3">
                  <p:embed/>
                </p:oleObj>
              </mc:Choice>
              <mc:Fallback>
                <p:oleObj name="公式" r:id="rId16" imgW="634725" imgH="444307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3913" y="4819650"/>
                        <a:ext cx="1125537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0701" name="Rectangle 13">
            <a:extLst>
              <a:ext uri="{FF2B5EF4-FFF2-40B4-BE49-F238E27FC236}">
                <a16:creationId xmlns:a16="http://schemas.microsoft.com/office/drawing/2014/main" xmlns="" id="{22925C14-1427-418B-9B7D-090CE0070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868863"/>
            <a:ext cx="3378200" cy="9128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70703" name="Text Box 15">
            <a:extLst>
              <a:ext uri="{FF2B5EF4-FFF2-40B4-BE49-F238E27FC236}">
                <a16:creationId xmlns:a16="http://schemas.microsoft.com/office/drawing/2014/main" xmlns="" id="{66A15552-91B5-4500-B5E8-33BB8E4FF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60938"/>
            <a:ext cx="170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相对挥发度</a:t>
            </a:r>
          </a:p>
        </p:txBody>
      </p:sp>
      <p:sp>
        <p:nvSpPr>
          <p:cNvPr id="370705" name="Text Box 17">
            <a:extLst>
              <a:ext uri="{FF2B5EF4-FFF2-40B4-BE49-F238E27FC236}">
                <a16:creationId xmlns:a16="http://schemas.microsoft.com/office/drawing/2014/main" xmlns="" id="{D9C401D0-CAA6-4539-B517-C100A9DC2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5895975"/>
            <a:ext cx="323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显然对理想溶液，有：</a:t>
            </a: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xmlns="" id="{2C129AF5-18F6-46B8-AA06-C8DEB9EADFC7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4797425"/>
            <a:ext cx="2819400" cy="841375"/>
            <a:chOff x="3744" y="2928"/>
            <a:chExt cx="1776" cy="530"/>
          </a:xfrm>
        </p:grpSpPr>
        <p:graphicFrame>
          <p:nvGraphicFramePr>
            <p:cNvPr id="17429" name="Object 19">
              <a:extLst>
                <a:ext uri="{FF2B5EF4-FFF2-40B4-BE49-F238E27FC236}">
                  <a16:creationId xmlns:a16="http://schemas.microsoft.com/office/drawing/2014/main" xmlns="" id="{EA955093-DC3A-4787-8DEA-A6F3B1EF35A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24" y="2928"/>
            <a:ext cx="1296" cy="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40" name="公式" r:id="rId18" imgW="1054100" imgH="431800" progId="Equation.3">
                    <p:embed/>
                  </p:oleObj>
                </mc:Choice>
                <mc:Fallback>
                  <p:oleObj name="公式" r:id="rId18" imgW="1054100" imgH="43180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2928"/>
                          <a:ext cx="1296" cy="5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30" name="AutoShape 20">
              <a:extLst>
                <a:ext uri="{FF2B5EF4-FFF2-40B4-BE49-F238E27FC236}">
                  <a16:creationId xmlns:a16="http://schemas.microsoft.com/office/drawing/2014/main" xmlns="" id="{C7C7B7F5-0943-4C73-BBBB-44E495607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3168"/>
              <a:ext cx="384" cy="96"/>
            </a:xfrm>
            <a:prstGeom prst="leftRightArrow">
              <a:avLst>
                <a:gd name="adj1" fmla="val 50000"/>
                <a:gd name="adj2" fmla="val 8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17422" name="Rectangle 21">
            <a:extLst>
              <a:ext uri="{FF2B5EF4-FFF2-40B4-BE49-F238E27FC236}">
                <a16:creationId xmlns:a16="http://schemas.microsoft.com/office/drawing/2014/main" xmlns="" id="{44B91C7C-6F45-4782-B7B2-D7D89768E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什么是挥发度？</a:t>
            </a:r>
          </a:p>
        </p:txBody>
      </p:sp>
      <p:sp>
        <p:nvSpPr>
          <p:cNvPr id="17423" name="Rectangle 22">
            <a:extLst>
              <a:ext uri="{FF2B5EF4-FFF2-40B4-BE49-F238E27FC236}">
                <a16:creationId xmlns:a16="http://schemas.microsoft.com/office/drawing/2014/main" xmlns="" id="{314A7880-8A40-4C66-B4FA-300C27EA7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365625"/>
            <a:ext cx="292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什么是相对挥发度？</a:t>
            </a:r>
          </a:p>
        </p:txBody>
      </p:sp>
      <p:sp>
        <p:nvSpPr>
          <p:cNvPr id="370711" name="Rectangle 23">
            <a:extLst>
              <a:ext uri="{FF2B5EF4-FFF2-40B4-BE49-F238E27FC236}">
                <a16:creationId xmlns:a16="http://schemas.microsoft.com/office/drawing/2014/main" xmlns="" id="{8E66C5D5-4E50-4F5B-9310-150BD4603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700213"/>
            <a:ext cx="6227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对于纯液体，可以用蒸汽压 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p</a:t>
            </a:r>
            <a:r>
              <a:rPr kumimoji="1" lang="en-US" altLang="zh-CN" sz="2400" b="1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0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表示其挥发度</a:t>
            </a:r>
            <a:r>
              <a:rPr kumimoji="1" lang="zh-CN" altLang="en-US" sz="24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</a:t>
            </a:r>
          </a:p>
        </p:txBody>
      </p:sp>
      <p:sp>
        <p:nvSpPr>
          <p:cNvPr id="370712" name="Rectangle 24">
            <a:extLst>
              <a:ext uri="{FF2B5EF4-FFF2-40B4-BE49-F238E27FC236}">
                <a16:creationId xmlns:a16="http://schemas.microsoft.com/office/drawing/2014/main" xmlns="" id="{069EED05-0B87-418F-898A-9E3836BDE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205038"/>
            <a:ext cx="6216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对于混合液中的某一组分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i</a:t>
            </a:r>
            <a:r>
              <a:rPr kumimoji="1" lang="zh-CN" altLang="en-US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，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挥发度</a:t>
            </a:r>
            <a:r>
              <a:rPr kumimoji="1" lang="zh-CN" altLang="en-US" sz="24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</a:t>
            </a:r>
            <a:r>
              <a:rPr kumimoji="1" lang="en-US" altLang="zh-CN" sz="2400" b="1" i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i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定义为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:</a:t>
            </a:r>
            <a:r>
              <a:rPr kumimoji="1" lang="en-US" altLang="zh-CN" sz="2400" b="1" i="1">
                <a:solidFill>
                  <a:srgbClr val="69158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  <p:graphicFrame>
        <p:nvGraphicFramePr>
          <p:cNvPr id="370714" name="Object 26">
            <a:extLst>
              <a:ext uri="{FF2B5EF4-FFF2-40B4-BE49-F238E27FC236}">
                <a16:creationId xmlns:a16="http://schemas.microsoft.com/office/drawing/2014/main" xmlns="" id="{30A33B58-6947-4285-8E33-661417377F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3500438"/>
          <a:ext cx="11080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1" name="公式" r:id="rId20" imgW="482181" imgH="215713" progId="Equation.3">
                  <p:embed/>
                </p:oleObj>
              </mc:Choice>
              <mc:Fallback>
                <p:oleObj name="公式" r:id="rId20" imgW="482181" imgH="215713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500438"/>
                        <a:ext cx="11080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713" name="Object 25">
            <a:extLst>
              <a:ext uri="{FF2B5EF4-FFF2-40B4-BE49-F238E27FC236}">
                <a16:creationId xmlns:a16="http://schemas.microsoft.com/office/drawing/2014/main" xmlns="" id="{BEFE1F36-9B40-4E95-94E5-2C4640BB98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51725" y="3500438"/>
          <a:ext cx="11699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42" name="公式" r:id="rId22" imgW="482181" imgH="215713" progId="Equation.3">
                  <p:embed/>
                </p:oleObj>
              </mc:Choice>
              <mc:Fallback>
                <p:oleObj name="公式" r:id="rId22" imgW="482181" imgH="215713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3500438"/>
                        <a:ext cx="11699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0715" name="Rectangle 27">
            <a:extLst>
              <a:ext uri="{FF2B5EF4-FFF2-40B4-BE49-F238E27FC236}">
                <a16:creationId xmlns:a16="http://schemas.microsoft.com/office/drawing/2014/main" xmlns="" id="{0512FAA7-8AD8-4D83-AF38-2610FC545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500438"/>
            <a:ext cx="536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显然对理想溶液，根据拉乌尔定律有：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23C6C587-D4E1-4260-87C2-DFA3E97CE7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717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7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7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7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7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70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370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37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70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37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70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70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0701" grpId="0" animBg="1"/>
      <p:bldP spid="370703" grpId="0" build="p" autoUpdateAnimBg="0"/>
      <p:bldP spid="370705" grpId="0" build="p" autoUpdateAnimBg="0"/>
      <p:bldP spid="370711" grpId="0"/>
      <p:bldP spid="370712" grpId="0"/>
      <p:bldP spid="3707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灯片编号占位符 6">
            <a:extLst>
              <a:ext uri="{FF2B5EF4-FFF2-40B4-BE49-F238E27FC236}">
                <a16:creationId xmlns:a16="http://schemas.microsoft.com/office/drawing/2014/main" xmlns="" id="{DF9E5A8B-D5C4-4E60-BCB4-51217209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0DC134-EF80-40BC-B5C6-94DB8D087ED1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zh-CN" sz="10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11E96C76-CAF2-4B53-AAF9-4838790F4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一、理想物系的汽液相平衡</a:t>
            </a:r>
          </a:p>
        </p:txBody>
      </p:sp>
      <p:graphicFrame>
        <p:nvGraphicFramePr>
          <p:cNvPr id="365616" name="Object 48">
            <a:extLst>
              <a:ext uri="{FF2B5EF4-FFF2-40B4-BE49-F238E27FC236}">
                <a16:creationId xmlns:a16="http://schemas.microsoft.com/office/drawing/2014/main" xmlns="" id="{33F08120-1705-4EA1-9E7E-900C9BE9E4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2205038"/>
          <a:ext cx="1878012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44" name="公式" r:id="rId6" imgW="990600" imgH="419100" progId="Equation.3">
                  <p:embed/>
                </p:oleObj>
              </mc:Choice>
              <mc:Fallback>
                <p:oleObj name="公式" r:id="rId6" imgW="990600" imgH="41910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205038"/>
                        <a:ext cx="1878012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5617" name="Object 49">
            <a:extLst>
              <a:ext uri="{FF2B5EF4-FFF2-40B4-BE49-F238E27FC236}">
                <a16:creationId xmlns:a16="http://schemas.microsoft.com/office/drawing/2014/main" xmlns="" id="{217B3E8A-35E3-428B-824F-B017E708DA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00" y="2563813"/>
          <a:ext cx="2374900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45" name="公式" r:id="rId8" imgW="1358900" imgH="457200" progId="Equation.3">
                  <p:embed/>
                </p:oleObj>
              </mc:Choice>
              <mc:Fallback>
                <p:oleObj name="公式" r:id="rId8" imgW="1358900" imgH="4572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563813"/>
                        <a:ext cx="2374900" cy="97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5618" name="Object 50">
            <a:extLst>
              <a:ext uri="{FF2B5EF4-FFF2-40B4-BE49-F238E27FC236}">
                <a16:creationId xmlns:a16="http://schemas.microsoft.com/office/drawing/2014/main" xmlns="" id="{49AB0CA5-9D6B-4FAF-BF56-6BF7BD00F1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2133600"/>
          <a:ext cx="2087563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46" name="公式" r:id="rId10" imgW="1092200" imgH="914400" progId="Equation.3">
                  <p:embed/>
                </p:oleObj>
              </mc:Choice>
              <mc:Fallback>
                <p:oleObj name="公式" r:id="rId10" imgW="1092200" imgH="914400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2133600"/>
                        <a:ext cx="2087563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5619" name="Object 51">
            <a:extLst>
              <a:ext uri="{FF2B5EF4-FFF2-40B4-BE49-F238E27FC236}">
                <a16:creationId xmlns:a16="http://schemas.microsoft.com/office/drawing/2014/main" xmlns="" id="{2E4F69A6-FC46-4046-A14A-99556CB0E9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4148138"/>
          <a:ext cx="14478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47" name="文档" r:id="rId12" imgW="820420" imgH="457200" progId="Word.Document.8">
                  <p:embed/>
                </p:oleObj>
              </mc:Choice>
              <mc:Fallback>
                <p:oleObj name="文档" r:id="rId12" imgW="820420" imgH="457200" progId="Word.Document.8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148138"/>
                        <a:ext cx="1447800" cy="908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5620" name="Object 52">
            <a:extLst>
              <a:ext uri="{FF2B5EF4-FFF2-40B4-BE49-F238E27FC236}">
                <a16:creationId xmlns:a16="http://schemas.microsoft.com/office/drawing/2014/main" xmlns="" id="{96B2D0CC-AE09-4CA2-B86D-BDDB3C0376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4652963"/>
          <a:ext cx="2336800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48" name="公式" r:id="rId14" imgW="1054100" imgH="431800" progId="Equation.3">
                  <p:embed/>
                </p:oleObj>
              </mc:Choice>
              <mc:Fallback>
                <p:oleObj name="公式" r:id="rId14" imgW="1054100" imgH="431800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652963"/>
                        <a:ext cx="2336800" cy="95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621" name="AutoShape 53">
            <a:extLst>
              <a:ext uri="{FF2B5EF4-FFF2-40B4-BE49-F238E27FC236}">
                <a16:creationId xmlns:a16="http://schemas.microsoft.com/office/drawing/2014/main" xmlns="" id="{2790B464-D07A-4EBE-9C13-A03542C6E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970463"/>
            <a:ext cx="582613" cy="403225"/>
          </a:xfrm>
          <a:prstGeom prst="rightArrow">
            <a:avLst>
              <a:gd name="adj1" fmla="val 50000"/>
              <a:gd name="adj2" fmla="val 361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5622" name="Oval 54">
            <a:extLst>
              <a:ext uri="{FF2B5EF4-FFF2-40B4-BE49-F238E27FC236}">
                <a16:creationId xmlns:a16="http://schemas.microsoft.com/office/drawing/2014/main" xmlns="" id="{6BC693F4-F100-444D-BFCA-67CA9F66C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068638"/>
            <a:ext cx="358775" cy="1008062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5623" name="Rectangle 55">
            <a:extLst>
              <a:ext uri="{FF2B5EF4-FFF2-40B4-BE49-F238E27FC236}">
                <a16:creationId xmlns:a16="http://schemas.microsoft.com/office/drawing/2014/main" xmlns="" id="{8055DAE3-25F4-4A7B-BF32-610D669C0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4724400"/>
            <a:ext cx="2305050" cy="936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365625" name="Object 57">
            <a:extLst>
              <a:ext uri="{FF2B5EF4-FFF2-40B4-BE49-F238E27FC236}">
                <a16:creationId xmlns:a16="http://schemas.microsoft.com/office/drawing/2014/main" xmlns="" id="{CBFC9156-40D0-4B6B-AF92-3EAD622A4B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3573463"/>
          <a:ext cx="19431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49" name="公式" r:id="rId16" imgW="1206500" imgH="228600" progId="Equation.3">
                  <p:embed/>
                </p:oleObj>
              </mc:Choice>
              <mc:Fallback>
                <p:oleObj name="公式" r:id="rId16" imgW="1206500" imgH="228600" progId="Equation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573463"/>
                        <a:ext cx="1943100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5626" name="Object 58">
            <a:extLst>
              <a:ext uri="{FF2B5EF4-FFF2-40B4-BE49-F238E27FC236}">
                <a16:creationId xmlns:a16="http://schemas.microsoft.com/office/drawing/2014/main" xmlns="" id="{7D9B7C7B-BA6C-4BB4-ADC6-FC72C20311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3068638"/>
          <a:ext cx="143986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0" name="公式" r:id="rId18" imgW="748975" imgH="203112" progId="Equation.3">
                  <p:embed/>
                </p:oleObj>
              </mc:Choice>
              <mc:Fallback>
                <p:oleObj name="公式" r:id="rId18" imgW="748975" imgH="203112" progId="Equation.3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068638"/>
                        <a:ext cx="1439862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628" name="AutoShape 60">
            <a:extLst>
              <a:ext uri="{FF2B5EF4-FFF2-40B4-BE49-F238E27FC236}">
                <a16:creationId xmlns:a16="http://schemas.microsoft.com/office/drawing/2014/main" xmlns="" id="{22EA49B7-6864-47C6-B0F3-472A15F3F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997200"/>
            <a:ext cx="377825" cy="360363"/>
          </a:xfrm>
          <a:prstGeom prst="rightArrow">
            <a:avLst>
              <a:gd name="adj1" fmla="val 50000"/>
              <a:gd name="adj2" fmla="val 262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5629" name="AutoShape 61">
            <a:extLst>
              <a:ext uri="{FF2B5EF4-FFF2-40B4-BE49-F238E27FC236}">
                <a16:creationId xmlns:a16="http://schemas.microsoft.com/office/drawing/2014/main" xmlns="" id="{5EFD8D91-1608-4112-A5A9-A4BA3D729B43}"/>
              </a:ext>
            </a:extLst>
          </p:cNvPr>
          <p:cNvSpPr>
            <a:spLocks/>
          </p:cNvSpPr>
          <p:nvPr/>
        </p:nvSpPr>
        <p:spPr bwMode="auto">
          <a:xfrm>
            <a:off x="2771775" y="2347913"/>
            <a:ext cx="198438" cy="1657350"/>
          </a:xfrm>
          <a:prstGeom prst="rightBrace">
            <a:avLst>
              <a:gd name="adj1" fmla="val 69600"/>
              <a:gd name="adj2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endParaRPr lang="zh-CN" altLang="en-US" sz="3600" b="1" i="1">
              <a:solidFill>
                <a:srgbClr val="69158F"/>
              </a:solidFill>
              <a:latin typeface="宋体" panose="02010600030101010101" pitchFamily="2" charset="-122"/>
            </a:endParaRPr>
          </a:p>
        </p:txBody>
      </p:sp>
      <p:sp>
        <p:nvSpPr>
          <p:cNvPr id="365630" name="Line 62">
            <a:extLst>
              <a:ext uri="{FF2B5EF4-FFF2-40B4-BE49-F238E27FC236}">
                <a16:creationId xmlns:a16="http://schemas.microsoft.com/office/drawing/2014/main" xmlns="" id="{7FC1D91B-FEA4-45E6-AE43-B0940F69AF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5963" y="3860800"/>
            <a:ext cx="4572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5631" name="Text Box 63">
            <a:extLst>
              <a:ext uri="{FF2B5EF4-FFF2-40B4-BE49-F238E27FC236}">
                <a16:creationId xmlns:a16="http://schemas.microsoft.com/office/drawing/2014/main" xmlns="" id="{C515F8EB-29C3-4D57-A383-76FBC94F5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2926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----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相对挥发度</a:t>
            </a:r>
          </a:p>
        </p:txBody>
      </p:sp>
      <p:sp>
        <p:nvSpPr>
          <p:cNvPr id="365632" name="Text Box 64">
            <a:extLst>
              <a:ext uri="{FF2B5EF4-FFF2-40B4-BE49-F238E27FC236}">
                <a16:creationId xmlns:a16="http://schemas.microsoft.com/office/drawing/2014/main" xmlns="" id="{B18C4140-094D-40DE-98D5-CEFD0E47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157788"/>
            <a:ext cx="4495800" cy="711200"/>
          </a:xfrm>
          <a:prstGeom prst="rect">
            <a:avLst/>
          </a:prstGeom>
          <a:noFill/>
          <a:ln w="9525">
            <a:solidFill>
              <a:schemeClr val="accent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  对理想物系，相对挥发度与温度关系不大，可近似认为与温度无关。</a:t>
            </a:r>
          </a:p>
        </p:txBody>
      </p:sp>
      <p:grpSp>
        <p:nvGrpSpPr>
          <p:cNvPr id="14355" name="Group 67">
            <a:extLst>
              <a:ext uri="{FF2B5EF4-FFF2-40B4-BE49-F238E27FC236}">
                <a16:creationId xmlns:a16="http://schemas.microsoft.com/office/drawing/2014/main" xmlns="" id="{10BA0DA7-6AF1-4FC5-8F81-5CDF506B196D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125538"/>
            <a:ext cx="936625" cy="863600"/>
            <a:chOff x="3072" y="2112"/>
            <a:chExt cx="912" cy="648"/>
          </a:xfrm>
        </p:grpSpPr>
        <p:graphicFrame>
          <p:nvGraphicFramePr>
            <p:cNvPr id="14360" name="Object 68">
              <a:extLst>
                <a:ext uri="{FF2B5EF4-FFF2-40B4-BE49-F238E27FC236}">
                  <a16:creationId xmlns:a16="http://schemas.microsoft.com/office/drawing/2014/main" xmlns="" id="{E56550EF-8B3F-48F1-AD78-74584BC0CA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8" y="2112"/>
            <a:ext cx="816" cy="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51" name="公式" r:id="rId20" imgW="571252" imgH="215806" progId="Equation.3">
                    <p:embed/>
                  </p:oleObj>
                </mc:Choice>
                <mc:Fallback>
                  <p:oleObj name="公式" r:id="rId20" imgW="571252" imgH="215806" progId="Equation.3">
                    <p:embed/>
                    <p:pic>
                      <p:nvPicPr>
                        <p:cNvPr id="0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2112"/>
                          <a:ext cx="816" cy="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CC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61" name="Object 69">
              <a:extLst>
                <a:ext uri="{FF2B5EF4-FFF2-40B4-BE49-F238E27FC236}">
                  <a16:creationId xmlns:a16="http://schemas.microsoft.com/office/drawing/2014/main" xmlns="" id="{EEC3A614-2918-4BD1-AF2C-8B35BEEB12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15" y="2457"/>
            <a:ext cx="720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52" name="公式" r:id="rId22" imgW="482391" imgH="203112" progId="Equation.3">
                    <p:embed/>
                  </p:oleObj>
                </mc:Choice>
                <mc:Fallback>
                  <p:oleObj name="公式" r:id="rId22" imgW="482391" imgH="203112" progId="Equation.3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5" y="2457"/>
                          <a:ext cx="720" cy="3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CC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62" name="AutoShape 70">
              <a:extLst>
                <a:ext uri="{FF2B5EF4-FFF2-40B4-BE49-F238E27FC236}">
                  <a16:creationId xmlns:a16="http://schemas.microsoft.com/office/drawing/2014/main" xmlns="" id="{CDA3184A-4FBB-4BD9-9F0A-3DC54A0D2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2" y="2208"/>
              <a:ext cx="48" cy="48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365640" name="AutoShape 72">
            <a:extLst>
              <a:ext uri="{FF2B5EF4-FFF2-40B4-BE49-F238E27FC236}">
                <a16:creationId xmlns:a16="http://schemas.microsoft.com/office/drawing/2014/main" xmlns="" id="{4EEC413D-4217-4B74-9DA3-333B538DD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412875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365645" name="Rectangle 77">
            <a:extLst>
              <a:ext uri="{FF2B5EF4-FFF2-40B4-BE49-F238E27FC236}">
                <a16:creationId xmlns:a16="http://schemas.microsoft.com/office/drawing/2014/main" xmlns="" id="{2353395E-3F50-4767-9174-4CA4FB956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1268413"/>
            <a:ext cx="412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-----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理想物系的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x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-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y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相平衡关系</a:t>
            </a:r>
            <a:endParaRPr kumimoji="1" lang="zh-CN" altLang="en-US" sz="2400" b="1" i="1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65647" name="Object 79">
            <a:extLst>
              <a:ext uri="{FF2B5EF4-FFF2-40B4-BE49-F238E27FC236}">
                <a16:creationId xmlns:a16="http://schemas.microsoft.com/office/drawing/2014/main" xmlns="" id="{0312B1E9-0DE4-4964-911B-E1C01CC17E53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2627313" y="1706563"/>
          <a:ext cx="136366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3" name="公式" r:id="rId24" imgW="533169" imgH="203112" progId="Equation.3">
                  <p:embed/>
                </p:oleObj>
              </mc:Choice>
              <mc:Fallback>
                <p:oleObj name="公式" r:id="rId24" imgW="533169" imgH="203112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706563"/>
                        <a:ext cx="1363662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5650" name="AutoShape 8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B9A05B1F-6DEB-4E5F-8264-2EA3A7C54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6021388"/>
            <a:ext cx="1289050" cy="439737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zh-CN" altLang="en-US" sz="2000" b="1">
                <a:solidFill>
                  <a:srgbClr val="69158F"/>
                </a:solidFill>
                <a:latin typeface="宋体" panose="02010600030101010101" pitchFamily="2" charset="-122"/>
                <a:hlinkClick r:id="" action="ppaction://hlinkshowjump?jump=nextslide"/>
              </a:rPr>
              <a:t>转下页</a:t>
            </a:r>
            <a:endParaRPr lang="zh-CN" altLang="en-US" sz="2000" b="1">
              <a:solidFill>
                <a:srgbClr val="69158F"/>
              </a:solidFill>
              <a:latin typeface="宋体" panose="02010600030101010101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16B1392B-631D-4116-AD98-8A44EB5A3C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6"/>
    </mc:Choice>
    <mc:Fallback xmlns="">
      <p:transition spd="slow" advTm="631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6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65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656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65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36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6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36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36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6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3656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6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365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36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36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500"/>
                                        <p:tgtEl>
                                          <p:spTgt spid="36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5621" grpId="0" animBg="1"/>
      <p:bldP spid="365622" grpId="0" animBg="1"/>
      <p:bldP spid="365623" grpId="0" animBg="1"/>
      <p:bldP spid="365628" grpId="0" animBg="1"/>
      <p:bldP spid="365629" grpId="0" animBg="1"/>
      <p:bldP spid="365631" grpId="0" build="p" autoUpdateAnimBg="0"/>
      <p:bldP spid="365632" grpId="0" animBg="1"/>
      <p:bldP spid="365640" grpId="0" animBg="1"/>
      <p:bldP spid="365645" grpId="0"/>
      <p:bldP spid="3656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5|0.4|0.7|0|0.7|0|0.8|0.2|14.5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1|0.9|3.7|2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4.9|2.4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|1.8|2.5|1.3|5.3|4.9|10.3|1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0.3|0.4|0.1|1.3|0.2|6.9|1.2|0.6|2.9|2|13.1|1.1|1|2.9|1.5|0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8|2.2|1.3"/>
</p:tagLst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11594</TotalTime>
  <Words>580</Words>
  <Application>Microsoft Macintosh PowerPoint</Application>
  <PresentationFormat>Présentation à l'écran (4:3)</PresentationFormat>
  <Paragraphs>163</Paragraphs>
  <Slides>15</Slides>
  <Notes>0</Notes>
  <HiddenSlides>0</HiddenSlides>
  <MMClips>15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7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Watermark</vt:lpstr>
      <vt:lpstr>图片</vt:lpstr>
      <vt:lpstr>文档</vt:lpstr>
      <vt:lpstr>Document</vt:lpstr>
      <vt:lpstr>公式</vt:lpstr>
      <vt:lpstr>Picture2</vt:lpstr>
      <vt:lpstr>Equation</vt:lpstr>
      <vt:lpstr>Equation.3</vt:lpstr>
      <vt:lpstr>第十章  蒸馏</vt:lpstr>
      <vt:lpstr>Présentation PowerPoint</vt:lpstr>
      <vt:lpstr>第一节 概述</vt:lpstr>
      <vt:lpstr>第二节 二元物系的汽液相平衡</vt:lpstr>
      <vt:lpstr>第二节 二元物系的汽液相平衡</vt:lpstr>
      <vt:lpstr>一、理想物系的汽液相平衡</vt:lpstr>
      <vt:lpstr>一、理想物系的汽液相平衡</vt:lpstr>
      <vt:lpstr>3、挥发度、相对挥发度</vt:lpstr>
      <vt:lpstr>一、理想物系的汽液相平衡</vt:lpstr>
      <vt:lpstr>理想物系相平衡关系举例</vt:lpstr>
      <vt:lpstr>Présentation PowerPoint</vt:lpstr>
      <vt:lpstr>理想物系的 x-y 相图：</vt:lpstr>
      <vt:lpstr>Présentation PowerPoint</vt:lpstr>
      <vt:lpstr>二．非理想溶液的汽液相平衡</vt:lpstr>
      <vt:lpstr>二．非理想溶液的汽液相平衡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86158</dc:creator>
  <cp:lastModifiedBy>dominique pareau</cp:lastModifiedBy>
  <cp:revision>1314</cp:revision>
  <dcterms:created xsi:type="dcterms:W3CDTF">1601-01-01T00:00:00Z</dcterms:created>
  <dcterms:modified xsi:type="dcterms:W3CDTF">2020-03-27T09:23:25Z</dcterms:modified>
</cp:coreProperties>
</file>