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4B4D-3CFA-4467-8181-EA554DEEA01B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841F-9B01-4821-A827-61DC98A3534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4B4D-3CFA-4467-8181-EA554DEEA01B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841F-9B01-4821-A827-61DC98A3534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4B4D-3CFA-4467-8181-EA554DEEA01B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841F-9B01-4821-A827-61DC98A3534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4B4D-3CFA-4467-8181-EA554DEEA01B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841F-9B01-4821-A827-61DC98A3534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4B4D-3CFA-4467-8181-EA554DEEA01B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841F-9B01-4821-A827-61DC98A3534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4B4D-3CFA-4467-8181-EA554DEEA01B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841F-9B01-4821-A827-61DC98A3534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4B4D-3CFA-4467-8181-EA554DEEA01B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841F-9B01-4821-A827-61DC98A3534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4B4D-3CFA-4467-8181-EA554DEEA01B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841F-9B01-4821-A827-61DC98A3534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4B4D-3CFA-4467-8181-EA554DEEA01B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841F-9B01-4821-A827-61DC98A3534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4B4D-3CFA-4467-8181-EA554DEEA01B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841F-9B01-4821-A827-61DC98A3534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4B4D-3CFA-4467-8181-EA554DEEA01B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841F-9B01-4821-A827-61DC98A3534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F9966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14B4D-3CFA-4467-8181-EA554DEEA01B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6841F-9B01-4821-A827-61DC98A3534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image" Target="../media/image5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54.png"/><Relationship Id="rId7" Type="http://schemas.openxmlformats.org/officeDocument/2006/relationships/image" Target="../media/image8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54.png"/><Relationship Id="rId7" Type="http://schemas.openxmlformats.org/officeDocument/2006/relationships/image" Target="../media/image9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54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53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16.png"/><Relationship Id="rId7" Type="http://schemas.openxmlformats.org/officeDocument/2006/relationships/image" Target="../media/image128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18.png"/><Relationship Id="rId10" Type="http://schemas.openxmlformats.org/officeDocument/2006/relationships/image" Target="../media/image131.png"/><Relationship Id="rId4" Type="http://schemas.openxmlformats.org/officeDocument/2006/relationships/image" Target="../media/image117.png"/><Relationship Id="rId9" Type="http://schemas.openxmlformats.org/officeDocument/2006/relationships/image" Target="../media/image1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611560" cy="4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e 3"/>
          <p:cNvGrpSpPr/>
          <p:nvPr/>
        </p:nvGrpSpPr>
        <p:grpSpPr>
          <a:xfrm>
            <a:off x="4463480" y="0"/>
            <a:ext cx="4680520" cy="571033"/>
            <a:chOff x="539552" y="2780928"/>
            <a:chExt cx="7186736" cy="100012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780928"/>
              <a:ext cx="4848225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64088" y="2780928"/>
              <a:ext cx="2362200" cy="991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0"/>
            <a:ext cx="344421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620688"/>
            <a:ext cx="4032448" cy="47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1628800"/>
            <a:ext cx="79928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60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0"/>
            <a:ext cx="661218" cy="60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268760"/>
            <a:ext cx="2091668" cy="4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124744"/>
            <a:ext cx="1730672" cy="52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988840"/>
            <a:ext cx="1730672" cy="52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2420888"/>
            <a:ext cx="2344744" cy="45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149080"/>
            <a:ext cx="2344744" cy="45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157192"/>
            <a:ext cx="1440160" cy="46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5589240"/>
            <a:ext cx="1059358" cy="56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6093296"/>
            <a:ext cx="1440160" cy="46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611560" cy="4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e 3"/>
          <p:cNvGrpSpPr/>
          <p:nvPr/>
        </p:nvGrpSpPr>
        <p:grpSpPr>
          <a:xfrm>
            <a:off x="4463480" y="0"/>
            <a:ext cx="4680520" cy="571033"/>
            <a:chOff x="539552" y="2780928"/>
            <a:chExt cx="7186736" cy="100012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780928"/>
              <a:ext cx="4848225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64088" y="2780928"/>
              <a:ext cx="2362200" cy="991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0"/>
            <a:ext cx="344421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620688"/>
            <a:ext cx="69847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1196752"/>
            <a:ext cx="82809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492896"/>
            <a:ext cx="914400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611560" cy="4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e 3"/>
          <p:cNvGrpSpPr/>
          <p:nvPr/>
        </p:nvGrpSpPr>
        <p:grpSpPr>
          <a:xfrm>
            <a:off x="4463480" y="0"/>
            <a:ext cx="4680520" cy="571033"/>
            <a:chOff x="539552" y="2780928"/>
            <a:chExt cx="7186736" cy="100012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780928"/>
              <a:ext cx="4848225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64088" y="2780928"/>
              <a:ext cx="2362200" cy="991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0"/>
            <a:ext cx="2664296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764704"/>
            <a:ext cx="4752528" cy="60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484784"/>
            <a:ext cx="85689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3140968"/>
            <a:ext cx="87849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2"/>
          <p:cNvGrpSpPr/>
          <p:nvPr/>
        </p:nvGrpSpPr>
        <p:grpSpPr>
          <a:xfrm>
            <a:off x="4463480" y="0"/>
            <a:ext cx="4680520" cy="571033"/>
            <a:chOff x="539552" y="2780928"/>
            <a:chExt cx="7186736" cy="100012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2780928"/>
              <a:ext cx="4848225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4088" y="2780928"/>
              <a:ext cx="2362200" cy="991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0"/>
            <a:ext cx="2664296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620688"/>
            <a:ext cx="2664296" cy="66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340768"/>
            <a:ext cx="87129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780928"/>
            <a:ext cx="85689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0"/>
            <a:ext cx="53955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2"/>
          <p:cNvGrpSpPr/>
          <p:nvPr/>
        </p:nvGrpSpPr>
        <p:grpSpPr>
          <a:xfrm>
            <a:off x="4463480" y="0"/>
            <a:ext cx="4680520" cy="571033"/>
            <a:chOff x="539552" y="2780928"/>
            <a:chExt cx="7186736" cy="100012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2780928"/>
              <a:ext cx="4848225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4088" y="2780928"/>
              <a:ext cx="2362200" cy="991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0"/>
            <a:ext cx="53955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0"/>
            <a:ext cx="1480170" cy="63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836712"/>
            <a:ext cx="4176464" cy="4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484784"/>
            <a:ext cx="878497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051720" y="2708920"/>
            <a:ext cx="194421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/>
              <a:t>e</a:t>
            </a:r>
            <a:r>
              <a:rPr lang="fr-FR" sz="3600" b="1" dirty="0" smtClean="0"/>
              <a:t>n Chine</a:t>
            </a:r>
            <a:endParaRPr lang="fr-FR" sz="36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51520" y="4581128"/>
            <a:ext cx="171980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Chinois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640"/>
            <a:ext cx="3204940" cy="66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87849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4906" cy="56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579685" cy="52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0"/>
            <a:ext cx="5507338" cy="10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12160" y="1340768"/>
            <a:ext cx="57606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020272" y="2348880"/>
            <a:ext cx="100811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907704" y="3789040"/>
            <a:ext cx="1008112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195736" y="4725144"/>
            <a:ext cx="158417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300192" y="5733256"/>
            <a:ext cx="86409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4906" cy="56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579685" cy="52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0"/>
            <a:ext cx="684076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2736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3528" y="2060848"/>
            <a:ext cx="3816424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95536" y="2852936"/>
            <a:ext cx="3024336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23528" y="4005064"/>
            <a:ext cx="3024336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23528" y="4869160"/>
            <a:ext cx="2232248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95536" y="5661248"/>
            <a:ext cx="4032448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611560" cy="4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e 7"/>
          <p:cNvGrpSpPr/>
          <p:nvPr/>
        </p:nvGrpSpPr>
        <p:grpSpPr>
          <a:xfrm>
            <a:off x="4463480" y="0"/>
            <a:ext cx="4680520" cy="620688"/>
            <a:chOff x="539552" y="2780928"/>
            <a:chExt cx="7186736" cy="100012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780928"/>
              <a:ext cx="4848225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64088" y="2780928"/>
              <a:ext cx="2362200" cy="991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0"/>
            <a:ext cx="344421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92696"/>
            <a:ext cx="487960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1484784"/>
            <a:ext cx="80648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3717032"/>
            <a:ext cx="76328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4906" cy="56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579685" cy="52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0"/>
            <a:ext cx="2387694" cy="49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91440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581128"/>
            <a:ext cx="86409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661248"/>
            <a:ext cx="85689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87129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84249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348880"/>
            <a:ext cx="84249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581128"/>
            <a:ext cx="84249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661248"/>
            <a:ext cx="84249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568952" cy="70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86409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8352928" cy="68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204864"/>
            <a:ext cx="83529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77072"/>
            <a:ext cx="84969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445224"/>
            <a:ext cx="84969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4906" cy="56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579685" cy="52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0"/>
            <a:ext cx="2232248" cy="59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836712"/>
            <a:ext cx="85689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140968"/>
            <a:ext cx="84249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581128"/>
            <a:ext cx="82809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3861048"/>
            <a:ext cx="79208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5733256"/>
            <a:ext cx="8136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7"/>
            <a:ext cx="8568952" cy="58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8424935" cy="53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25144"/>
            <a:ext cx="84969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1124744"/>
            <a:ext cx="84249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356992"/>
            <a:ext cx="82089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589239"/>
            <a:ext cx="8136904" cy="7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4906" cy="56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579685" cy="52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0"/>
            <a:ext cx="4981935" cy="65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2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852936"/>
            <a:ext cx="87849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797152"/>
            <a:ext cx="8640960" cy="56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517232"/>
            <a:ext cx="84969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1"/>
            <a:ext cx="9144000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892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52736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92494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25144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4906" cy="56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579685" cy="52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0"/>
            <a:ext cx="64087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20688"/>
            <a:ext cx="8640960" cy="102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772816"/>
            <a:ext cx="11521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1772817"/>
            <a:ext cx="117956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1772816"/>
            <a:ext cx="19797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2708920"/>
            <a:ext cx="18002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03648" y="3356992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1920" y="3789040"/>
            <a:ext cx="27363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7624" y="4869160"/>
            <a:ext cx="1185850" cy="47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373216"/>
            <a:ext cx="2123728" cy="5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3968" y="5661248"/>
            <a:ext cx="180020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3968" y="6237312"/>
            <a:ext cx="252028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7308" cy="67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3609">
            <a:off x="7542466" y="233470"/>
            <a:ext cx="1587023" cy="34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0"/>
            <a:ext cx="676875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68760"/>
            <a:ext cx="86409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880" y="0"/>
            <a:ext cx="60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0"/>
            <a:ext cx="61156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144000" cy="6857999"/>
            <a:chOff x="0" y="0"/>
            <a:chExt cx="3581400" cy="2025543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571875" cy="127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268760"/>
              <a:ext cx="3581400" cy="756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7308" cy="67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3609">
            <a:off x="7542466" y="233470"/>
            <a:ext cx="1587023" cy="34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0"/>
            <a:ext cx="676875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68760"/>
            <a:ext cx="86409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060848"/>
            <a:ext cx="26642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068960"/>
            <a:ext cx="28083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3933056"/>
            <a:ext cx="3024336" cy="64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4797152"/>
            <a:ext cx="37444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5661248"/>
            <a:ext cx="2592288" cy="66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7308" cy="67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676875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0"/>
            <a:ext cx="454719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63609">
            <a:off x="7542466" y="233470"/>
            <a:ext cx="1587023" cy="34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7308" cy="67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454719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1162">
            <a:off x="8095051" y="100526"/>
            <a:ext cx="1019547" cy="3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0"/>
            <a:ext cx="61206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80728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212976"/>
            <a:ext cx="91440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880" y="0"/>
            <a:ext cx="60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0"/>
            <a:ext cx="61156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880" y="0"/>
            <a:ext cx="60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0"/>
            <a:ext cx="61156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880" y="6237312"/>
            <a:ext cx="609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6237311"/>
            <a:ext cx="611560" cy="5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92896"/>
            <a:ext cx="65671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611560" cy="4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 4"/>
          <p:cNvGrpSpPr/>
          <p:nvPr/>
        </p:nvGrpSpPr>
        <p:grpSpPr>
          <a:xfrm>
            <a:off x="4463480" y="0"/>
            <a:ext cx="4680520" cy="571033"/>
            <a:chOff x="539552" y="2780928"/>
            <a:chExt cx="7186736" cy="10001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2780928"/>
              <a:ext cx="4848225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64088" y="2780928"/>
              <a:ext cx="2362200" cy="991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0"/>
            <a:ext cx="344421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620688"/>
            <a:ext cx="4032448" cy="47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1196752"/>
            <a:ext cx="80648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e 12"/>
          <p:cNvGrpSpPr/>
          <p:nvPr/>
        </p:nvGrpSpPr>
        <p:grpSpPr>
          <a:xfrm>
            <a:off x="1259632" y="3356992"/>
            <a:ext cx="6264697" cy="504056"/>
            <a:chOff x="827583" y="3212976"/>
            <a:chExt cx="4104457" cy="504056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27583" y="3212976"/>
              <a:ext cx="2091833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15816" y="3212976"/>
              <a:ext cx="201622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e 15"/>
          <p:cNvGrpSpPr/>
          <p:nvPr/>
        </p:nvGrpSpPr>
        <p:grpSpPr>
          <a:xfrm>
            <a:off x="395536" y="4149080"/>
            <a:ext cx="8280920" cy="2304256"/>
            <a:chOff x="1187624" y="4149080"/>
            <a:chExt cx="2486025" cy="86372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87624" y="4149080"/>
              <a:ext cx="248602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87624" y="4365104"/>
              <a:ext cx="2486025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899592" y="332656"/>
            <a:ext cx="7488831" cy="792088"/>
            <a:chOff x="1419927" y="3284984"/>
            <a:chExt cx="5415311" cy="28689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9927" y="3286125"/>
              <a:ext cx="5133273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22816" y="3284984"/>
              <a:ext cx="312422" cy="286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556792"/>
            <a:ext cx="73448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0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6712"/>
            <a:ext cx="611560" cy="4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611560" cy="4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e 3"/>
          <p:cNvGrpSpPr/>
          <p:nvPr/>
        </p:nvGrpSpPr>
        <p:grpSpPr>
          <a:xfrm>
            <a:off x="4463480" y="0"/>
            <a:ext cx="4680520" cy="571033"/>
            <a:chOff x="539552" y="2780928"/>
            <a:chExt cx="7186736" cy="100012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780928"/>
              <a:ext cx="4848225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64088" y="2780928"/>
              <a:ext cx="2362200" cy="991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0"/>
            <a:ext cx="344421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620688"/>
            <a:ext cx="4032448" cy="47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1196752"/>
            <a:ext cx="770485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204864"/>
            <a:ext cx="9144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4581128"/>
            <a:ext cx="81369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4509120"/>
            <a:ext cx="82809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4509120"/>
            <a:ext cx="82809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4581128"/>
            <a:ext cx="82809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</Words>
  <Application>Microsoft Office PowerPoint</Application>
  <PresentationFormat>Affichage à l'écran (4:3)</PresentationFormat>
  <Paragraphs>2</Paragraphs>
  <Slides>39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CELINE LIU</dc:creator>
  <cp:lastModifiedBy>CELINE LIU</cp:lastModifiedBy>
  <cp:revision>22</cp:revision>
  <dcterms:created xsi:type="dcterms:W3CDTF">2017-01-21T03:09:22Z</dcterms:created>
  <dcterms:modified xsi:type="dcterms:W3CDTF">2017-01-21T11:30:20Z</dcterms:modified>
</cp:coreProperties>
</file>