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235F-9BB9-4DCF-93D4-F9243628FC9D}" type="datetimeFigureOut">
              <a:rPr lang="fr-FR" smtClean="0"/>
              <a:t>21/01/2017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37E2-B727-422B-AEEB-F7AADFB6E01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3\20%20Piste%2020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40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png"/><Relationship Id="rId7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26.png"/><Relationship Id="rId10" Type="http://schemas.openxmlformats.org/officeDocument/2006/relationships/image" Target="../media/image70.png"/><Relationship Id="rId4" Type="http://schemas.openxmlformats.org/officeDocument/2006/relationships/image" Target="../media/image6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3\21%20Piste%2021.mp3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8.png"/><Relationship Id="rId7" Type="http://schemas.openxmlformats.org/officeDocument/2006/relationships/image" Target="../media/image9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6.png"/><Relationship Id="rId7" Type="http://schemas.openxmlformats.org/officeDocument/2006/relationships/image" Target="../media/image1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06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3\20%20Piste%2020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3\20%20Piste%2020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3\20%20Piste%2020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3\20%20Piste%2020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5803"/>
            <a:ext cx="9144000" cy="1641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51" y="0"/>
            <a:ext cx="383554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749580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0 Piste 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15536" y="548680"/>
            <a:ext cx="728464" cy="72846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3" y="0"/>
            <a:ext cx="3600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340768"/>
            <a:ext cx="84969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481736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81129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195 L 0 -0.3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1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451" y="0"/>
            <a:ext cx="383554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0"/>
            <a:ext cx="3600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692696"/>
            <a:ext cx="662473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84249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89040"/>
            <a:ext cx="83529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9144000" cy="26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4904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92896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6510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564904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105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20688"/>
            <a:ext cx="8460432" cy="61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352839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51" y="0"/>
            <a:ext cx="383554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48680"/>
            <a:ext cx="66967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024" y="1196752"/>
            <a:ext cx="87849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08920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73216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352839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51" y="0"/>
            <a:ext cx="383554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48680"/>
            <a:ext cx="4392488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40767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16832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5373216"/>
            <a:ext cx="79208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5373216"/>
            <a:ext cx="468052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2771800" y="5373216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067944" y="5373216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364088" y="5373216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5373216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843808" y="6281936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211960" y="6281936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436096" y="6281936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51" y="0"/>
            <a:ext cx="383554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0"/>
            <a:ext cx="309634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1 Piste 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71520" y="548680"/>
            <a:ext cx="872480" cy="872480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620688"/>
            <a:ext cx="60385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380312" y="1988840"/>
            <a:ext cx="504056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220072" y="2708920"/>
            <a:ext cx="432048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508104" y="4077072"/>
            <a:ext cx="432048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0" y="5373216"/>
            <a:ext cx="432048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940152" y="5445224"/>
            <a:ext cx="432048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3643347" cy="6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553" cy="8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60826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6542">
            <a:off x="7675932" y="208699"/>
            <a:ext cx="1447559" cy="3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0"/>
            <a:ext cx="31683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808"/>
            <a:ext cx="255577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700808"/>
            <a:ext cx="223224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700808"/>
            <a:ext cx="230425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700808"/>
            <a:ext cx="21237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ultiplier 10"/>
          <p:cNvSpPr/>
          <p:nvPr/>
        </p:nvSpPr>
        <p:spPr>
          <a:xfrm>
            <a:off x="0" y="1916832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0" y="2708920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0" y="4365104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0" y="6021288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ultiplier 14"/>
          <p:cNvSpPr/>
          <p:nvPr/>
        </p:nvSpPr>
        <p:spPr>
          <a:xfrm>
            <a:off x="2411760" y="2852936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ultiplier 15"/>
          <p:cNvSpPr/>
          <p:nvPr/>
        </p:nvSpPr>
        <p:spPr>
          <a:xfrm>
            <a:off x="2411760" y="5373216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er 16"/>
          <p:cNvSpPr/>
          <p:nvPr/>
        </p:nvSpPr>
        <p:spPr>
          <a:xfrm>
            <a:off x="4644008" y="2780928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er 17"/>
          <p:cNvSpPr/>
          <p:nvPr/>
        </p:nvSpPr>
        <p:spPr>
          <a:xfrm>
            <a:off x="4644008" y="3573016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er 18"/>
          <p:cNvSpPr/>
          <p:nvPr/>
        </p:nvSpPr>
        <p:spPr>
          <a:xfrm>
            <a:off x="4644008" y="4437112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Multiplier 19"/>
          <p:cNvSpPr/>
          <p:nvPr/>
        </p:nvSpPr>
        <p:spPr>
          <a:xfrm>
            <a:off x="4644008" y="6021288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Multiplier 20"/>
          <p:cNvSpPr/>
          <p:nvPr/>
        </p:nvSpPr>
        <p:spPr>
          <a:xfrm>
            <a:off x="7020272" y="2492896"/>
            <a:ext cx="53955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354320" cy="9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1979712" y="3068960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31840" y="3068960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211960" y="3068960"/>
            <a:ext cx="57606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220072" y="3068960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300192" y="3068960"/>
            <a:ext cx="64807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4553" cy="8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60826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0"/>
            <a:ext cx="63367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4749">
            <a:off x="7584992" y="269896"/>
            <a:ext cx="1536749" cy="4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6752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9 L 0 -0.1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553" cy="8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60826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4577">
            <a:off x="7395659" y="222221"/>
            <a:ext cx="1709911" cy="51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0"/>
            <a:ext cx="4591399" cy="55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6992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653136"/>
            <a:ext cx="82089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23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87129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84984"/>
            <a:ext cx="86409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589240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5689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84249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553" cy="8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3149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0"/>
            <a:ext cx="662473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2042">
            <a:off x="7424471" y="183558"/>
            <a:ext cx="1694950" cy="4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980728"/>
            <a:ext cx="66247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060848"/>
            <a:ext cx="91440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068960"/>
            <a:ext cx="91440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4005064"/>
            <a:ext cx="914400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9144000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780928"/>
            <a:ext cx="914400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4077072"/>
            <a:ext cx="9144000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476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451" y="0"/>
            <a:ext cx="383554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338437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20688"/>
            <a:ext cx="4968552" cy="4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96752"/>
            <a:ext cx="84249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553" cy="8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3149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0899">
            <a:off x="7613632" y="138673"/>
            <a:ext cx="1498079" cy="48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61206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340768"/>
            <a:ext cx="80648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221088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7768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78488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09120"/>
            <a:ext cx="77768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553" cy="8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3149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7140">
            <a:off x="7423224" y="239908"/>
            <a:ext cx="1694901" cy="43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0"/>
            <a:ext cx="3842346" cy="56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06084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132856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140968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3933056"/>
            <a:ext cx="1944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4941168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5877272"/>
            <a:ext cx="2376264" cy="7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476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8451" y="0"/>
            <a:ext cx="383554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0"/>
            <a:ext cx="3600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08720"/>
            <a:ext cx="749580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700808"/>
            <a:ext cx="8628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0 Piste 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956376" y="764704"/>
            <a:ext cx="728464" cy="728464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3501008"/>
            <a:ext cx="78488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1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476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8451" y="0"/>
            <a:ext cx="383554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0"/>
            <a:ext cx="3600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08720"/>
            <a:ext cx="749580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0 Piste 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56376" y="764704"/>
            <a:ext cx="728464" cy="72846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556792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0"/>
            <a:ext cx="476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3" y="0"/>
            <a:ext cx="3600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85689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85689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37112"/>
            <a:ext cx="85689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3096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653136"/>
            <a:ext cx="6840760" cy="123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51" y="0"/>
            <a:ext cx="383554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749580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0 Piste 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15536" y="548680"/>
            <a:ext cx="728464" cy="72846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3" y="0"/>
            <a:ext cx="3600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268760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916832"/>
            <a:ext cx="914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725144"/>
            <a:ext cx="87129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4797152"/>
            <a:ext cx="85689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797152"/>
            <a:ext cx="85689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869160"/>
            <a:ext cx="85689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1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51" y="0"/>
            <a:ext cx="383554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749580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0 Piste 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15536" y="548680"/>
            <a:ext cx="728464" cy="72846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11560" cy="8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3" y="0"/>
            <a:ext cx="3600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962" y="0"/>
            <a:ext cx="49956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340768"/>
            <a:ext cx="84969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5512"/>
            <a:ext cx="9144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76562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Affichage à l'écran (4:3)</PresentationFormat>
  <Paragraphs>0</Paragraphs>
  <Slides>32</Slides>
  <Notes>0</Notes>
  <HiddenSlides>0</HiddenSlides>
  <MMClips>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CELINE LIU</cp:lastModifiedBy>
  <cp:revision>18</cp:revision>
  <dcterms:created xsi:type="dcterms:W3CDTF">2017-01-21T11:30:47Z</dcterms:created>
  <dcterms:modified xsi:type="dcterms:W3CDTF">2017-01-21T13:06:08Z</dcterms:modified>
</cp:coreProperties>
</file>