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03DD1-822E-48C2-8B47-24EBE3F9F06A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8136-87D7-45FA-9706-93547ED1ABC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38136-87D7-45FA-9706-93547ED1ABC8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C064-410A-4059-A642-0B4A2D615F2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5AC3-0652-43DD-AC65-58CB55CD2D7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2%20Piste%2022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2%20Piste%2022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54.png"/><Relationship Id="rId10" Type="http://schemas.openxmlformats.org/officeDocument/2006/relationships/image" Target="../media/image68.png"/><Relationship Id="rId4" Type="http://schemas.openxmlformats.org/officeDocument/2006/relationships/image" Target="../media/image56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3%20Piste%2023.mp3" TargetMode="Externa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54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9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3%20Piste%2023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2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1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92.png"/><Relationship Id="rId4" Type="http://schemas.openxmlformats.org/officeDocument/2006/relationships/image" Target="../media/image115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92.png"/><Relationship Id="rId7" Type="http://schemas.openxmlformats.org/officeDocument/2006/relationships/image" Target="../media/image12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2%20Piste%202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2%20Piste%202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4\22%20Piste%2022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1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2 Piste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20688"/>
            <a:ext cx="899592" cy="76471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1277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0" y="2852936"/>
            <a:ext cx="9144000" cy="1584176"/>
            <a:chOff x="0" y="2852936"/>
            <a:chExt cx="4152900" cy="77380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2852936"/>
              <a:ext cx="2952750" cy="28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3140968"/>
              <a:ext cx="41529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25144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5144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6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1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2 Piste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20688"/>
            <a:ext cx="899592" cy="76471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625752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573016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0" y="2492896"/>
            <a:ext cx="9144000" cy="1008112"/>
            <a:chOff x="0" y="2564904"/>
            <a:chExt cx="4200525" cy="454149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2564904"/>
              <a:ext cx="42005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780928"/>
              <a:ext cx="819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6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3789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92696"/>
            <a:ext cx="83049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8404120" cy="1152128"/>
            <a:chOff x="395536" y="3789040"/>
            <a:chExt cx="4860940" cy="50710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789040"/>
              <a:ext cx="704850" cy="285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3576" y="3789040"/>
              <a:ext cx="4152900" cy="285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077072"/>
              <a:ext cx="11715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241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2852936"/>
            <a:ext cx="9144000" cy="4005064"/>
            <a:chOff x="0" y="3356992"/>
            <a:chExt cx="3733800" cy="254962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56992"/>
              <a:ext cx="37338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370790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0" y="260648"/>
            <a:ext cx="9144000" cy="1080120"/>
            <a:chOff x="0" y="260648"/>
            <a:chExt cx="3381375" cy="507107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60648"/>
              <a:ext cx="29337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548680"/>
              <a:ext cx="33813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323528" y="188640"/>
            <a:ext cx="8461448" cy="792088"/>
            <a:chOff x="539552" y="548680"/>
            <a:chExt cx="4600947" cy="276225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548680"/>
              <a:ext cx="6381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548680"/>
              <a:ext cx="3952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209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209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28083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9269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84984"/>
            <a:ext cx="8712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13176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085184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085184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7" y="5157192"/>
            <a:ext cx="861095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28083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764704"/>
            <a:ext cx="8388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5024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32" y="4221088"/>
            <a:ext cx="8389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293096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29309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293096"/>
            <a:ext cx="82809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365104"/>
            <a:ext cx="80648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-0.47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2952328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764704"/>
            <a:ext cx="2917456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478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852936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861048"/>
            <a:ext cx="6516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03848" y="2924944"/>
            <a:ext cx="2376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393 L 0 -0.1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0"/>
            <a:ext cx="295232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92696"/>
            <a:ext cx="8064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0"/>
            <a:ext cx="295232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836712"/>
            <a:ext cx="81369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3168352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0"/>
            <a:ext cx="254049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92696"/>
            <a:ext cx="83164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3 Piste 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43528" y="692696"/>
            <a:ext cx="800472" cy="800472"/>
          </a:xfrm>
          <a:prstGeom prst="rect">
            <a:avLst/>
          </a:prstGeo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276872"/>
            <a:ext cx="84969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3212977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78904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293096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4797152"/>
            <a:ext cx="33123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5373216"/>
            <a:ext cx="3600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5877272"/>
            <a:ext cx="6120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0"/>
            <a:ext cx="6480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0"/>
            <a:ext cx="254049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3 Piste 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43528" y="692696"/>
            <a:ext cx="800472" cy="800472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764704"/>
            <a:ext cx="347798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835292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2395">
            <a:off x="7167407" y="191848"/>
            <a:ext cx="194421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8568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73016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57301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484784"/>
            <a:ext cx="4680520" cy="7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2348880"/>
            <a:ext cx="24482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3923928" y="1484784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32040" y="1484784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012160" y="1484784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876256" y="1484784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884368" y="1484784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076056" y="2420888"/>
            <a:ext cx="64807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084168" y="2420888"/>
            <a:ext cx="64807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92280" y="2492896"/>
            <a:ext cx="64807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105">
            <a:off x="7043694" y="82240"/>
            <a:ext cx="2084346" cy="4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-1"/>
            <a:ext cx="4320480" cy="5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827584" y="692696"/>
            <a:ext cx="8316416" cy="1080120"/>
            <a:chOff x="827584" y="692696"/>
            <a:chExt cx="6190828" cy="501774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692696"/>
              <a:ext cx="5521162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584" y="908720"/>
              <a:ext cx="29813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79912" y="908720"/>
              <a:ext cx="3238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8316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3356991"/>
            <a:ext cx="2232248" cy="60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149080"/>
            <a:ext cx="2232248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4941168"/>
            <a:ext cx="2952328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5949280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 17"/>
          <p:cNvGrpSpPr/>
          <p:nvPr/>
        </p:nvGrpSpPr>
        <p:grpSpPr>
          <a:xfrm>
            <a:off x="4499992" y="2564904"/>
            <a:ext cx="2348458" cy="648072"/>
            <a:chOff x="2051720" y="3140968"/>
            <a:chExt cx="2348458" cy="48577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1720" y="3140968"/>
              <a:ext cx="21240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23928" y="3140968"/>
              <a:ext cx="4762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022 L 0.00208 -0.23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91276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2304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212976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077072"/>
            <a:ext cx="2376264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21288"/>
            <a:ext cx="291581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64704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6115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7848872" cy="8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6176">
            <a:off x="7782491" y="90540"/>
            <a:ext cx="1339775" cy="4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0"/>
            <a:ext cx="5184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09728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115616" y="3429000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411760" y="3429000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779912" y="3429000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220072" y="3501008"/>
            <a:ext cx="6480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660232" y="3501008"/>
            <a:ext cx="5760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028384" y="3501008"/>
            <a:ext cx="5040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40768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0116E-6 L 0 -0.13642 " pathEditMode="relative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50405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2669">
            <a:off x="7540403" y="196818"/>
            <a:ext cx="1574030" cy="4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0"/>
            <a:ext cx="518457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08920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2764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60985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752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2483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708920"/>
            <a:ext cx="269979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149080"/>
            <a:ext cx="3600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517232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301208"/>
            <a:ext cx="849694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301208"/>
            <a:ext cx="83529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373216"/>
            <a:ext cx="83529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5229200"/>
            <a:ext cx="84969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79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115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846043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5200">
            <a:off x="7512461" y="201649"/>
            <a:ext cx="1612949" cy="3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5724128" y="5949280"/>
            <a:ext cx="5760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04248" y="5949280"/>
            <a:ext cx="57606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740352" y="5949280"/>
            <a:ext cx="5040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604448" y="5949280"/>
            <a:ext cx="53955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76672"/>
            <a:ext cx="2917456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273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916832"/>
            <a:ext cx="8352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764704"/>
            <a:ext cx="2917456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56792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2 Piste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27504" y="620688"/>
            <a:ext cx="1016496" cy="101649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2267744" y="4509120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563888" y="4509120"/>
            <a:ext cx="558011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6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2195736" y="764704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491880" y="764704"/>
            <a:ext cx="565212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988840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63888" y="1916832"/>
            <a:ext cx="5580112" cy="36724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5805264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635896" y="5805264"/>
            <a:ext cx="53285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95736" y="764704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491880" y="764704"/>
            <a:ext cx="5652120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195736" y="4077072"/>
            <a:ext cx="8640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491880" y="4149080"/>
            <a:ext cx="5652120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1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4784"/>
            <a:ext cx="914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2 Piste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127504" y="620688"/>
            <a:ext cx="10164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1897" y="0"/>
            <a:ext cx="4582103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560" cy="8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0"/>
            <a:ext cx="6630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1" y="0"/>
            <a:ext cx="2088232" cy="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2 Piste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244408" y="620688"/>
            <a:ext cx="899592" cy="76471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467544" y="3717032"/>
            <a:ext cx="867645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4797152"/>
            <a:ext cx="8676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67544" y="5517232"/>
            <a:ext cx="867645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0" y="1340768"/>
            <a:ext cx="9144000" cy="2160240"/>
            <a:chOff x="0" y="1412776"/>
            <a:chExt cx="4171950" cy="103973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412776"/>
              <a:ext cx="41719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2204864"/>
              <a:ext cx="11715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</Words>
  <Application>Microsoft Office PowerPoint</Application>
  <PresentationFormat>Affichage à l'écran (4:3)</PresentationFormat>
  <Paragraphs>1</Paragraphs>
  <Slides>32</Slides>
  <Notes>1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20</cp:revision>
  <dcterms:created xsi:type="dcterms:W3CDTF">2017-01-21T13:01:03Z</dcterms:created>
  <dcterms:modified xsi:type="dcterms:W3CDTF">2017-01-21T14:56:49Z</dcterms:modified>
</cp:coreProperties>
</file>