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2">
                <a:lumMod val="40000"/>
                <a:lumOff val="60000"/>
              </a:schemeClr>
            </a:gs>
            <a:gs pos="85000">
              <a:schemeClr val="accent2">
                <a:lumMod val="40000"/>
                <a:lumOff val="60000"/>
              </a:schemeClr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0FFE-3DEF-4123-9E62-767BF5C5EE5D}" type="datetimeFigureOut">
              <a:rPr lang="fr-FR" smtClean="0"/>
              <a:pPr/>
              <a:t>22/01/2017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D9D7-5E47-41F6-B418-95C925E361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8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5%20Piste%2025.mp3" TargetMode="Externa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4.png"/><Relationship Id="rId10" Type="http://schemas.openxmlformats.org/officeDocument/2006/relationships/image" Target="../media/image72.png"/><Relationship Id="rId4" Type="http://schemas.openxmlformats.org/officeDocument/2006/relationships/image" Target="../media/image46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68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5%20Piste%2025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6.png"/><Relationship Id="rId5" Type="http://schemas.openxmlformats.org/officeDocument/2006/relationships/image" Target="../media/image46.pn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1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1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ELINE%20LIU\Desktop\ECPK%20sept-janvier%202016\Taxi%202\PPT%20U9%20Taxi2\TAXI2%20U9%20L35\24%20Piste%2024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696"/>
            <a:ext cx="9144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260648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15536" y="0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0321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15536" y="0"/>
            <a:ext cx="728464" cy="728464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7668344" cy="620688"/>
            <a:chOff x="3995936" y="3573016"/>
            <a:chExt cx="4337298" cy="36728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3573016"/>
              <a:ext cx="466725" cy="357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3573016"/>
              <a:ext cx="3905250" cy="36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15536" y="0"/>
            <a:ext cx="728464" cy="728464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15536" y="692696"/>
            <a:ext cx="728464" cy="72846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820709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8172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59" y="0"/>
            <a:ext cx="598340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1" y="0"/>
            <a:ext cx="2745674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692696"/>
            <a:ext cx="3426842" cy="5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15536" y="692696"/>
            <a:ext cx="728464" cy="72846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0"/>
            <a:ext cx="598340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1" y="0"/>
            <a:ext cx="2745674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692696"/>
            <a:ext cx="65527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340768"/>
            <a:ext cx="83529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780928"/>
            <a:ext cx="8352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581128"/>
            <a:ext cx="82089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581128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529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0"/>
            <a:ext cx="598340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1" y="0"/>
            <a:ext cx="2745674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20688"/>
            <a:ext cx="65527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0928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012160" y="2852936"/>
            <a:ext cx="504056" cy="504056"/>
          </a:xfrm>
          <a:prstGeom prst="round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660232" y="3356992"/>
            <a:ext cx="864096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7668344" y="2852936"/>
            <a:ext cx="648072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3933056"/>
            <a:ext cx="352839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55576" y="4509120"/>
            <a:ext cx="2664296" cy="504056"/>
          </a:xfrm>
          <a:prstGeom prst="round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3491880" y="5013176"/>
            <a:ext cx="1584176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4788024" y="5085184"/>
            <a:ext cx="936104" cy="576064"/>
          </a:xfrm>
          <a:prstGeom prst="round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67544" y="6093296"/>
            <a:ext cx="525658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352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-1"/>
            <a:ext cx="2880320" cy="60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692696"/>
            <a:ext cx="3024336" cy="5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12776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45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25144"/>
            <a:ext cx="83529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25144"/>
            <a:ext cx="83529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725144"/>
            <a:ext cx="83529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725144"/>
            <a:ext cx="83529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797152"/>
            <a:ext cx="82809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-1"/>
            <a:ext cx="2880320" cy="60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72816"/>
            <a:ext cx="8496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437112"/>
            <a:ext cx="83529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437112"/>
            <a:ext cx="8280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437112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437112"/>
            <a:ext cx="8280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4581128"/>
            <a:ext cx="8064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0" y="0"/>
            <a:chExt cx="6281192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7241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0"/>
              <a:ext cx="3581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705" y="0"/>
            <a:ext cx="5522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335735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764704"/>
            <a:ext cx="3024336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0"/>
            <a:ext cx="273630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764704"/>
            <a:ext cx="2736304" cy="4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268760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5 Piste 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23920" y="692696"/>
            <a:ext cx="720080" cy="720080"/>
          </a:xfrm>
          <a:prstGeom prst="rect">
            <a:avLst/>
          </a:prstGeom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2924944"/>
            <a:ext cx="3096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2924944"/>
            <a:ext cx="30963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1259632" y="2924944"/>
            <a:ext cx="27363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4077072"/>
            <a:ext cx="27363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259632" y="5301208"/>
            <a:ext cx="27363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580112" y="2996952"/>
            <a:ext cx="27363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580112" y="4221088"/>
            <a:ext cx="27363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580112" y="5229200"/>
            <a:ext cx="27363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3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0"/>
            <a:ext cx="273630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764704"/>
            <a:ext cx="2736304" cy="4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5 Piste 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23920" y="692696"/>
            <a:ext cx="720080" cy="720080"/>
          </a:xfrm>
          <a:prstGeom prst="rect">
            <a:avLst/>
          </a:prstGeo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013176"/>
            <a:ext cx="8595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13176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5013176"/>
            <a:ext cx="84249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941168"/>
            <a:ext cx="83529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4941168"/>
            <a:ext cx="8280920" cy="11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31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024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8892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7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3369">
            <a:off x="7158770" y="292783"/>
            <a:ext cx="1970335" cy="4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58326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251520" y="6237312"/>
            <a:ext cx="576064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331640" y="6237312"/>
            <a:ext cx="576064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267744" y="6237312"/>
            <a:ext cx="504056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131840" y="6237312"/>
            <a:ext cx="576064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6237312"/>
            <a:ext cx="576064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004048" y="6237312"/>
            <a:ext cx="432048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796136" y="6237312"/>
            <a:ext cx="432048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732240" y="6237312"/>
            <a:ext cx="360040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524328" y="6237312"/>
            <a:ext cx="576064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8748464" y="6237312"/>
            <a:ext cx="395536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7025">
            <a:off x="7546085" y="118795"/>
            <a:ext cx="1581606" cy="3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6044506" cy="9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0" y="1196752"/>
            <a:ext cx="9144000" cy="1584176"/>
            <a:chOff x="755576" y="1556792"/>
            <a:chExt cx="6172200" cy="626740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1844824"/>
              <a:ext cx="23812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1840" y="1888596"/>
              <a:ext cx="3009900" cy="29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1556792"/>
              <a:ext cx="6172200" cy="33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80928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ultiplier 10"/>
          <p:cNvSpPr/>
          <p:nvPr/>
        </p:nvSpPr>
        <p:spPr>
          <a:xfrm>
            <a:off x="0" y="1484784"/>
            <a:ext cx="611560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0" y="2924944"/>
            <a:ext cx="539552" cy="79208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0" y="4725144"/>
            <a:ext cx="611560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21288"/>
            <a:ext cx="730830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1560" cy="7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3396">
            <a:off x="7486572" y="183480"/>
            <a:ext cx="1641960" cy="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0"/>
            <a:ext cx="590465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474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1043608" y="6021288"/>
            <a:ext cx="648072" cy="83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411760" y="5949280"/>
            <a:ext cx="576064" cy="908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491880" y="6021288"/>
            <a:ext cx="648072" cy="83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860032" y="6021288"/>
            <a:ext cx="720080" cy="83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156176" y="6021288"/>
            <a:ext cx="576064" cy="83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524328" y="6021288"/>
            <a:ext cx="648072" cy="83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4530">
            <a:off x="7428924" y="158347"/>
            <a:ext cx="1689881" cy="4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583264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5064"/>
            <a:ext cx="9144000" cy="12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1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13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11560" cy="7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5760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6134">
            <a:off x="7625142" y="155916"/>
            <a:ext cx="1501923" cy="3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48245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495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60349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2060" y="0"/>
            <a:ext cx="4131940" cy="6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0"/>
            <a:ext cx="2769344" cy="62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764704"/>
            <a:ext cx="34563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84249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501008"/>
            <a:ext cx="77048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95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0"/>
            <a:ext cx="60349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0"/>
            <a:ext cx="2769344" cy="62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59" y="764704"/>
            <a:ext cx="34563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64096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864096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83529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835292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495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60349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55801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0"/>
            <a:ext cx="598340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1" y="0"/>
            <a:ext cx="2745674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712"/>
            <a:ext cx="3426842" cy="5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53136"/>
            <a:ext cx="8352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941168"/>
            <a:ext cx="83529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941168"/>
            <a:ext cx="83529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941168"/>
            <a:ext cx="82809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5013176"/>
            <a:ext cx="81369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013176"/>
            <a:ext cx="82089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0 -0.32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0"/>
            <a:ext cx="598340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1" y="0"/>
            <a:ext cx="2745674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692696"/>
            <a:ext cx="3426842" cy="5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40768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172400" y="692696"/>
            <a:ext cx="728464" cy="72846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492896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005064"/>
            <a:ext cx="85689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077072"/>
            <a:ext cx="84969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060" y="0"/>
            <a:ext cx="4096624" cy="6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4859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0"/>
            <a:ext cx="598340" cy="8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1" y="0"/>
            <a:ext cx="2745674" cy="6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692696"/>
            <a:ext cx="3426842" cy="5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4 Piste 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72400" y="692696"/>
            <a:ext cx="728464" cy="72846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6490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Affichage à l'écran (4:3)</PresentationFormat>
  <Paragraphs>0</Paragraphs>
  <Slides>31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CELINE LIU</cp:lastModifiedBy>
  <cp:revision>20</cp:revision>
  <dcterms:created xsi:type="dcterms:W3CDTF">2017-01-22T02:39:07Z</dcterms:created>
  <dcterms:modified xsi:type="dcterms:W3CDTF">2017-01-22T07:14:18Z</dcterms:modified>
</cp:coreProperties>
</file>