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87C"/>
    <a:srgbClr val="BFF9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AEF87C"/>
            </a:gs>
            <a:gs pos="0">
              <a:srgbClr val="BFF98B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78A1-5919-4489-BA1F-DA7C0E2A5BFE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12E6-0C2F-42A2-BA08-7530D6B67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5.png"/><Relationship Id="rId7" Type="http://schemas.openxmlformats.org/officeDocument/2006/relationships/image" Target="../media/image6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5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54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5.png"/><Relationship Id="rId7" Type="http://schemas.openxmlformats.org/officeDocument/2006/relationships/image" Target="../media/image8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5.png"/><Relationship Id="rId7" Type="http://schemas.openxmlformats.org/officeDocument/2006/relationships/image" Target="../media/image9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6%20EVALUATION3\26%20Piste%2026.mp3" TargetMode="Externa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6%20EVALUATION3\26%20Piste%2026.mp3" TargetMode="Externa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09.png"/><Relationship Id="rId9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6%20EVALUATION3\26%20Piste%2026.mp3" TargetMode="Externa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6%20EVALUATION3\26%20Piste%2026.mp3" TargetMode="Externa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0" y="0"/>
            <a:chExt cx="4324350" cy="247843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24350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68760"/>
              <a:ext cx="432435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3568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4427984" y="0"/>
            <a:ext cx="4716016" cy="620688"/>
            <a:chOff x="0" y="1196752"/>
            <a:chExt cx="7958336" cy="9641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96752"/>
              <a:ext cx="4029075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196752"/>
              <a:ext cx="3962400" cy="96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-1"/>
            <a:ext cx="720080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0"/>
            <a:ext cx="26289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764704"/>
            <a:ext cx="51845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132856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2339752" y="2204864"/>
            <a:ext cx="1800200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364088" y="2852936"/>
            <a:ext cx="3240360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0" y="3501008"/>
            <a:ext cx="2555776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86409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2411760" y="1196752"/>
            <a:ext cx="59046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4941168"/>
            <a:ext cx="151216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2051720" y="476672"/>
            <a:ext cx="496855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980728"/>
            <a:ext cx="3312368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051720" y="2060848"/>
            <a:ext cx="1368152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851920" y="2348880"/>
            <a:ext cx="1944216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051720" y="4149080"/>
            <a:ext cx="5184576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051720" y="4509120"/>
            <a:ext cx="23042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6675">
            <a:solidFill>
              <a:srgbClr val="AEF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3568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4427984" y="0"/>
            <a:ext cx="4716016" cy="620688"/>
            <a:chOff x="0" y="1196752"/>
            <a:chExt cx="7958336" cy="9641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96752"/>
              <a:ext cx="4029075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196752"/>
              <a:ext cx="3962400" cy="96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-1"/>
            <a:ext cx="720080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0"/>
            <a:ext cx="26289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764704"/>
            <a:ext cx="51845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40768"/>
            <a:ext cx="86409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941168"/>
            <a:ext cx="85689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5013176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941168"/>
            <a:ext cx="84249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941168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941168"/>
            <a:ext cx="82809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4941168"/>
            <a:ext cx="82089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18722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4427984" y="0"/>
            <a:ext cx="4716016" cy="620688"/>
            <a:chOff x="0" y="1196752"/>
            <a:chExt cx="7958336" cy="96414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196752"/>
              <a:ext cx="4029075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1196752"/>
              <a:ext cx="3962400" cy="96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-1"/>
            <a:ext cx="576064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168" y="692696"/>
            <a:ext cx="74888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060848"/>
            <a:ext cx="36878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2132856"/>
            <a:ext cx="43924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437112"/>
            <a:ext cx="655272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51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46805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18722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3568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4427984" y="0"/>
            <a:ext cx="4716016" cy="620688"/>
            <a:chOff x="0" y="1196752"/>
            <a:chExt cx="7958336" cy="96414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196752"/>
              <a:ext cx="4029075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1196752"/>
              <a:ext cx="3962400" cy="96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-1"/>
            <a:ext cx="576064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764704"/>
            <a:ext cx="67687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44824"/>
            <a:ext cx="84969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419872" y="2636912"/>
            <a:ext cx="165618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800" b="1" dirty="0" smtClean="0"/>
              <a:t>chinois</a:t>
            </a:r>
            <a:endParaRPr lang="fr-FR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3568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4427984" y="0"/>
            <a:ext cx="4716016" cy="620688"/>
            <a:chOff x="0" y="1196752"/>
            <a:chExt cx="7958336" cy="9641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96752"/>
              <a:ext cx="4029075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196752"/>
              <a:ext cx="3962400" cy="96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-1"/>
            <a:ext cx="576064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0"/>
            <a:ext cx="1349872" cy="5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692696"/>
            <a:ext cx="3168352" cy="48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484784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3568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4427984" y="0"/>
            <a:ext cx="4716016" cy="620688"/>
            <a:chOff x="0" y="1196752"/>
            <a:chExt cx="7958336" cy="96414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96752"/>
              <a:ext cx="4029075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196752"/>
              <a:ext cx="3962400" cy="96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-1"/>
            <a:ext cx="720080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0"/>
            <a:ext cx="26289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764704"/>
            <a:ext cx="3240360" cy="52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8478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2731363" cy="5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4667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4040503" cy="45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48679"/>
            <a:ext cx="6408712" cy="4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13176"/>
            <a:ext cx="86409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013176"/>
            <a:ext cx="86409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013176"/>
            <a:ext cx="87129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013176"/>
            <a:ext cx="87129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013176"/>
            <a:ext cx="87129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4667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46085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144000" cy="123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437112"/>
            <a:ext cx="86409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37112"/>
            <a:ext cx="86409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509120"/>
            <a:ext cx="84969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509120"/>
            <a:ext cx="85689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509120"/>
            <a:ext cx="86409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4667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532859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64704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86409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437112"/>
            <a:ext cx="3240360" cy="5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229200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4437112"/>
            <a:ext cx="3240360" cy="51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229200"/>
            <a:ext cx="86409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437113"/>
            <a:ext cx="316835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5301208"/>
            <a:ext cx="86409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4437112"/>
            <a:ext cx="3168352" cy="4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4437112"/>
            <a:ext cx="3168352" cy="50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5301208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5301208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4667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54006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941168"/>
            <a:ext cx="84249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085184"/>
            <a:ext cx="819348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157192"/>
            <a:ext cx="80648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157192"/>
            <a:ext cx="80648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5157192"/>
            <a:ext cx="79928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4667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4608512" cy="4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221088"/>
            <a:ext cx="79208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293096"/>
            <a:ext cx="78488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293096"/>
            <a:ext cx="78488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365104"/>
            <a:ext cx="77048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46672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5112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32856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1403648" y="2132856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691680" y="3068960"/>
            <a:ext cx="8640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923928" y="4797152"/>
            <a:ext cx="295232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6084168" y="1052736"/>
            <a:ext cx="115212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491880" y="2564904"/>
            <a:ext cx="244827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79512" y="3356992"/>
            <a:ext cx="100811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084168" y="4005064"/>
            <a:ext cx="280831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4869160"/>
            <a:ext cx="57606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1"/>
            <a:ext cx="3707904" cy="404664"/>
            <a:chOff x="0" y="0"/>
            <a:chExt cx="5226174" cy="573211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110915" y="-2110915"/>
              <a:ext cx="573211" cy="4795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0"/>
              <a:ext cx="4381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0"/>
            <a:ext cx="463490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9144000" cy="8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6 Piste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59552" y="0"/>
            <a:ext cx="584448" cy="584448"/>
          </a:xfrm>
          <a:prstGeom prst="rect">
            <a:avLst/>
          </a:prstGeom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988840"/>
            <a:ext cx="85689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51520" y="2708920"/>
            <a:ext cx="8424936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730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18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7438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6 Piste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59552" y="0"/>
            <a:ext cx="584448" cy="584448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5"/>
            <a:ext cx="7380312" cy="44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196752"/>
            <a:ext cx="5616624" cy="42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57606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844824"/>
            <a:ext cx="25922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5" y="2996952"/>
            <a:ext cx="216024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933056"/>
            <a:ext cx="2088232" cy="6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869159"/>
            <a:ext cx="2016224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5949280"/>
            <a:ext cx="1800200" cy="66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1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"/>
            <a:ext cx="3038475" cy="35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025" y="1"/>
            <a:ext cx="322897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3486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429000"/>
            <a:ext cx="3114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4887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6 Piste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59552" y="0"/>
            <a:ext cx="584448" cy="584448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836712"/>
            <a:ext cx="59088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0808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6 Piste 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59552" y="0"/>
            <a:ext cx="584448" cy="584448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7920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2656"/>
            <a:ext cx="50045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488832" cy="6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4249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86409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2520280" cy="44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80366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568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84249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" y="0"/>
            <a:ext cx="3707903" cy="692696"/>
            <a:chOff x="1" y="0"/>
            <a:chExt cx="5442197" cy="723901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138364" y="-2138362"/>
              <a:ext cx="723900" cy="500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0"/>
              <a:ext cx="438150" cy="72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0"/>
            <a:ext cx="51125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8496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484784"/>
            <a:ext cx="1008112" cy="493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988841"/>
            <a:ext cx="1008112" cy="4320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2492896"/>
            <a:ext cx="827584" cy="4629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924944"/>
            <a:ext cx="936104" cy="5407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70202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229200"/>
            <a:ext cx="1691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564904"/>
            <a:ext cx="161904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617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61561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08720"/>
            <a:ext cx="16934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81128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4499992" y="764704"/>
            <a:ext cx="15121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8172400" y="1340768"/>
            <a:ext cx="9716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427984" y="1916832"/>
            <a:ext cx="471601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948264" y="3068960"/>
            <a:ext cx="219573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499992" y="3717032"/>
            <a:ext cx="374441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8316416" y="4293096"/>
            <a:ext cx="82758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355976" y="4869160"/>
            <a:ext cx="309634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499992" y="6093296"/>
            <a:ext cx="230425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876256" y="6093296"/>
            <a:ext cx="15121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1656184" cy="9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73016"/>
            <a:ext cx="1691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517232"/>
            <a:ext cx="2664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144"/>
            <a:ext cx="1872208" cy="7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97152"/>
            <a:ext cx="24482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715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869160"/>
            <a:ext cx="1944216" cy="10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4116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3360" y="5229200"/>
            <a:ext cx="2376264" cy="69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9715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11352" y="4869160"/>
            <a:ext cx="1977488" cy="73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97152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4797152"/>
            <a:ext cx="2162150" cy="91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8691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4941168"/>
            <a:ext cx="1806302" cy="85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797152"/>
            <a:ext cx="9143999" cy="158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59766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302" y="0"/>
            <a:ext cx="679698" cy="4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84249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3816424" cy="4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9552" cy="7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5202">
            <a:off x="7770564" y="196928"/>
            <a:ext cx="1349300" cy="3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0"/>
            <a:ext cx="50405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0"/>
            <a:ext cx="50405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ultiplier 6"/>
          <p:cNvSpPr/>
          <p:nvPr/>
        </p:nvSpPr>
        <p:spPr>
          <a:xfrm>
            <a:off x="2771800" y="3573016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4860032" y="3645024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6732240" y="3645024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3707904" y="4941168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5796136" y="5661248"/>
            <a:ext cx="495672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7596336" y="5661248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8460432" y="5661248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0" y="0"/>
            <a:chExt cx="3667125" cy="4828034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667125" cy="331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84984"/>
              <a:ext cx="366712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3568" cy="8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4427984" y="0"/>
            <a:ext cx="4716016" cy="620688"/>
            <a:chOff x="0" y="1196752"/>
            <a:chExt cx="7958336" cy="96414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96752"/>
              <a:ext cx="4029075" cy="93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196752"/>
              <a:ext cx="3962400" cy="96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-1"/>
            <a:ext cx="720080" cy="90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0"/>
            <a:ext cx="26289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764704"/>
            <a:ext cx="3240360" cy="52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484784"/>
            <a:ext cx="84969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ultiplier 2"/>
          <p:cNvSpPr/>
          <p:nvPr/>
        </p:nvSpPr>
        <p:spPr>
          <a:xfrm>
            <a:off x="179512" y="1556792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ultiplier 3"/>
          <p:cNvSpPr/>
          <p:nvPr/>
        </p:nvSpPr>
        <p:spPr>
          <a:xfrm>
            <a:off x="179512" y="4005064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Multiplier 4"/>
          <p:cNvSpPr/>
          <p:nvPr/>
        </p:nvSpPr>
        <p:spPr>
          <a:xfrm>
            <a:off x="179512" y="5373216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ultiplier 2"/>
          <p:cNvSpPr/>
          <p:nvPr/>
        </p:nvSpPr>
        <p:spPr>
          <a:xfrm>
            <a:off x="0" y="980728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ultiplier 3"/>
          <p:cNvSpPr/>
          <p:nvPr/>
        </p:nvSpPr>
        <p:spPr>
          <a:xfrm>
            <a:off x="0" y="2132856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Multiplier 4"/>
          <p:cNvSpPr/>
          <p:nvPr/>
        </p:nvSpPr>
        <p:spPr>
          <a:xfrm>
            <a:off x="0" y="3861048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Multiplier 5"/>
          <p:cNvSpPr/>
          <p:nvPr/>
        </p:nvSpPr>
        <p:spPr>
          <a:xfrm>
            <a:off x="0" y="6209928"/>
            <a:ext cx="504056" cy="648072"/>
          </a:xfrm>
          <a:prstGeom prst="mathMultiply">
            <a:avLst/>
          </a:prstGeom>
          <a:solidFill>
            <a:srgbClr val="AEF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8329">
            <a:off x="7692981" y="91173"/>
            <a:ext cx="1429689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48245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6480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539552" cy="7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1872208" cy="89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46440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427984" y="1052736"/>
            <a:ext cx="93610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499992" y="2636912"/>
            <a:ext cx="93610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499992" y="4221088"/>
            <a:ext cx="115212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427984" y="5013176"/>
            <a:ext cx="136815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096344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435597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788024" y="692696"/>
            <a:ext cx="93610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716016" y="2924944"/>
            <a:ext cx="79208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3933056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</Words>
  <Application>Microsoft Office PowerPoint</Application>
  <PresentationFormat>Affichage à l'écran (4:3)</PresentationFormat>
  <Paragraphs>1</Paragraphs>
  <Slides>54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CELINE LIU</cp:lastModifiedBy>
  <cp:revision>23</cp:revision>
  <dcterms:created xsi:type="dcterms:W3CDTF">2017-01-22T04:15:26Z</dcterms:created>
  <dcterms:modified xsi:type="dcterms:W3CDTF">2017-01-22T07:14:56Z</dcterms:modified>
</cp:coreProperties>
</file>